
<file path=[Content_Types].xml><?xml version="1.0" encoding="utf-8"?>
<Types xmlns="http://schemas.openxmlformats.org/package/2006/content-types">
  <Default Extension="bmp" ContentType="image/bmp"/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48" r:id="rId1"/>
  </p:sldMasterIdLst>
  <p:notesMasterIdLst>
    <p:notesMasterId r:id="rId46"/>
  </p:notesMasterIdLst>
  <p:handoutMasterIdLst>
    <p:handoutMasterId r:id="rId47"/>
  </p:handoutMasterIdLst>
  <p:sldIdLst>
    <p:sldId id="818" r:id="rId2"/>
    <p:sldId id="1379" r:id="rId3"/>
    <p:sldId id="2080" r:id="rId4"/>
    <p:sldId id="2076" r:id="rId5"/>
    <p:sldId id="2105" r:id="rId6"/>
    <p:sldId id="2109" r:id="rId7"/>
    <p:sldId id="2075" r:id="rId8"/>
    <p:sldId id="2113" r:id="rId9"/>
    <p:sldId id="2107" r:id="rId10"/>
    <p:sldId id="2102" r:id="rId11"/>
    <p:sldId id="1905" r:id="rId12"/>
    <p:sldId id="2089" r:id="rId13"/>
    <p:sldId id="2115" r:id="rId14"/>
    <p:sldId id="2114" r:id="rId15"/>
    <p:sldId id="2090" r:id="rId16"/>
    <p:sldId id="2088" r:id="rId17"/>
    <p:sldId id="2110" r:id="rId18"/>
    <p:sldId id="2104" r:id="rId19"/>
    <p:sldId id="2096" r:id="rId20"/>
    <p:sldId id="1402" r:id="rId21"/>
    <p:sldId id="1310" r:id="rId22"/>
    <p:sldId id="470" r:id="rId23"/>
    <p:sldId id="1358" r:id="rId24"/>
    <p:sldId id="1355" r:id="rId25"/>
    <p:sldId id="1359" r:id="rId26"/>
    <p:sldId id="1364" r:id="rId27"/>
    <p:sldId id="1365" r:id="rId28"/>
    <p:sldId id="1367" r:id="rId29"/>
    <p:sldId id="1407" r:id="rId30"/>
    <p:sldId id="2098" r:id="rId31"/>
    <p:sldId id="1925" r:id="rId32"/>
    <p:sldId id="1928" r:id="rId33"/>
    <p:sldId id="1926" r:id="rId34"/>
    <p:sldId id="1594" r:id="rId35"/>
    <p:sldId id="2111" r:id="rId36"/>
    <p:sldId id="1959" r:id="rId37"/>
    <p:sldId id="1940" r:id="rId38"/>
    <p:sldId id="1964" r:id="rId39"/>
    <p:sldId id="1965" r:id="rId40"/>
    <p:sldId id="1969" r:id="rId41"/>
    <p:sldId id="1968" r:id="rId42"/>
    <p:sldId id="1974" r:id="rId43"/>
    <p:sldId id="2117" r:id="rId44"/>
    <p:sldId id="1058" r:id="rId45"/>
  </p:sldIdLst>
  <p:sldSz cx="12192000" cy="6858000"/>
  <p:notesSz cx="6797675" cy="9926638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itchFamily="36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itchFamily="36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itchFamily="36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itchFamily="36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itchFamily="36" charset="0"/>
        <a:ea typeface="+mn-ea"/>
        <a:cs typeface="+mn-cs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Times New Roman" pitchFamily="36" charset="0"/>
        <a:ea typeface="+mn-ea"/>
        <a:cs typeface="+mn-cs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Times New Roman" pitchFamily="36" charset="0"/>
        <a:ea typeface="+mn-ea"/>
        <a:cs typeface="+mn-cs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Times New Roman" pitchFamily="36" charset="0"/>
        <a:ea typeface="+mn-ea"/>
        <a:cs typeface="+mn-cs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Times New Roman" pitchFamily="36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1919"/>
    <a:srgbClr val="FF6565"/>
    <a:srgbClr val="FF9B9B"/>
    <a:srgbClr val="FF9900"/>
    <a:srgbClr val="FFFF75"/>
    <a:srgbClr val="3BCCFF"/>
    <a:srgbClr val="8BE1FF"/>
    <a:srgbClr val="CDCDDE"/>
    <a:srgbClr val="E8E8EF"/>
    <a:srgbClr val="00C08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中度样式 4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A107856-5554-42FB-B03E-39F5DBC370BA}" styleName="中度样式 4 - 强调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284E427A-3D55-4303-BF80-6455036E1DE7}" styleName="主题样式 1 - 强调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7CE84F3-28C3-443E-9E96-99CF82512B78}" styleName="深色样式 1 - 强调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浅色样式 2 - 强调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5DA37D80-6434-44D0-A028-1B22A696006F}" styleName="浅色样式 3 - 强调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891" autoAdjust="0"/>
    <p:restoredTop sz="83021" autoAdjust="0"/>
  </p:normalViewPr>
  <p:slideViewPr>
    <p:cSldViewPr>
      <p:cViewPr varScale="1">
        <p:scale>
          <a:sx n="71" d="100"/>
          <a:sy n="71" d="100"/>
        </p:scale>
        <p:origin x="317" y="67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432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94" d="100"/>
        <a:sy n="94" d="100"/>
      </p:scale>
      <p:origin x="0" y="-7877"/>
    </p:cViewPr>
  </p:sorterViewPr>
  <p:notesViewPr>
    <p:cSldViewPr>
      <p:cViewPr varScale="1">
        <p:scale>
          <a:sx n="67" d="100"/>
          <a:sy n="67" d="100"/>
        </p:scale>
        <p:origin x="-2166" y="-114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handoutMaster" Target="handoutMasters/handout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36" charset="0"/>
                <a:cs typeface="宋体" pitchFamily="36" charset="-122"/>
              </a:defRPr>
            </a:lvl1pPr>
          </a:lstStyle>
          <a:p>
            <a:endParaRPr lang="zh-CN" altLang="en-US"/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9688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itchFamily="36" charset="0"/>
                <a:cs typeface="宋体" pitchFamily="36" charset="-122"/>
              </a:defRPr>
            </a:lvl1pPr>
          </a:lstStyle>
          <a:p>
            <a:endParaRPr lang="en-US" altLang="zh-CN"/>
          </a:p>
        </p:txBody>
      </p:sp>
      <p:sp>
        <p:nvSpPr>
          <p:cNvPr id="922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8163"/>
            <a:ext cx="294640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36" charset="0"/>
                <a:cs typeface="宋体" pitchFamily="36" charset="-122"/>
              </a:defRPr>
            </a:lvl1pPr>
          </a:lstStyle>
          <a:p>
            <a:endParaRPr lang="en-US" altLang="zh-CN"/>
          </a:p>
        </p:txBody>
      </p:sp>
      <p:sp>
        <p:nvSpPr>
          <p:cNvPr id="922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9688" y="9428163"/>
            <a:ext cx="294640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itchFamily="36" charset="0"/>
                <a:cs typeface="宋体" pitchFamily="36" charset="-122"/>
              </a:defRPr>
            </a:lvl1pPr>
          </a:lstStyle>
          <a:p>
            <a:fld id="{3115AC1A-4486-4343-94E4-1BB55AFF30A9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9956673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36" charset="0"/>
                <a:cs typeface="宋体" pitchFamily="36" charset="-122"/>
              </a:defRPr>
            </a:lvl1pPr>
          </a:lstStyle>
          <a:p>
            <a:endParaRPr lang="zh-CN" alt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49688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itchFamily="36" charset="0"/>
                <a:cs typeface="宋体" pitchFamily="36" charset="-122"/>
              </a:defRPr>
            </a:lvl1pPr>
          </a:lstStyle>
          <a:p>
            <a:endParaRPr lang="en-US" altLang="zh-CN"/>
          </a:p>
        </p:txBody>
      </p:sp>
      <p:sp>
        <p:nvSpPr>
          <p:cNvPr id="51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0488" y="744538"/>
            <a:ext cx="6616700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450" y="4714875"/>
            <a:ext cx="5438775" cy="446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8163"/>
            <a:ext cx="294640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36" charset="0"/>
                <a:cs typeface="宋体" pitchFamily="36" charset="-122"/>
              </a:defRPr>
            </a:lvl1pPr>
          </a:lstStyle>
          <a:p>
            <a:endParaRPr lang="en-US" altLang="zh-CN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9688" y="9428163"/>
            <a:ext cx="294640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itchFamily="36" charset="0"/>
                <a:cs typeface="宋体" pitchFamily="36" charset="-122"/>
              </a:defRPr>
            </a:lvl1pPr>
          </a:lstStyle>
          <a:p>
            <a:fld id="{A6D46AA3-FA0D-4CEF-9121-03BCDA6694F2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083000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6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6" charset="0"/>
        <a:ea typeface="ＭＳ Ｐゴシック" pitchFamily="36" charset="-128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6" charset="0"/>
        <a:ea typeface="ＭＳ Ｐゴシック" pitchFamily="36" charset="-128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6" charset="0"/>
        <a:ea typeface="ＭＳ Ｐゴシック" pitchFamily="36" charset="-128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6" charset="0"/>
        <a:ea typeface="ＭＳ Ｐゴシック" pitchFamily="36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b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D46AA3-FA0D-4CEF-9121-03BCDA6694F2}" type="slidenum">
              <a:rPr lang="zh-CN" altLang="en-US" smtClean="0"/>
              <a:pPr/>
              <a:t>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874221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D46AA3-FA0D-4CEF-9121-03BCDA6694F2}" type="slidenum">
              <a:rPr lang="zh-CN" altLang="en-US" smtClean="0"/>
              <a:pPr/>
              <a:t>11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877321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dirty="0"/>
              <a:t>自由软件的标志性人物是</a:t>
            </a:r>
            <a:r>
              <a:rPr lang="en-US" altLang="zh-CN" b="0" dirty="0"/>
              <a:t>Richard Stallman</a:t>
            </a:r>
            <a:r>
              <a:rPr lang="zh-CN" altLang="en-US" b="0" dirty="0"/>
              <a:t>，自由软件强调对软件创新者创新自由的保护，但是在保护创新利益方面则备受质疑。</a:t>
            </a:r>
            <a:endParaRPr lang="en-US" altLang="zh-CN" b="0" dirty="0"/>
          </a:p>
          <a:p>
            <a:r>
              <a:rPr lang="zh-CN" altLang="en-US" b="0" dirty="0"/>
              <a:t>商业软件以比尔盖茨为领军人物，商业软件强调对创业者创新利益的保护，但是忽略了创新者的创新自由；</a:t>
            </a:r>
            <a:endParaRPr lang="en-US" altLang="zh-CN" b="0" dirty="0"/>
          </a:p>
          <a:p>
            <a:endParaRPr lang="en-US" altLang="zh-CN" b="0" dirty="0"/>
          </a:p>
          <a:p>
            <a:r>
              <a:rPr lang="zh-CN" altLang="en-US" b="0" dirty="0"/>
              <a:t>开源软件则在两者之间找到了一个平衡，即创新自由与创业利益的平衡。在强调开放源码与自由传播为基础的创新自由保护基础上，借鉴商业软件经验，将商业运作模式融入其中，设计了新的开源许可证，实现了创新自由与创业利益的保护和平衡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D46AA3-FA0D-4CEF-9121-03BCDA6694F2}" type="slidenum">
              <a:rPr lang="zh-CN" altLang="en-US" smtClean="0"/>
              <a:pPr/>
              <a:t>12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00264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46AA3-FA0D-4CEF-9121-03BCDA6694F2}" type="slidenum">
              <a:rPr lang="zh-CN" altLang="en-US" smtClean="0"/>
              <a:pPr/>
              <a:t>13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218577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>
                <a:solidFill>
                  <a:schemeClr val="tx1"/>
                </a:solidFill>
                <a:effectLst/>
                <a:latin typeface="Arial" pitchFamily="36" charset="0"/>
                <a:ea typeface="+mn-ea"/>
                <a:cs typeface="+mn-cs"/>
              </a:rPr>
              <a:t>换张洋新数据</a:t>
            </a:r>
            <a:endParaRPr lang="en-US" altLang="zh-CN" dirty="0">
              <a:latin typeface="Arial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D46AA3-FA0D-4CEF-9121-03BCDA6694F2}" type="slidenum">
              <a:rPr lang="zh-CN" altLang="en-US" smtClean="0"/>
              <a:pPr/>
              <a:t>14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673933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>
                <a:latin typeface="Arial" pitchFamily="34" charset="0"/>
              </a:rPr>
              <a:t>图</a:t>
            </a:r>
            <a:r>
              <a:rPr lang="en-US" altLang="zh-CN" dirty="0">
                <a:latin typeface="Arial" pitchFamily="34" charset="0"/>
              </a:rPr>
              <a:t>1</a:t>
            </a:r>
            <a:r>
              <a:rPr lang="zh-CN" altLang="en-US" dirty="0">
                <a:latin typeface="Arial" pitchFamily="34" charset="0"/>
              </a:rPr>
              <a:t>，</a:t>
            </a:r>
            <a:r>
              <a:rPr lang="zh-CN" altLang="en-US" baseline="0" dirty="0">
                <a:latin typeface="Arial" pitchFamily="34" charset="0"/>
              </a:rPr>
              <a:t> 微软从收购诺基亚、</a:t>
            </a:r>
            <a:r>
              <a:rPr lang="en-US" altLang="zh-CN" baseline="0" dirty="0" err="1">
                <a:latin typeface="Arial" pitchFamily="34" charset="0"/>
              </a:rPr>
              <a:t>linkin</a:t>
            </a:r>
            <a:r>
              <a:rPr lang="zh-CN" altLang="en-US" baseline="0" dirty="0">
                <a:latin typeface="Arial" pitchFamily="34" charset="0"/>
              </a:rPr>
              <a:t>、</a:t>
            </a:r>
            <a:r>
              <a:rPr lang="en-US" altLang="zh-CN" baseline="0" dirty="0">
                <a:latin typeface="Arial" pitchFamily="34" charset="0"/>
              </a:rPr>
              <a:t>skype</a:t>
            </a:r>
            <a:r>
              <a:rPr lang="zh-CN" altLang="en-US" baseline="0" dirty="0">
                <a:latin typeface="Arial" pitchFamily="34" charset="0"/>
              </a:rPr>
              <a:t>一直如同死神一样，下一个会是</a:t>
            </a:r>
            <a:r>
              <a:rPr lang="en-US" altLang="zh-CN" baseline="0" dirty="0" err="1">
                <a:latin typeface="Arial" pitchFamily="34" charset="0"/>
              </a:rPr>
              <a:t>github</a:t>
            </a:r>
            <a:r>
              <a:rPr lang="zh-CN" altLang="en-US" baseline="0" dirty="0">
                <a:latin typeface="Arial" pitchFamily="34" charset="0"/>
              </a:rPr>
              <a:t>吗？</a:t>
            </a:r>
            <a:endParaRPr lang="en-US" altLang="zh-CN" baseline="0" dirty="0">
              <a:latin typeface="Arial" pitchFamily="34" charset="0"/>
            </a:endParaRPr>
          </a:p>
          <a:p>
            <a:r>
              <a:rPr lang="zh-CN" altLang="en-US" baseline="0" dirty="0">
                <a:latin typeface="Arial" pitchFamily="34" charset="0"/>
              </a:rPr>
              <a:t>开源社区</a:t>
            </a:r>
            <a:r>
              <a:rPr lang="en-US" altLang="zh-CN" baseline="0" dirty="0" err="1">
                <a:latin typeface="Arial" pitchFamily="34" charset="0"/>
              </a:rPr>
              <a:t>gitlab</a:t>
            </a:r>
            <a:r>
              <a:rPr lang="zh-CN" altLang="en-US" baseline="0" dirty="0">
                <a:latin typeface="Arial" pitchFamily="34" charset="0"/>
              </a:rPr>
              <a:t>开始支持</a:t>
            </a:r>
            <a:r>
              <a:rPr lang="en-US" altLang="zh-CN" baseline="0" dirty="0" err="1">
                <a:latin typeface="Arial" pitchFamily="34" charset="0"/>
              </a:rPr>
              <a:t>github</a:t>
            </a:r>
            <a:r>
              <a:rPr lang="zh-CN" altLang="en-US" baseline="0" dirty="0">
                <a:latin typeface="Arial" pitchFamily="34" charset="0"/>
              </a:rPr>
              <a:t>项目迁移，收购后第一天用户量增加</a:t>
            </a:r>
            <a:r>
              <a:rPr lang="en-US" altLang="zh-CN" baseline="0" dirty="0">
                <a:latin typeface="Arial" pitchFamily="34" charset="0"/>
              </a:rPr>
              <a:t>5</a:t>
            </a:r>
            <a:r>
              <a:rPr lang="zh-CN" altLang="en-US" baseline="0" dirty="0">
                <a:latin typeface="Arial" pitchFamily="34" charset="0"/>
              </a:rPr>
              <a:t>倍。</a:t>
            </a:r>
            <a:endParaRPr lang="en-US" altLang="zh-CN" dirty="0">
              <a:latin typeface="Arial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D46AA3-FA0D-4CEF-9121-03BCDA6694F2}" type="slidenum">
              <a:rPr lang="zh-CN" altLang="en-US" smtClean="0"/>
              <a:pPr/>
              <a:t>16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81646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46AA3-FA0D-4CEF-9121-03BCDA6694F2}" type="slidenum">
              <a:rPr lang="zh-CN" altLang="en-US" smtClean="0"/>
              <a:pPr/>
              <a:t>17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109249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D46AA3-FA0D-4CEF-9121-03BCDA6694F2}" type="slidenum">
              <a:rPr lang="zh-CN" altLang="en-US" smtClean="0"/>
              <a:pPr/>
              <a:t>18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303563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46AA3-FA0D-4CEF-9121-03BCDA6694F2}" type="slidenum">
              <a:rPr lang="zh-CN" altLang="en-US" smtClean="0"/>
              <a:pPr/>
              <a:t>19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000005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群体化方法的基本出发点是：连接生态中的不同利益相关者，通过提高生态运行效能和运营成本，实现个体利益的最大化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D46AA3-FA0D-4CEF-9121-03BCDA6694F2}" type="slidenum">
              <a:rPr lang="zh-CN" altLang="en-US" smtClean="0"/>
              <a:pPr/>
              <a:t>21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5012388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4FE343-7FB4-4A4C-8C91-F0FCD93D1156}" type="slidenum">
              <a:rPr lang="zh-CN" altLang="en-US" smtClean="0"/>
              <a:pPr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00156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D46AA3-FA0D-4CEF-9121-03BCDA6694F2}" type="slidenum">
              <a:rPr lang="zh-CN" altLang="en-US" smtClean="0"/>
              <a:pPr/>
              <a:t>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5581407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D46AA3-FA0D-4CEF-9121-03BCDA6694F2}" type="slidenum">
              <a:rPr lang="zh-CN" altLang="en-US" smtClean="0"/>
              <a:pPr/>
              <a:t>24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4792462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D46AA3-FA0D-4CEF-9121-03BCDA6694F2}" type="slidenum">
              <a:rPr lang="zh-CN" altLang="en-US" smtClean="0"/>
              <a:pPr/>
              <a:t>25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4963212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D46AA3-FA0D-4CEF-9121-03BCDA6694F2}" type="slidenum">
              <a:rPr lang="zh-CN" altLang="en-US" smtClean="0"/>
              <a:pPr/>
              <a:t>26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674795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4FE343-7FB4-4A4C-8C91-F0FCD93D1156}" type="slidenum">
              <a:rPr lang="zh-CN" altLang="en-US" smtClean="0"/>
              <a:pPr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993444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46AA3-FA0D-4CEF-9121-03BCDA6694F2}" type="slidenum">
              <a:rPr lang="zh-CN" altLang="en-US" smtClean="0"/>
              <a:pPr/>
              <a:t>31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1787357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46AA3-FA0D-4CEF-9121-03BCDA6694F2}" type="slidenum">
              <a:rPr lang="zh-CN" altLang="en-US" smtClean="0"/>
              <a:pPr/>
              <a:t>32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7831684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46AA3-FA0D-4CEF-9121-03BCDA6694F2}" type="slidenum">
              <a:rPr lang="zh-CN" altLang="en-US" smtClean="0"/>
              <a:pPr/>
              <a:t>33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8674950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4FE343-7FB4-4A4C-8C91-F0FCD93D1156}" type="slidenum">
              <a:rPr lang="zh-CN" altLang="en-US" smtClean="0"/>
              <a:pPr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549185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D46AA3-FA0D-4CEF-9121-03BCDA6694F2}" type="slidenum">
              <a:rPr lang="zh-CN" altLang="en-US" smtClean="0"/>
              <a:pPr/>
              <a:t>35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24923672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D46AA3-FA0D-4CEF-9121-03BCDA6694F2}" type="slidenum">
              <a:rPr lang="zh-CN" altLang="en-US" smtClean="0"/>
              <a:pPr/>
              <a:t>36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527176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D46AA3-FA0D-4CEF-9121-03BCDA6694F2}" type="slidenum">
              <a:rPr lang="zh-CN" altLang="en-US" smtClean="0"/>
              <a:pPr/>
              <a:t>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1488480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46AA3-FA0D-4CEF-9121-03BCDA6694F2}" type="slidenum">
              <a:rPr lang="zh-CN" altLang="en-US" smtClean="0"/>
              <a:pPr/>
              <a:t>37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2614541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1">
                <a:latin typeface="微软雅黑" panose="020B0503020204020204" pitchFamily="34" charset="-122"/>
                <a:ea typeface="微软雅黑" panose="020B0503020204020204" pitchFamily="34" charset="-122"/>
              </a:rPr>
              <a:t>第二阶段的项目普遍较难，但是对于网上能够找到参考资料的项目（如</a:t>
            </a:r>
            <a:r>
              <a:rPr lang="en-US" altLang="zh-CN" sz="1200" b="1">
                <a:latin typeface="微软雅黑" panose="020B0503020204020204" pitchFamily="34" charset="-122"/>
                <a:ea typeface="微软雅黑" panose="020B0503020204020204" pitchFamily="34" charset="-122"/>
              </a:rPr>
              <a:t>bitcoin</a:t>
            </a:r>
            <a:r>
              <a:rPr lang="zh-CN" altLang="en-US" sz="1200" b="1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1200" b="1">
                <a:latin typeface="微软雅黑" panose="020B0503020204020204" pitchFamily="34" charset="-122"/>
                <a:ea typeface="微软雅黑" panose="020B0503020204020204" pitchFamily="34" charset="-122"/>
              </a:rPr>
              <a:t>django</a:t>
            </a:r>
            <a:r>
              <a:rPr lang="zh-CN" altLang="en-US" sz="1200" b="1">
                <a:latin typeface="微软雅黑" panose="020B0503020204020204" pitchFamily="34" charset="-122"/>
                <a:ea typeface="微软雅黑" panose="020B0503020204020204" pitchFamily="34" charset="-122"/>
              </a:rPr>
              <a:t>）所占比例较多</a:t>
            </a:r>
            <a:r>
              <a:rPr lang="en-US" altLang="zh-CN" sz="1200" b="1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200" b="1">
                <a:latin typeface="微软雅黑" panose="020B0503020204020204" pitchFamily="34" charset="-122"/>
                <a:ea typeface="微软雅黑" panose="020B0503020204020204" pitchFamily="34" charset="-122"/>
              </a:rPr>
              <a:t>大家的标注热情并没有因为困难而减退。</a:t>
            </a: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46AA3-FA0D-4CEF-9121-03BCDA6694F2}" type="slidenum">
              <a:rPr lang="zh-CN" altLang="en-US" smtClean="0"/>
              <a:pPr/>
              <a:t>38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6143984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46AA3-FA0D-4CEF-9121-03BCDA6694F2}" type="slidenum">
              <a:rPr lang="zh-CN" altLang="en-US" smtClean="0"/>
              <a:pPr/>
              <a:t>39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8823968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46AA3-FA0D-4CEF-9121-03BCDA6694F2}" type="slidenum">
              <a:rPr lang="zh-CN" altLang="en-US" smtClean="0"/>
              <a:pPr/>
              <a:t>40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765124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46AA3-FA0D-4CEF-9121-03BCDA6694F2}" type="slidenum">
              <a:rPr lang="zh-CN" altLang="en-US" smtClean="0"/>
              <a:pPr/>
              <a:t>41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7627162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46AA3-FA0D-4CEF-9121-03BCDA6694F2}" type="slidenum">
              <a:rPr lang="zh-CN" altLang="en-US" smtClean="0"/>
              <a:pPr/>
              <a:t>43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8631655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zh-CN" altLang="zh-CN" sz="1200" kern="1200" dirty="0">
                <a:solidFill>
                  <a:schemeClr val="tx1"/>
                </a:solidFill>
                <a:effectLst/>
                <a:latin typeface="Arial" pitchFamily="36" charset="0"/>
                <a:ea typeface="+mn-ea"/>
                <a:cs typeface="+mn-cs"/>
              </a:rPr>
              <a:t>谢谢各位专家，敬请批评指正！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D46AA3-FA0D-4CEF-9121-03BCDA6694F2}" type="slidenum">
              <a:rPr lang="zh-CN" altLang="en-US" smtClean="0"/>
              <a:pPr/>
              <a:t>44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662478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2017</a:t>
            </a:r>
            <a:r>
              <a:rPr lang="zh-CN" altLang="en-US" dirty="0"/>
              <a:t>年我国</a:t>
            </a:r>
            <a:r>
              <a:rPr lang="en-US" altLang="zh-CN" dirty="0"/>
              <a:t>GDP 82.7</a:t>
            </a:r>
            <a:r>
              <a:rPr lang="zh-CN" altLang="en-US" dirty="0"/>
              <a:t>万亿元，我国汽车工业重点企业产值</a:t>
            </a:r>
            <a:r>
              <a:rPr lang="en-US" altLang="zh-CN" dirty="0"/>
              <a:t>35758.56</a:t>
            </a:r>
            <a:r>
              <a:rPr lang="zh-CN" altLang="en-US" dirty="0"/>
              <a:t>亿元，在</a:t>
            </a:r>
            <a:r>
              <a:rPr lang="en-US" altLang="zh-CN" dirty="0"/>
              <a:t>GDP</a:t>
            </a:r>
            <a:r>
              <a:rPr lang="zh-CN" altLang="en-US" dirty="0"/>
              <a:t>中的占比为</a:t>
            </a:r>
            <a:r>
              <a:rPr lang="en-US" altLang="zh-CN" dirty="0"/>
              <a:t>4.32%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46AA3-FA0D-4CEF-9121-03BCDA6694F2}" type="slidenum">
              <a:rPr lang="zh-CN" altLang="en-US" smtClean="0"/>
              <a:pPr/>
              <a:t>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908204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D46AA3-FA0D-4CEF-9121-03BCDA6694F2}" type="slidenum">
              <a:rPr lang="zh-CN" altLang="en-US" smtClean="0"/>
              <a:pPr/>
              <a:t>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716388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Arial" pitchFamily="36" charset="0"/>
                <a:ea typeface="+mn-ea"/>
                <a:cs typeface="+mn-cs"/>
              </a:rPr>
              <a:t>就计算机硬件技术的发展而言，直至今日仍未出现与之发展速度相平衡的软件开发技术（即硬件能力的发展符合摩尔定律指数增长，而软件技术则无法保证）。</a:t>
            </a:r>
            <a:endParaRPr lang="en-US" altLang="zh-CN" sz="1200" kern="1200" dirty="0">
              <a:solidFill>
                <a:schemeClr val="tx1"/>
              </a:solidFill>
              <a:effectLst/>
              <a:latin typeface="Arial" pitchFamily="36" charset="0"/>
              <a:ea typeface="+mn-ea"/>
              <a:cs typeface="+mn-cs"/>
            </a:endParaRPr>
          </a:p>
          <a:p>
            <a:r>
              <a:rPr lang="zh-CN" altLang="en-US" dirty="0"/>
              <a:t>硬件成长率每年大约</a:t>
            </a:r>
            <a:r>
              <a:rPr lang="en-US" altLang="zh-CN" dirty="0"/>
              <a:t>30</a:t>
            </a:r>
            <a:r>
              <a:rPr lang="zh-CN" altLang="en-US" dirty="0"/>
              <a:t>％，软件每年只勉强以</a:t>
            </a:r>
            <a:r>
              <a:rPr lang="en-US" altLang="zh-CN" dirty="0"/>
              <a:t>4</a:t>
            </a:r>
            <a:r>
              <a:rPr lang="zh-CN" altLang="en-US" dirty="0"/>
              <a:t>～</a:t>
            </a:r>
            <a:r>
              <a:rPr lang="en-US" altLang="zh-CN" dirty="0"/>
              <a:t>7</a:t>
            </a:r>
            <a:r>
              <a:rPr lang="zh-CN" altLang="en-US" dirty="0"/>
              <a:t>％速度在成长，信息系统的交付日期一再延后，许多待开发的软件系统无法如期开始。</a:t>
            </a:r>
            <a:r>
              <a:rPr lang="en-US" altLang="zh-CN" dirty="0"/>
              <a:t>1960</a:t>
            </a:r>
            <a:r>
              <a:rPr lang="zh-CN" altLang="en-US" dirty="0"/>
              <a:t>年代软件开发成本占总成本</a:t>
            </a:r>
            <a:r>
              <a:rPr lang="en-US" altLang="zh-CN" dirty="0"/>
              <a:t>20</a:t>
            </a:r>
            <a:r>
              <a:rPr lang="zh-CN" altLang="en-US" dirty="0"/>
              <a:t>％以下；</a:t>
            </a:r>
            <a:r>
              <a:rPr lang="en-US" altLang="zh-CN" dirty="0"/>
              <a:t>1970</a:t>
            </a:r>
            <a:r>
              <a:rPr lang="zh-CN" altLang="en-US" dirty="0"/>
              <a:t>年代软件成本已达总成本</a:t>
            </a:r>
            <a:r>
              <a:rPr lang="en-US" altLang="zh-CN" dirty="0"/>
              <a:t>80</a:t>
            </a:r>
            <a:r>
              <a:rPr lang="zh-CN" altLang="en-US" dirty="0"/>
              <a:t>％以上，软件维护费用在软件成本中高达</a:t>
            </a:r>
            <a:r>
              <a:rPr lang="en-US" altLang="zh-CN" dirty="0"/>
              <a:t>65</a:t>
            </a:r>
            <a:r>
              <a:rPr lang="zh-CN" altLang="en-US" dirty="0"/>
              <a:t>％。</a:t>
            </a:r>
            <a:r>
              <a:rPr lang="en-US" altLang="zh-CN" dirty="0"/>
              <a:t>1986</a:t>
            </a:r>
            <a:r>
              <a:rPr lang="zh-CN" altLang="en-US" dirty="0"/>
              <a:t>年公布的数据，所有验收的外包软件中，竟然只有</a:t>
            </a:r>
            <a:r>
              <a:rPr lang="en-US" altLang="zh-CN" dirty="0"/>
              <a:t>4</a:t>
            </a:r>
            <a:r>
              <a:rPr lang="zh-CN" altLang="en-US" dirty="0"/>
              <a:t>％可用，其余</a:t>
            </a:r>
            <a:r>
              <a:rPr lang="en-US" altLang="zh-CN" dirty="0"/>
              <a:t>96</a:t>
            </a:r>
            <a:r>
              <a:rPr lang="zh-CN" altLang="en-US" dirty="0"/>
              <a:t>％却是不堪一用。大部分的企业自行开发的信息系统中，有四分之三也是功败垂成。因此软件维护成本居高不下，软件产品质量低落是最主要的原因。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D46AA3-FA0D-4CEF-9121-03BCDA6694F2}" type="slidenum">
              <a:rPr lang="zh-CN" altLang="en-US" smtClean="0"/>
              <a:pPr/>
              <a:t>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38869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D46AA3-FA0D-4CEF-9121-03BCDA6694F2}" type="slidenum">
              <a:rPr lang="zh-CN" altLang="en-US" smtClean="0"/>
              <a:pPr/>
              <a:t>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117327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D46AA3-FA0D-4CEF-9121-03BCDA6694F2}" type="slidenum">
              <a:rPr lang="zh-CN" altLang="en-US" smtClean="0"/>
              <a:pPr/>
              <a:t>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482827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D46AA3-FA0D-4CEF-9121-03BCDA6694F2}" type="slidenum">
              <a:rPr lang="zh-CN" altLang="en-US" smtClean="0"/>
              <a:pPr/>
              <a:t>10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980340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3"/>
          <p:cNvSpPr>
            <a:spLocks noGrp="1" noChangeArrowheads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dt" sz="half" idx="2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fld id="{F5571382-9BDC-462F-B5E4-FBDA46381EEE}" type="datetime1">
              <a:rPr lang="zh-CN" altLang="en-US"/>
              <a:pPr/>
              <a:t>2018/11/24</a:t>
            </a:fld>
            <a:endParaRPr lang="en-US" altLang="zh-CN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3"/>
          </p:nvPr>
        </p:nvSpPr>
        <p:spPr>
          <a:xfrm>
            <a:off x="4165600" y="6245225"/>
            <a:ext cx="3860800" cy="476250"/>
          </a:xfrm>
        </p:spPr>
        <p:txBody>
          <a:bodyPr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altLang="zh-CN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4"/>
          </p:nvPr>
        </p:nvSpPr>
        <p:spPr>
          <a:xfrm>
            <a:off x="8737600" y="6245225"/>
            <a:ext cx="2844800" cy="476250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fld id="{92BF16BF-D09B-4631-89FB-A242545824F1}" type="slidenum">
              <a:rPr lang="zh-CN" altLang="en-US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4417" y="0"/>
            <a:ext cx="10972800" cy="764704"/>
          </a:xfrm>
        </p:spPr>
        <p:txBody>
          <a:bodyPr/>
          <a:lstStyle>
            <a:lvl1pPr algn="l">
              <a:defRPr b="1"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124744"/>
            <a:ext cx="10972800" cy="5199856"/>
          </a:xfrm>
        </p:spPr>
        <p:txBody>
          <a:bodyPr/>
          <a:lstStyle>
            <a:lvl1pPr>
              <a:defRPr>
                <a:latin typeface="Arial" pitchFamily="34" charset="0"/>
                <a:ea typeface="微软雅黑" pitchFamily="34" charset="-122"/>
                <a:cs typeface="Arial" pitchFamily="34" charset="0"/>
              </a:defRPr>
            </a:lvl1pPr>
            <a:lvl2pPr>
              <a:defRPr>
                <a:latin typeface="Arial" pitchFamily="34" charset="0"/>
                <a:ea typeface="微软雅黑" pitchFamily="34" charset="-122"/>
                <a:cs typeface="Arial" pitchFamily="34" charset="0"/>
              </a:defRPr>
            </a:lvl2pPr>
            <a:lvl3pPr>
              <a:defRPr>
                <a:latin typeface="Arial" pitchFamily="34" charset="0"/>
                <a:ea typeface="微软雅黑" pitchFamily="34" charset="-122"/>
                <a:cs typeface="Arial" pitchFamily="34" charset="0"/>
              </a:defRPr>
            </a:lvl3pPr>
            <a:lvl4pPr>
              <a:defRPr>
                <a:latin typeface="Arial" pitchFamily="34" charset="0"/>
                <a:ea typeface="微软雅黑" pitchFamily="34" charset="-122"/>
                <a:cs typeface="Arial" pitchFamily="34" charset="0"/>
              </a:defRPr>
            </a:lvl4pPr>
            <a:lvl5pPr>
              <a:defRPr>
                <a:latin typeface="Arial" pitchFamily="34" charset="0"/>
                <a:ea typeface="微软雅黑" pitchFamily="34" charset="-122"/>
                <a:cs typeface="Arial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00523" y="6477000"/>
            <a:ext cx="1199456" cy="381000"/>
          </a:xfrm>
        </p:spPr>
        <p:txBody>
          <a:bodyPr/>
          <a:lstStyle>
            <a:lvl1pPr>
              <a:defRPr sz="120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第 </a:t>
            </a:r>
            <a:fld id="{F294C1FE-75BB-4979-8E7C-39D8DC972F6A}" type="slidenum">
              <a:rPr lang="zh-CN" altLang="en-US" smtClean="0"/>
              <a:pPr/>
              <a:t>‹#›</a:t>
            </a:fld>
            <a:r>
              <a:rPr lang="zh-CN" altLang="en-US"/>
              <a:t> 页</a:t>
            </a:r>
            <a:endParaRPr lang="en-US" altLang="zh-CN" dirty="0"/>
          </a:p>
        </p:txBody>
      </p:sp>
      <p:pic>
        <p:nvPicPr>
          <p:cNvPr id="7" name="Picture 2" descr="C:\Users\jack\Desktop\湖南省技术发明奖-答辩PPT准备\trustie_logo1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96600" y="138410"/>
            <a:ext cx="555644" cy="48788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gradFill flip="none" rotWithShape="1">
            <a:gsLst>
              <a:gs pos="0">
                <a:srgbClr val="0066AE"/>
              </a:gs>
              <a:gs pos="100000">
                <a:srgbClr val="0051A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24417" y="0"/>
            <a:ext cx="10972800" cy="79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单击此处编辑母版标题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0"/>
            <a:ext cx="10972800" cy="472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477003"/>
            <a:ext cx="38608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Arial" pitchFamily="36" charset="0"/>
                <a:ea typeface="宋体" pitchFamily="36" charset="-122"/>
                <a:cs typeface="宋体" pitchFamily="36" charset="-122"/>
              </a:defRPr>
            </a:lvl1pPr>
          </a:lstStyle>
          <a:p>
            <a:endParaRPr lang="en-US" altLang="zh-CN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9347200" y="6477000"/>
            <a:ext cx="28448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600">
                <a:solidFill>
                  <a:srgbClr val="003366"/>
                </a:solidFill>
                <a:latin typeface="Arial" pitchFamily="36" charset="0"/>
                <a:ea typeface="宋体" pitchFamily="36" charset="-122"/>
                <a:cs typeface="宋体" pitchFamily="36" charset="-122"/>
              </a:defRPr>
            </a:lvl1pPr>
          </a:lstStyle>
          <a:p>
            <a:fld id="{CD27FE7A-82C5-4599-A672-9562D59442D6}" type="slidenum">
              <a:rPr lang="zh-CN" altLang="en-US"/>
              <a:pPr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hdr="0" ftr="0"/>
  <p:txStyles>
    <p:titleStyle>
      <a:lvl1pPr algn="l" rtl="0" fontAlgn="base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微软雅黑" pitchFamily="34" charset="-122"/>
          <a:ea typeface="微软雅黑" pitchFamily="34" charset="-122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黑体" pitchFamily="36" charset="-122"/>
          <a:ea typeface="黑体" pitchFamily="36" charset="-122"/>
          <a:cs typeface="黑体" pitchFamily="36" charset="-122"/>
        </a:defRPr>
      </a:lvl2pPr>
      <a:lvl3pPr algn="ct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黑体" pitchFamily="36" charset="-122"/>
          <a:ea typeface="黑体" pitchFamily="36" charset="-122"/>
          <a:cs typeface="黑体" pitchFamily="36" charset="-122"/>
        </a:defRPr>
      </a:lvl3pPr>
      <a:lvl4pPr algn="ct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黑体" pitchFamily="36" charset="-122"/>
          <a:ea typeface="黑体" pitchFamily="36" charset="-122"/>
          <a:cs typeface="黑体" pitchFamily="36" charset="-122"/>
        </a:defRPr>
      </a:lvl4pPr>
      <a:lvl5pPr algn="ct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黑体" pitchFamily="36" charset="-122"/>
          <a:ea typeface="黑体" pitchFamily="36" charset="-122"/>
          <a:cs typeface="黑体" pitchFamily="36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黑体" pitchFamily="36" charset="-122"/>
          <a:ea typeface="黑体" pitchFamily="36" charset="-122"/>
          <a:cs typeface="黑体" pitchFamily="36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黑体" pitchFamily="36" charset="-122"/>
          <a:ea typeface="黑体" pitchFamily="36" charset="-122"/>
          <a:cs typeface="黑体" pitchFamily="36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黑体" pitchFamily="36" charset="-122"/>
          <a:ea typeface="黑体" pitchFamily="36" charset="-122"/>
          <a:cs typeface="黑体" pitchFamily="36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黑体" pitchFamily="36" charset="-122"/>
          <a:ea typeface="黑体" pitchFamily="36" charset="-122"/>
          <a:cs typeface="黑体" pitchFamily="36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rgbClr val="003366"/>
        </a:buClr>
        <a:buChar char="•"/>
        <a:defRPr sz="3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rgbClr val="003366"/>
        </a:buClr>
        <a:buChar char="–"/>
        <a:defRPr sz="28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rgbClr val="003366"/>
        </a:buClr>
        <a:buChar char="•"/>
        <a:defRPr sz="24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lr>
          <a:srgbClr val="003366"/>
        </a:buClr>
        <a:buChar char="–"/>
        <a:defRPr sz="20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lr>
          <a:srgbClr val="003366"/>
        </a:buClr>
        <a:buChar char="»"/>
        <a:defRPr sz="20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rgbClr val="003366"/>
        </a:buClr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rgbClr val="003366"/>
        </a:buClr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rgbClr val="003366"/>
        </a:buClr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rgbClr val="003366"/>
        </a:buClr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jp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jpe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jpe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wmf"/><Relationship Id="rId13" Type="http://schemas.openxmlformats.org/officeDocument/2006/relationships/image" Target="../media/image57.png"/><Relationship Id="rId18" Type="http://schemas.openxmlformats.org/officeDocument/2006/relationships/image" Target="../media/image6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12" Type="http://schemas.openxmlformats.org/officeDocument/2006/relationships/image" Target="../media/image56.png"/><Relationship Id="rId17" Type="http://schemas.openxmlformats.org/officeDocument/2006/relationships/image" Target="../media/image61.pn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11" Type="http://schemas.openxmlformats.org/officeDocument/2006/relationships/image" Target="../media/image55.png"/><Relationship Id="rId5" Type="http://schemas.openxmlformats.org/officeDocument/2006/relationships/image" Target="../media/image49.png"/><Relationship Id="rId15" Type="http://schemas.openxmlformats.org/officeDocument/2006/relationships/image" Target="../media/image59.png"/><Relationship Id="rId10" Type="http://schemas.openxmlformats.org/officeDocument/2006/relationships/image" Target="../media/image54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Relationship Id="rId14" Type="http://schemas.openxmlformats.org/officeDocument/2006/relationships/image" Target="../media/image5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jpeg"/><Relationship Id="rId13" Type="http://schemas.openxmlformats.org/officeDocument/2006/relationships/image" Target="../media/image71.jpeg"/><Relationship Id="rId3" Type="http://schemas.openxmlformats.org/officeDocument/2006/relationships/image" Target="../media/image63.png"/><Relationship Id="rId7" Type="http://schemas.openxmlformats.org/officeDocument/2006/relationships/image" Target="../media/image65.jpeg"/><Relationship Id="rId12" Type="http://schemas.openxmlformats.org/officeDocument/2006/relationships/image" Target="../media/image70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69.jpeg"/><Relationship Id="rId5" Type="http://schemas.openxmlformats.org/officeDocument/2006/relationships/image" Target="../media/image64.png"/><Relationship Id="rId10" Type="http://schemas.openxmlformats.org/officeDocument/2006/relationships/image" Target="../media/image68.jpeg"/><Relationship Id="rId4" Type="http://schemas.microsoft.com/office/2007/relationships/hdphoto" Target="../media/hdphoto1.wdp"/><Relationship Id="rId9" Type="http://schemas.openxmlformats.org/officeDocument/2006/relationships/image" Target="../media/image67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13" Type="http://schemas.openxmlformats.org/officeDocument/2006/relationships/image" Target="../media/image82.png"/><Relationship Id="rId18" Type="http://schemas.openxmlformats.org/officeDocument/2006/relationships/image" Target="../media/image86.png"/><Relationship Id="rId3" Type="http://schemas.openxmlformats.org/officeDocument/2006/relationships/image" Target="../media/image72.jpeg"/><Relationship Id="rId21" Type="http://schemas.openxmlformats.org/officeDocument/2006/relationships/image" Target="../media/image89.png"/><Relationship Id="rId7" Type="http://schemas.openxmlformats.org/officeDocument/2006/relationships/image" Target="../media/image76.jpeg"/><Relationship Id="rId12" Type="http://schemas.openxmlformats.org/officeDocument/2006/relationships/image" Target="../media/image81.png"/><Relationship Id="rId17" Type="http://schemas.openxmlformats.org/officeDocument/2006/relationships/image" Target="../media/image85.jpeg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66.jpeg"/><Relationship Id="rId20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11" Type="http://schemas.openxmlformats.org/officeDocument/2006/relationships/image" Target="../media/image80.png"/><Relationship Id="rId5" Type="http://schemas.openxmlformats.org/officeDocument/2006/relationships/image" Target="../media/image74.jpeg"/><Relationship Id="rId15" Type="http://schemas.openxmlformats.org/officeDocument/2006/relationships/image" Target="../media/image84.png"/><Relationship Id="rId10" Type="http://schemas.openxmlformats.org/officeDocument/2006/relationships/image" Target="../media/image79.png"/><Relationship Id="rId19" Type="http://schemas.openxmlformats.org/officeDocument/2006/relationships/image" Target="../media/image87.png"/><Relationship Id="rId4" Type="http://schemas.openxmlformats.org/officeDocument/2006/relationships/image" Target="../media/image73.jpeg"/><Relationship Id="rId9" Type="http://schemas.openxmlformats.org/officeDocument/2006/relationships/image" Target="../media/image78.png"/><Relationship Id="rId14" Type="http://schemas.openxmlformats.org/officeDocument/2006/relationships/image" Target="../media/image8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13" Type="http://schemas.openxmlformats.org/officeDocument/2006/relationships/image" Target="../media/image92.png"/><Relationship Id="rId18" Type="http://schemas.openxmlformats.org/officeDocument/2006/relationships/image" Target="../media/image97.png"/><Relationship Id="rId3" Type="http://schemas.openxmlformats.org/officeDocument/2006/relationships/image" Target="../media/image83.png"/><Relationship Id="rId7" Type="http://schemas.openxmlformats.org/officeDocument/2006/relationships/image" Target="../media/image86.png"/><Relationship Id="rId12" Type="http://schemas.openxmlformats.org/officeDocument/2006/relationships/image" Target="../media/image91.png"/><Relationship Id="rId17" Type="http://schemas.openxmlformats.org/officeDocument/2006/relationships/image" Target="../media/image96.png"/><Relationship Id="rId2" Type="http://schemas.openxmlformats.org/officeDocument/2006/relationships/notesSlide" Target="../notesSlides/notesSlide21.xml"/><Relationship Id="rId16" Type="http://schemas.openxmlformats.org/officeDocument/2006/relationships/image" Target="../media/image95.png"/><Relationship Id="rId20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jpeg"/><Relationship Id="rId11" Type="http://schemas.openxmlformats.org/officeDocument/2006/relationships/image" Target="../media/image90.jpeg"/><Relationship Id="rId5" Type="http://schemas.openxmlformats.org/officeDocument/2006/relationships/image" Target="../media/image66.jpeg"/><Relationship Id="rId15" Type="http://schemas.openxmlformats.org/officeDocument/2006/relationships/image" Target="../media/image94.png"/><Relationship Id="rId10" Type="http://schemas.openxmlformats.org/officeDocument/2006/relationships/image" Target="../media/image89.png"/><Relationship Id="rId19" Type="http://schemas.openxmlformats.org/officeDocument/2006/relationships/image" Target="../media/image98.png"/><Relationship Id="rId4" Type="http://schemas.openxmlformats.org/officeDocument/2006/relationships/image" Target="../media/image84.png"/><Relationship Id="rId9" Type="http://schemas.openxmlformats.org/officeDocument/2006/relationships/image" Target="../media/image88.png"/><Relationship Id="rId14" Type="http://schemas.openxmlformats.org/officeDocument/2006/relationships/image" Target="../media/image9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100.png"/><Relationship Id="rId7" Type="http://schemas.openxmlformats.org/officeDocument/2006/relationships/image" Target="../media/image10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13" Type="http://schemas.openxmlformats.org/officeDocument/2006/relationships/image" Target="../media/image116.png"/><Relationship Id="rId18" Type="http://schemas.openxmlformats.org/officeDocument/2006/relationships/image" Target="../media/image121.png"/><Relationship Id="rId3" Type="http://schemas.openxmlformats.org/officeDocument/2006/relationships/image" Target="../media/image106.png"/><Relationship Id="rId21" Type="http://schemas.openxmlformats.org/officeDocument/2006/relationships/image" Target="../media/image124.png"/><Relationship Id="rId7" Type="http://schemas.openxmlformats.org/officeDocument/2006/relationships/image" Target="../media/image110.png"/><Relationship Id="rId12" Type="http://schemas.openxmlformats.org/officeDocument/2006/relationships/image" Target="../media/image115.png"/><Relationship Id="rId17" Type="http://schemas.openxmlformats.org/officeDocument/2006/relationships/image" Target="../media/image120.png"/><Relationship Id="rId2" Type="http://schemas.openxmlformats.org/officeDocument/2006/relationships/notesSlide" Target="../notesSlides/notesSlide23.xml"/><Relationship Id="rId16" Type="http://schemas.openxmlformats.org/officeDocument/2006/relationships/image" Target="../media/image119.png"/><Relationship Id="rId20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png"/><Relationship Id="rId11" Type="http://schemas.openxmlformats.org/officeDocument/2006/relationships/image" Target="../media/image114.png"/><Relationship Id="rId5" Type="http://schemas.openxmlformats.org/officeDocument/2006/relationships/image" Target="../media/image108.png"/><Relationship Id="rId15" Type="http://schemas.openxmlformats.org/officeDocument/2006/relationships/image" Target="../media/image118.png"/><Relationship Id="rId10" Type="http://schemas.openxmlformats.org/officeDocument/2006/relationships/image" Target="../media/image113.gif"/><Relationship Id="rId19" Type="http://schemas.openxmlformats.org/officeDocument/2006/relationships/image" Target="../media/image122.png"/><Relationship Id="rId4" Type="http://schemas.openxmlformats.org/officeDocument/2006/relationships/image" Target="../media/image107.png"/><Relationship Id="rId9" Type="http://schemas.openxmlformats.org/officeDocument/2006/relationships/image" Target="../media/image112.png"/><Relationship Id="rId14" Type="http://schemas.openxmlformats.org/officeDocument/2006/relationships/image" Target="../media/image117.png"/><Relationship Id="rId22" Type="http://schemas.openxmlformats.org/officeDocument/2006/relationships/image" Target="../media/image12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9.png"/><Relationship Id="rId4" Type="http://schemas.openxmlformats.org/officeDocument/2006/relationships/image" Target="../media/image128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jpeg"/><Relationship Id="rId2" Type="http://schemas.openxmlformats.org/officeDocument/2006/relationships/image" Target="../media/image130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6.jpg"/><Relationship Id="rId4" Type="http://schemas.openxmlformats.org/officeDocument/2006/relationships/image" Target="../media/image13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.png"/><Relationship Id="rId5" Type="http://schemas.openxmlformats.org/officeDocument/2006/relationships/image" Target="../media/image139.png"/><Relationship Id="rId4" Type="http://schemas.openxmlformats.org/officeDocument/2006/relationships/image" Target="../media/image138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.png"/><Relationship Id="rId5" Type="http://schemas.openxmlformats.org/officeDocument/2006/relationships/image" Target="../media/image139.png"/><Relationship Id="rId4" Type="http://schemas.openxmlformats.org/officeDocument/2006/relationships/image" Target="../media/image138.jpe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png"/><Relationship Id="rId3" Type="http://schemas.openxmlformats.org/officeDocument/2006/relationships/image" Target="../media/image141.png"/><Relationship Id="rId7" Type="http://schemas.openxmlformats.org/officeDocument/2006/relationships/image" Target="../media/image144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3.png"/><Relationship Id="rId5" Type="http://schemas.openxmlformats.org/officeDocument/2006/relationships/image" Target="../media/image127.png"/><Relationship Id="rId4" Type="http://schemas.openxmlformats.org/officeDocument/2006/relationships/image" Target="../media/image142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1.png"/><Relationship Id="rId13" Type="http://schemas.openxmlformats.org/officeDocument/2006/relationships/image" Target="../media/image156.emf"/><Relationship Id="rId18" Type="http://schemas.openxmlformats.org/officeDocument/2006/relationships/image" Target="../media/image161.png"/><Relationship Id="rId3" Type="http://schemas.openxmlformats.org/officeDocument/2006/relationships/image" Target="../media/image146.emf"/><Relationship Id="rId7" Type="http://schemas.openxmlformats.org/officeDocument/2006/relationships/image" Target="../media/image150.png"/><Relationship Id="rId12" Type="http://schemas.openxmlformats.org/officeDocument/2006/relationships/image" Target="../media/image155.emf"/><Relationship Id="rId17" Type="http://schemas.openxmlformats.org/officeDocument/2006/relationships/image" Target="../media/image160.png"/><Relationship Id="rId2" Type="http://schemas.openxmlformats.org/officeDocument/2006/relationships/notesSlide" Target="../notesSlides/notesSlide28.xml"/><Relationship Id="rId16" Type="http://schemas.openxmlformats.org/officeDocument/2006/relationships/image" Target="../media/image159.png"/><Relationship Id="rId20" Type="http://schemas.openxmlformats.org/officeDocument/2006/relationships/image" Target="../media/image16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9.png"/><Relationship Id="rId11" Type="http://schemas.openxmlformats.org/officeDocument/2006/relationships/image" Target="../media/image154.emf"/><Relationship Id="rId5" Type="http://schemas.openxmlformats.org/officeDocument/2006/relationships/image" Target="../media/image148.png"/><Relationship Id="rId15" Type="http://schemas.openxmlformats.org/officeDocument/2006/relationships/image" Target="../media/image158.emf"/><Relationship Id="rId10" Type="http://schemas.openxmlformats.org/officeDocument/2006/relationships/image" Target="../media/image153.png"/><Relationship Id="rId19" Type="http://schemas.openxmlformats.org/officeDocument/2006/relationships/image" Target="../media/image162.png"/><Relationship Id="rId4" Type="http://schemas.openxmlformats.org/officeDocument/2006/relationships/image" Target="../media/image147.emf"/><Relationship Id="rId9" Type="http://schemas.openxmlformats.org/officeDocument/2006/relationships/image" Target="../media/image152.png"/><Relationship Id="rId14" Type="http://schemas.openxmlformats.org/officeDocument/2006/relationships/image" Target="../media/image157.emf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9.png"/><Relationship Id="rId3" Type="http://schemas.openxmlformats.org/officeDocument/2006/relationships/image" Target="../media/image164.jpeg"/><Relationship Id="rId7" Type="http://schemas.openxmlformats.org/officeDocument/2006/relationships/image" Target="../media/image16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7.jpeg"/><Relationship Id="rId11" Type="http://schemas.openxmlformats.org/officeDocument/2006/relationships/image" Target="../media/image172.png"/><Relationship Id="rId5" Type="http://schemas.openxmlformats.org/officeDocument/2006/relationships/image" Target="../media/image166.png"/><Relationship Id="rId10" Type="http://schemas.openxmlformats.org/officeDocument/2006/relationships/image" Target="../media/image171.png"/><Relationship Id="rId4" Type="http://schemas.openxmlformats.org/officeDocument/2006/relationships/image" Target="../media/image165.png"/><Relationship Id="rId9" Type="http://schemas.openxmlformats.org/officeDocument/2006/relationships/image" Target="../media/image170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bm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em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jpe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emf"/><Relationship Id="rId4" Type="http://schemas.openxmlformats.org/officeDocument/2006/relationships/image" Target="../media/image14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jpe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0" y="1412776"/>
            <a:ext cx="12192000" cy="230425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bIns="288000" rtlCol="0" anchor="ctr"/>
          <a:lstStyle/>
          <a:p>
            <a:pPr algn="ctr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</a:pPr>
            <a:r>
              <a:rPr lang="zh-CN" altLang="en-US" sz="6000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软件创作与软件生产</a:t>
            </a:r>
            <a:endParaRPr lang="en-US" altLang="zh-CN" sz="6000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  <a:cs typeface="+mj-cs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0" y="4365103"/>
            <a:ext cx="12192000" cy="2088232"/>
          </a:xfrm>
        </p:spPr>
        <p:txBody>
          <a:bodyPr/>
          <a:lstStyle/>
          <a:p>
            <a:r>
              <a:rPr lang="zh-CN" altLang="en-US" sz="3600" b="1" dirty="0">
                <a:solidFill>
                  <a:schemeClr val="tx1"/>
                </a:solidFill>
              </a:rPr>
              <a:t>王怀民</a:t>
            </a:r>
            <a:endParaRPr lang="en-US" altLang="zh-CN" sz="3600" b="1" dirty="0">
              <a:solidFill>
                <a:schemeClr val="tx1"/>
              </a:solidFill>
            </a:endParaRPr>
          </a:p>
          <a:p>
            <a:r>
              <a:rPr lang="zh-CN" altLang="en-US" sz="3600" b="1" dirty="0">
                <a:solidFill>
                  <a:schemeClr val="tx1"/>
                </a:solidFill>
              </a:rPr>
              <a:t>国防科技大学</a:t>
            </a:r>
            <a:endParaRPr lang="en-US" altLang="zh-CN" sz="3600" b="1" dirty="0">
              <a:solidFill>
                <a:schemeClr val="tx1"/>
              </a:solidFill>
            </a:endParaRPr>
          </a:p>
          <a:p>
            <a:endParaRPr lang="en-US" altLang="zh-CN" sz="1800" b="1" dirty="0">
              <a:solidFill>
                <a:schemeClr val="tx1"/>
              </a:solidFill>
            </a:endParaRPr>
          </a:p>
          <a:p>
            <a:r>
              <a:rPr lang="en-US" altLang="zh-CN" sz="2800" dirty="0">
                <a:solidFill>
                  <a:schemeClr val="tx1"/>
                </a:solidFill>
              </a:rPr>
              <a:t>2018</a:t>
            </a:r>
            <a:r>
              <a:rPr lang="zh-CN" altLang="en-US" sz="2800" dirty="0">
                <a:solidFill>
                  <a:schemeClr val="tx1"/>
                </a:solidFill>
              </a:rPr>
              <a:t>年</a:t>
            </a:r>
            <a:r>
              <a:rPr lang="en-US" altLang="zh-CN" sz="2800" dirty="0">
                <a:solidFill>
                  <a:schemeClr val="tx1"/>
                </a:solidFill>
              </a:rPr>
              <a:t>11</a:t>
            </a:r>
            <a:r>
              <a:rPr lang="zh-CN" altLang="en-US" sz="2800" dirty="0">
                <a:solidFill>
                  <a:schemeClr val="tx1"/>
                </a:solidFill>
              </a:rPr>
              <a:t>月</a:t>
            </a:r>
            <a:r>
              <a:rPr lang="en-US" altLang="zh-CN" sz="2800" dirty="0">
                <a:solidFill>
                  <a:schemeClr val="tx1"/>
                </a:solidFill>
              </a:rPr>
              <a:t>25</a:t>
            </a:r>
            <a:r>
              <a:rPr lang="zh-CN" altLang="en-US" sz="2800" dirty="0">
                <a:solidFill>
                  <a:schemeClr val="tx1"/>
                </a:solidFill>
              </a:rPr>
              <a:t>日  深圳</a:t>
            </a:r>
            <a:endParaRPr lang="en-US" altLang="zh-CN" dirty="0">
              <a:solidFill>
                <a:schemeClr val="tx1"/>
              </a:solidFill>
            </a:endParaRPr>
          </a:p>
        </p:txBody>
      </p:sp>
      <p:sp>
        <p:nvSpPr>
          <p:cNvPr id="4" name="标题 1"/>
          <p:cNvSpPr txBox="1">
            <a:spLocks/>
          </p:cNvSpPr>
          <p:nvPr/>
        </p:nvSpPr>
        <p:spPr bwMode="auto">
          <a:xfrm>
            <a:off x="0" y="0"/>
            <a:ext cx="12192000" cy="7647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黑体" pitchFamily="36" charset="-122"/>
                <a:ea typeface="黑体" pitchFamily="36" charset="-122"/>
                <a:cs typeface="黑体" pitchFamily="36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黑体" pitchFamily="36" charset="-122"/>
                <a:ea typeface="黑体" pitchFamily="36" charset="-122"/>
                <a:cs typeface="黑体" pitchFamily="36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黑体" pitchFamily="36" charset="-122"/>
                <a:ea typeface="黑体" pitchFamily="36" charset="-122"/>
                <a:cs typeface="黑体" pitchFamily="36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黑体" pitchFamily="36" charset="-122"/>
                <a:ea typeface="黑体" pitchFamily="36" charset="-122"/>
                <a:cs typeface="黑体" pitchFamily="36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黑体" pitchFamily="36" charset="-122"/>
                <a:ea typeface="黑体" pitchFamily="36" charset="-122"/>
                <a:cs typeface="黑体" pitchFamily="36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黑体" pitchFamily="36" charset="-122"/>
                <a:ea typeface="黑体" pitchFamily="36" charset="-122"/>
                <a:cs typeface="黑体" pitchFamily="36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黑体" pitchFamily="36" charset="-122"/>
                <a:ea typeface="黑体" pitchFamily="36" charset="-122"/>
                <a:cs typeface="黑体" pitchFamily="36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黑体" pitchFamily="36" charset="-122"/>
                <a:ea typeface="黑体" pitchFamily="36" charset="-122"/>
                <a:cs typeface="黑体" pitchFamily="36" charset="-122"/>
              </a:defRPr>
            </a:lvl9pPr>
          </a:lstStyle>
          <a:p>
            <a:pPr algn="l"/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NASAC 2018 – 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软件工程五十年与中国软件学科发展论坛</a:t>
            </a:r>
          </a:p>
        </p:txBody>
      </p:sp>
      <p:pic>
        <p:nvPicPr>
          <p:cNvPr id="6" name="Picture 2" descr="C:\Users\jack\Desktop\湖南省技术发明奖-答辩PPT准备\trustie_logo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96600" y="132805"/>
            <a:ext cx="555644" cy="48788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3810269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471"/>
    </mc:Choice>
    <mc:Fallback xmlns="">
      <p:transition spd="slow" advTm="7471"/>
    </mc:Fallback>
  </mc:AlternateContent>
  <p:extLst mod="1">
    <p:ext uri="{E180D4A7-C9FB-4DFB-919C-405C955672EB}">
      <p14:showEvtLst xmlns:p14="http://schemas.microsoft.com/office/powerpoint/2010/main">
        <p14:playEvt time="0" objId="5"/>
        <p14:stopEvt time="7221" objId="5"/>
      </p14:showEvt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sz="4000" dirty="0"/>
              <a:t>主要内容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55440" y="2024844"/>
            <a:ext cx="10225136" cy="2808312"/>
          </a:xfrm>
        </p:spPr>
        <p:txBody>
          <a:bodyPr/>
          <a:lstStyle/>
          <a:p>
            <a:pPr marL="0" indent="0">
              <a:spcBef>
                <a:spcPts val="1800"/>
              </a:spcBef>
              <a:buNone/>
            </a:pPr>
            <a:r>
              <a:rPr lang="zh-CN" altLang="en-US" sz="4800" b="1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</a:rPr>
              <a:t>软件工程</a:t>
            </a:r>
            <a:r>
              <a:rPr lang="en-US" altLang="zh-CN" sz="4800" b="1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</a:rPr>
              <a:t>50</a:t>
            </a:r>
            <a:r>
              <a:rPr lang="zh-CN" altLang="en-US" sz="4800" b="1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</a:rPr>
              <a:t>年：软件创作    软件生产</a:t>
            </a:r>
            <a:endParaRPr lang="en-US" altLang="zh-CN" sz="4800" b="1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</a:endParaRPr>
          </a:p>
          <a:p>
            <a:pPr marL="0" indent="0">
              <a:spcBef>
                <a:spcPts val="1800"/>
              </a:spcBef>
              <a:buNone/>
            </a:pPr>
            <a:r>
              <a:rPr lang="zh-CN" altLang="en-US" sz="4800" b="1" dirty="0">
                <a:latin typeface="微软雅黑" panose="020B0503020204020204" pitchFamily="34" charset="-122"/>
              </a:rPr>
              <a:t>开源软件</a:t>
            </a:r>
            <a:r>
              <a:rPr lang="en-US" altLang="zh-CN" sz="4800" b="1" dirty="0">
                <a:latin typeface="微软雅黑" panose="020B0503020204020204" pitchFamily="34" charset="-122"/>
              </a:rPr>
              <a:t>20</a:t>
            </a:r>
            <a:r>
              <a:rPr lang="zh-CN" altLang="en-US" sz="4800" b="1" dirty="0">
                <a:latin typeface="微软雅黑" panose="020B0503020204020204" pitchFamily="34" charset="-122"/>
              </a:rPr>
              <a:t>年：软件生产    软件创作</a:t>
            </a:r>
            <a:endParaRPr lang="en-US" altLang="zh-CN" sz="4800" b="1" dirty="0">
              <a:latin typeface="微软雅黑" panose="020B0503020204020204" pitchFamily="34" charset="-122"/>
            </a:endParaRPr>
          </a:p>
        </p:txBody>
      </p:sp>
      <p:sp>
        <p:nvSpPr>
          <p:cNvPr id="4" name="箭头: 右 3">
            <a:extLst>
              <a:ext uri="{FF2B5EF4-FFF2-40B4-BE49-F238E27FC236}">
                <a16:creationId xmlns:a16="http://schemas.microsoft.com/office/drawing/2014/main" id="{AE882DFF-791D-4739-B428-A9AF01E67341}"/>
              </a:ext>
            </a:extLst>
          </p:cNvPr>
          <p:cNvSpPr/>
          <p:nvPr/>
        </p:nvSpPr>
        <p:spPr>
          <a:xfrm>
            <a:off x="8112224" y="2295090"/>
            <a:ext cx="504056" cy="360040"/>
          </a:xfrm>
          <a:prstGeom prst="rightArrow">
            <a:avLst/>
          </a:prstGeom>
          <a:solidFill>
            <a:schemeClr val="bg1">
              <a:lumMod val="75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6" name="箭头: 右 5">
            <a:extLst>
              <a:ext uri="{FF2B5EF4-FFF2-40B4-BE49-F238E27FC236}">
                <a16:creationId xmlns:a16="http://schemas.microsoft.com/office/drawing/2014/main" id="{CAB9CDAF-0947-4325-B720-DE0D1C7640F8}"/>
              </a:ext>
            </a:extLst>
          </p:cNvPr>
          <p:cNvSpPr/>
          <p:nvPr/>
        </p:nvSpPr>
        <p:spPr>
          <a:xfrm>
            <a:off x="8112224" y="3232803"/>
            <a:ext cx="504056" cy="360040"/>
          </a:xfrm>
          <a:prstGeom prst="rightArrow">
            <a:avLst/>
          </a:prstGeom>
          <a:solidFill>
            <a:srgbClr val="C000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</p:spTree>
    <p:extLst>
      <p:ext uri="{BB962C8B-B14F-4D97-AF65-F5344CB8AC3E}">
        <p14:creationId xmlns:p14="http://schemas.microsoft.com/office/powerpoint/2010/main" val="2928558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58"/>
    </mc:Choice>
    <mc:Fallback xmlns="">
      <p:transition spd="slow" advTm="35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  <p:extLst mod="1">
    <p:ext uri="{E180D4A7-C9FB-4DFB-919C-405C955672EB}">
      <p14:showEvtLst xmlns:p14="http://schemas.microsoft.com/office/powerpoint/2010/main">
        <p14:playEvt time="0" objId="4"/>
        <p14:stopEvt time="3558" objId="4"/>
      </p14:showEvtLst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FFFFFF"/>
                </a:solidFill>
              </a:rPr>
              <a:t>开源软件的群体创作的机理</a:t>
            </a:r>
            <a:endParaRPr lang="zh-CN" altLang="en-US" dirty="0"/>
          </a:p>
        </p:txBody>
      </p:sp>
      <p:pic>
        <p:nvPicPr>
          <p:cNvPr id="53" name="图片 52">
            <a:extLst>
              <a:ext uri="{FF2B5EF4-FFF2-40B4-BE49-F238E27FC236}">
                <a16:creationId xmlns:a16="http://schemas.microsoft.com/office/drawing/2014/main" id="{52C3D4EA-252C-4921-A8F5-31AA98434C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1148" y="1652083"/>
            <a:ext cx="3370021" cy="192786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2CF9FB3-B6D7-442D-B907-3244E3ECE1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0096" y="2084131"/>
            <a:ext cx="5128396" cy="318293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4" name="箭头: 右 3">
            <a:extLst>
              <a:ext uri="{FF2B5EF4-FFF2-40B4-BE49-F238E27FC236}">
                <a16:creationId xmlns:a16="http://schemas.microsoft.com/office/drawing/2014/main" id="{E029E7A5-CC0D-435A-A8D6-EA640362C49A}"/>
              </a:ext>
            </a:extLst>
          </p:cNvPr>
          <p:cNvSpPr/>
          <p:nvPr/>
        </p:nvSpPr>
        <p:spPr>
          <a:xfrm>
            <a:off x="6443916" y="3448869"/>
            <a:ext cx="584012" cy="720080"/>
          </a:xfrm>
          <a:prstGeom prst="rightArrow">
            <a:avLst/>
          </a:prstGeom>
          <a:solidFill>
            <a:srgbClr val="C00000"/>
          </a:solidFill>
          <a:ln w="12700">
            <a:noFill/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6A46B347-7B14-43B3-A370-9FF179EF0A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344" y="976538"/>
            <a:ext cx="11233248" cy="652262"/>
          </a:xfrm>
        </p:spPr>
        <p:txBody>
          <a:bodyPr/>
          <a:lstStyle/>
          <a:p>
            <a:r>
              <a:rPr lang="zh-CN" altLang="en-US" sz="2800" b="1" dirty="0">
                <a:solidFill>
                  <a:srgbClr val="002060"/>
                </a:solidFill>
                <a:latin typeface="微软雅黑" pitchFamily="34" charset="-122"/>
              </a:rPr>
              <a:t>从被组织的大规模协同生产活动到自组织的超大规模协同创作活动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66602ED1-C436-4068-86A6-3F9167A1C89A}"/>
              </a:ext>
            </a:extLst>
          </p:cNvPr>
          <p:cNvSpPr/>
          <p:nvPr/>
        </p:nvSpPr>
        <p:spPr>
          <a:xfrm>
            <a:off x="216351" y="1628800"/>
            <a:ext cx="2901456" cy="176856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imes New Roman" pitchFamily="36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imes New Roman" pitchFamily="36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imes New Roman" pitchFamily="36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imes New Roman" pitchFamily="36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imes New Roman" pitchFamily="36" charset="0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Times New Roman" pitchFamily="36" charset="0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Times New Roman" pitchFamily="36" charset="0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Times New Roman" pitchFamily="36" charset="0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Times New Roman" pitchFamily="36" charset="0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Linux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内核大规模协同开发：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10000"/>
              </a:lnSpc>
              <a:buFont typeface="Wingdings 2" pitchFamily="18" charset="2"/>
              <a:buChar char=""/>
            </a:pPr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超过</a:t>
            </a:r>
            <a:r>
              <a:rPr lang="en-US" altLang="zh-CN" sz="14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1200</a:t>
            </a:r>
            <a:r>
              <a:rPr lang="zh-CN" altLang="en-US" sz="14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个公司</a:t>
            </a:r>
            <a:r>
              <a:rPr lang="en-US" altLang="zh-CN" sz="14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12000</a:t>
            </a:r>
            <a:r>
              <a:rPr lang="zh-CN" altLang="en-US" sz="14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个开发者，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贡献代码超过</a:t>
            </a:r>
            <a:r>
              <a:rPr lang="en-US" altLang="zh-CN" sz="14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2000</a:t>
            </a:r>
            <a:r>
              <a:rPr lang="zh-CN" altLang="en-US" sz="14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万行</a:t>
            </a:r>
            <a:endParaRPr lang="en-US" altLang="zh-CN" sz="1400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lnSpc>
                <a:spcPct val="110000"/>
              </a:lnSpc>
              <a:buFont typeface="Wingdings 2" pitchFamily="18" charset="2"/>
              <a:buChar char=""/>
            </a:pPr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内核</a:t>
            </a:r>
            <a:r>
              <a:rPr lang="zh-CN" altLang="en-US" sz="14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贡献前十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：</a:t>
            </a:r>
            <a:r>
              <a:rPr lang="en-US" altLang="zh-CN" sz="1400" dirty="0">
                <a:latin typeface="微软雅黑" pitchFamily="34" charset="-122"/>
                <a:ea typeface="微软雅黑" pitchFamily="34" charset="-122"/>
              </a:rPr>
              <a:t>Intel, </a:t>
            </a:r>
            <a:r>
              <a:rPr lang="en-US" altLang="zh-CN" sz="1400" dirty="0" err="1">
                <a:latin typeface="微软雅黑" pitchFamily="34" charset="-122"/>
                <a:ea typeface="微软雅黑" pitchFamily="34" charset="-122"/>
              </a:rPr>
              <a:t>RedHat</a:t>
            </a:r>
            <a:r>
              <a:rPr lang="en-US" altLang="zh-CN" sz="1400" dirty="0">
                <a:latin typeface="微软雅黑" pitchFamily="34" charset="-122"/>
                <a:ea typeface="微软雅黑" pitchFamily="34" charset="-122"/>
              </a:rPr>
              <a:t>, </a:t>
            </a:r>
            <a:r>
              <a:rPr lang="en-US" altLang="zh-CN" sz="1400" dirty="0" err="1">
                <a:latin typeface="微软雅黑" pitchFamily="34" charset="-122"/>
                <a:ea typeface="微软雅黑" pitchFamily="34" charset="-122"/>
              </a:rPr>
              <a:t>Linaro</a:t>
            </a:r>
            <a:r>
              <a:rPr lang="en-US" altLang="zh-CN" sz="1400" dirty="0">
                <a:latin typeface="微软雅黑" pitchFamily="34" charset="-122"/>
                <a:ea typeface="微软雅黑" pitchFamily="34" charset="-122"/>
              </a:rPr>
              <a:t>, Samsung, </a:t>
            </a:r>
            <a:br>
              <a:rPr lang="en-US" altLang="zh-CN" sz="1400" dirty="0">
                <a:latin typeface="微软雅黑" pitchFamily="34" charset="-122"/>
                <a:ea typeface="微软雅黑" pitchFamily="34" charset="-122"/>
              </a:rPr>
            </a:br>
            <a:r>
              <a:rPr lang="en-US" altLang="zh-CN" sz="1400" dirty="0">
                <a:latin typeface="微软雅黑" pitchFamily="34" charset="-122"/>
                <a:ea typeface="微软雅黑" pitchFamily="34" charset="-122"/>
              </a:rPr>
              <a:t>IBM, SUSE, </a:t>
            </a:r>
            <a:r>
              <a:rPr lang="en-US" altLang="zh-CN" sz="14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TI</a:t>
            </a:r>
            <a:r>
              <a:rPr lang="en-US" altLang="zh-CN" sz="1400" dirty="0">
                <a:latin typeface="微软雅黑" pitchFamily="34" charset="-122"/>
                <a:ea typeface="微软雅黑" pitchFamily="34" charset="-122"/>
              </a:rPr>
              <a:t>, VES, Google, </a:t>
            </a:r>
            <a:r>
              <a:rPr lang="en-US" altLang="zh-CN" sz="1400" dirty="0" err="1">
                <a:latin typeface="微软雅黑" pitchFamily="34" charset="-122"/>
                <a:ea typeface="微软雅黑" pitchFamily="34" charset="-122"/>
              </a:rPr>
              <a:t>Reness</a:t>
            </a:r>
            <a:endParaRPr lang="en-US" altLang="zh-CN" sz="14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A896BBE0-B98F-4D06-AB80-510AA3D353BB}"/>
              </a:ext>
            </a:extLst>
          </p:cNvPr>
          <p:cNvSpPr/>
          <p:nvPr/>
        </p:nvSpPr>
        <p:spPr>
          <a:xfrm>
            <a:off x="209259" y="4061328"/>
            <a:ext cx="2789931" cy="247952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imes New Roman" pitchFamily="36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imes New Roman" pitchFamily="36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imes New Roman" pitchFamily="36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imes New Roman" pitchFamily="36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imes New Roman" pitchFamily="36" charset="0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Times New Roman" pitchFamily="36" charset="0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Times New Roman" pitchFamily="36" charset="0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Times New Roman" pitchFamily="36" charset="0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Times New Roman" pitchFamily="36" charset="0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SO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问答社区大规模知识共享：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10000"/>
              </a:lnSpc>
              <a:buFont typeface="Wingdings 2" pitchFamily="18" charset="2"/>
              <a:buChar char=""/>
            </a:pPr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注册用户数</a:t>
            </a:r>
            <a:r>
              <a:rPr lang="zh-CN" altLang="en-US" sz="14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超过</a:t>
            </a:r>
            <a:r>
              <a:rPr lang="en-US" altLang="zh-CN" sz="14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900</a:t>
            </a:r>
            <a:r>
              <a:rPr lang="zh-CN" altLang="en-US" sz="14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万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，每月访问用户数</a:t>
            </a:r>
            <a:r>
              <a:rPr lang="zh-CN" altLang="en-US" sz="14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超过</a:t>
            </a:r>
            <a:r>
              <a:rPr lang="en-US" altLang="zh-CN" sz="14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5000</a:t>
            </a:r>
            <a:r>
              <a:rPr lang="zh-CN" altLang="en-US" sz="14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万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，参与提问、回答、评论等</a:t>
            </a:r>
            <a:endParaRPr lang="en-US" altLang="zh-CN" sz="1400" dirty="0"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lnSpc>
                <a:spcPct val="110000"/>
              </a:lnSpc>
              <a:buFont typeface="Wingdings 2" pitchFamily="18" charset="2"/>
              <a:buChar char=""/>
            </a:pPr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发布编程问题</a:t>
            </a:r>
            <a:r>
              <a:rPr lang="zh-CN" altLang="en-US" sz="14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超过</a:t>
            </a:r>
            <a:r>
              <a:rPr lang="en-US" altLang="zh-CN" sz="14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1700</a:t>
            </a:r>
            <a:r>
              <a:rPr lang="zh-CN" altLang="en-US" sz="14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万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，回答</a:t>
            </a:r>
            <a:r>
              <a:rPr lang="zh-CN" altLang="en-US" sz="14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超过</a:t>
            </a:r>
            <a:r>
              <a:rPr lang="en-US" altLang="zh-CN" sz="14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2600</a:t>
            </a:r>
            <a:r>
              <a:rPr lang="zh-CN" altLang="en-US" sz="14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万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，评论</a:t>
            </a:r>
            <a:r>
              <a:rPr lang="zh-CN" altLang="en-US" sz="14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超过</a:t>
            </a:r>
            <a:r>
              <a:rPr lang="en-US" altLang="zh-CN" sz="14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6900</a:t>
            </a:r>
            <a:r>
              <a:rPr lang="zh-CN" altLang="en-US" sz="14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万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，标签数超过</a:t>
            </a:r>
            <a:r>
              <a:rPr lang="en-US" altLang="zh-CN" sz="14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5.3</a:t>
            </a:r>
            <a:r>
              <a:rPr lang="zh-CN" altLang="en-US" sz="14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万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个技术标签</a:t>
            </a:r>
            <a:endParaRPr lang="en-US" altLang="zh-CN" sz="1400" dirty="0"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lnSpc>
                <a:spcPct val="110000"/>
              </a:lnSpc>
              <a:buFont typeface="Wingdings 2" pitchFamily="18" charset="2"/>
              <a:buChar char=""/>
            </a:pPr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提问平均首次响应时间</a:t>
            </a:r>
            <a:r>
              <a:rPr lang="zh-CN" altLang="en-US" sz="14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小于</a:t>
            </a:r>
            <a:r>
              <a:rPr lang="en-US" altLang="zh-CN" sz="14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11</a:t>
            </a:r>
            <a:r>
              <a:rPr lang="zh-CN" altLang="en-US" sz="14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分钟</a:t>
            </a:r>
            <a:endParaRPr lang="en-US" altLang="zh-CN" sz="1400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C942680-73D3-48CB-9F88-19C566E9DD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3672" y="4061328"/>
            <a:ext cx="3417497" cy="241148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654179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开源软件的</a:t>
            </a:r>
            <a:r>
              <a:rPr lang="zh-CN" altLang="en-US" dirty="0">
                <a:solidFill>
                  <a:srgbClr val="FFFFFF"/>
                </a:solidFill>
              </a:rPr>
              <a:t>群体创作的机理</a:t>
            </a:r>
            <a:endParaRPr lang="zh-CN" altLang="en-US" dirty="0"/>
          </a:p>
        </p:txBody>
      </p:sp>
      <p:sp>
        <p:nvSpPr>
          <p:cNvPr id="7" name="右箭头 6"/>
          <p:cNvSpPr/>
          <p:nvPr/>
        </p:nvSpPr>
        <p:spPr>
          <a:xfrm flipH="1">
            <a:off x="8052324" y="2975470"/>
            <a:ext cx="349676" cy="495381"/>
          </a:xfrm>
          <a:prstGeom prst="rightArrow">
            <a:avLst/>
          </a:prstGeom>
          <a:solidFill>
            <a:srgbClr val="C00000"/>
          </a:solidFill>
          <a:ln w="38100" cap="flat" cmpd="sng" algn="ctr">
            <a:solidFill>
              <a:srgbClr val="C0504D"/>
            </a:solidFill>
            <a:prstDash val="solid"/>
            <a:miter lim="800000"/>
          </a:ln>
          <a:effectLst/>
        </p:spPr>
        <p:txBody>
          <a:bodyPr wrap="none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zh-CN" altLang="en-US" sz="1600" b="1" kern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右箭头 7"/>
          <p:cNvSpPr/>
          <p:nvPr/>
        </p:nvSpPr>
        <p:spPr>
          <a:xfrm>
            <a:off x="3567435" y="2973503"/>
            <a:ext cx="349676" cy="495381"/>
          </a:xfrm>
          <a:prstGeom prst="rightArrow">
            <a:avLst/>
          </a:prstGeom>
          <a:solidFill>
            <a:srgbClr val="C00000"/>
          </a:solidFill>
          <a:ln w="38100" cap="flat" cmpd="sng" algn="ctr">
            <a:solidFill>
              <a:srgbClr val="C0504D"/>
            </a:solidFill>
            <a:prstDash val="solid"/>
            <a:miter lim="800000"/>
          </a:ln>
          <a:effectLst/>
        </p:spPr>
        <p:txBody>
          <a:bodyPr wrap="none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zh-CN" altLang="en-US" sz="1600" b="1" kern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487488" y="2846768"/>
            <a:ext cx="2134595" cy="1854926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headEnd/>
            <a:tailEnd/>
          </a:ln>
          <a:effectLst>
            <a:outerShdw blurRad="101600" algn="tl" rotWithShape="0">
              <a:prstClr val="black">
                <a:alpha val="40000"/>
              </a:prstClr>
            </a:outerShdw>
          </a:effectLst>
        </p:spPr>
        <p:txBody>
          <a:bodyPr lIns="72000" tIns="144000" rIns="72000" bIns="36000" rtlCol="0" anchor="ctr" anchorCtr="0"/>
          <a:lstStyle/>
          <a:p>
            <a:pPr algn="ctr">
              <a:spcAft>
                <a:spcPts val="600"/>
              </a:spcAft>
            </a:pPr>
            <a:endParaRPr lang="en-US" altLang="zh-CN" sz="1600" dirty="0">
              <a:latin typeface="微软雅黑" pitchFamily="34" charset="-122"/>
              <a:ea typeface="微软雅黑" pitchFamily="34" charset="-122"/>
            </a:endParaRPr>
          </a:p>
          <a:p>
            <a:pPr algn="ctr">
              <a:spcAft>
                <a:spcPts val="600"/>
              </a:spcAft>
            </a:pP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10" name="Group 25"/>
          <p:cNvGrpSpPr>
            <a:grpSpLocks/>
          </p:cNvGrpSpPr>
          <p:nvPr/>
        </p:nvGrpSpPr>
        <p:grpSpPr bwMode="auto">
          <a:xfrm>
            <a:off x="1487488" y="1689880"/>
            <a:ext cx="2134595" cy="851575"/>
            <a:chOff x="567" y="1752"/>
            <a:chExt cx="1927" cy="774"/>
          </a:xfrm>
        </p:grpSpPr>
        <p:sp>
          <p:nvSpPr>
            <p:cNvPr id="11" name="Rectangle 16"/>
            <p:cNvSpPr>
              <a:spLocks noChangeArrowheads="1"/>
            </p:cNvSpPr>
            <p:nvPr/>
          </p:nvSpPr>
          <p:spPr bwMode="auto">
            <a:xfrm>
              <a:off x="567" y="1752"/>
              <a:ext cx="1927" cy="774"/>
            </a:xfrm>
            <a:prstGeom prst="rect">
              <a:avLst/>
            </a:prstGeom>
            <a:solidFill>
              <a:srgbClr val="CCECFF"/>
            </a:solidFill>
            <a:ln w="9525">
              <a:noFill/>
              <a:miter lim="800000"/>
              <a:headEnd/>
              <a:tailEnd/>
            </a:ln>
            <a:effectLst>
              <a:outerShdw blurRad="101600" algn="t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/>
            <a:p>
              <a:pPr algn="ctr" defTabSz="457200"/>
              <a:endParaRPr lang="zh-CN" altLang="en-US" sz="1400">
                <a:solidFill>
                  <a:prstClr val="black"/>
                </a:solidFill>
                <a:ea typeface="Gulim" pitchFamily="34" charset="-127"/>
              </a:endParaRPr>
            </a:p>
          </p:txBody>
        </p:sp>
        <p:sp>
          <p:nvSpPr>
            <p:cNvPr id="12" name="Text Box 17"/>
            <p:cNvSpPr txBox="1">
              <a:spLocks noChangeArrowheads="1"/>
            </p:cNvSpPr>
            <p:nvPr/>
          </p:nvSpPr>
          <p:spPr bwMode="auto">
            <a:xfrm>
              <a:off x="567" y="1921"/>
              <a:ext cx="1927" cy="4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prstShdw prst="shdw17" dist="17961" dir="2700000">
                <a:srgbClr val="708688">
                  <a:alpha val="74998"/>
                </a:srgbClr>
              </a:prstShdw>
            </a:effectLst>
          </p:spPr>
          <p:txBody>
            <a:bodyPr wrap="square">
              <a:spAutoFit/>
            </a:bodyPr>
            <a:lstStyle/>
            <a:p>
              <a:pPr algn="ctr" defTabSz="457200"/>
              <a:r>
                <a:rPr lang="zh-CN" altLang="en-US" sz="2400" b="1" dirty="0">
                  <a:solidFill>
                    <a:prstClr val="black"/>
                  </a:solidFill>
                  <a:latin typeface="微软雅黑" pitchFamily="34" charset="-122"/>
                  <a:ea typeface="微软雅黑" pitchFamily="34" charset="-122"/>
                </a:rPr>
                <a:t>自由软件</a:t>
              </a:r>
            </a:p>
          </p:txBody>
        </p:sp>
      </p:grpSp>
      <p:sp>
        <p:nvSpPr>
          <p:cNvPr id="13" name="矩形 12"/>
          <p:cNvSpPr/>
          <p:nvPr/>
        </p:nvSpPr>
        <p:spPr>
          <a:xfrm>
            <a:off x="1908491" y="2675574"/>
            <a:ext cx="1387010" cy="297928"/>
          </a:xfrm>
          <a:prstGeom prst="rect">
            <a:avLst/>
          </a:prstGeom>
          <a:solidFill>
            <a:srgbClr val="C00000"/>
          </a:solidFill>
          <a:ln w="38100" cap="flat" cmpd="sng" algn="ctr">
            <a:solidFill>
              <a:srgbClr val="C0504D"/>
            </a:solidFill>
            <a:prstDash val="solid"/>
            <a:miter lim="800000"/>
          </a:ln>
          <a:effectLst/>
        </p:spPr>
        <p:txBody>
          <a:bodyPr wrap="none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 b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GPL</a:t>
            </a:r>
            <a:r>
              <a:rPr lang="zh-CN" altLang="en-US" sz="1400" b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许可证</a:t>
            </a:r>
          </a:p>
        </p:txBody>
      </p:sp>
      <p:sp>
        <p:nvSpPr>
          <p:cNvPr id="14" name="矩形 13"/>
          <p:cNvSpPr/>
          <p:nvPr/>
        </p:nvSpPr>
        <p:spPr>
          <a:xfrm>
            <a:off x="8340894" y="2848735"/>
            <a:ext cx="2149338" cy="1854927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headEnd/>
            <a:tailEnd/>
          </a:ln>
          <a:effectLst>
            <a:outerShdw blurRad="101600" algn="tl" rotWithShape="0">
              <a:prstClr val="black">
                <a:alpha val="40000"/>
              </a:prstClr>
            </a:outerShdw>
          </a:effectLst>
        </p:spPr>
        <p:txBody>
          <a:bodyPr lIns="72000" tIns="108000" rIns="72000" bIns="36000" rtlCol="0" anchor="ctr" anchorCtr="0"/>
          <a:lstStyle/>
          <a:p>
            <a:pPr algn="ctr"/>
            <a:endParaRPr lang="zh-CN" altLang="en-US" sz="1600" dirty="0"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15" name="Group 25"/>
          <p:cNvGrpSpPr>
            <a:grpSpLocks/>
          </p:cNvGrpSpPr>
          <p:nvPr/>
        </p:nvGrpSpPr>
        <p:grpSpPr bwMode="auto">
          <a:xfrm>
            <a:off x="8337548" y="1692947"/>
            <a:ext cx="2152684" cy="850475"/>
            <a:chOff x="564" y="1752"/>
            <a:chExt cx="1930" cy="773"/>
          </a:xfrm>
        </p:grpSpPr>
        <p:sp>
          <p:nvSpPr>
            <p:cNvPr id="16" name="Rectangle 16"/>
            <p:cNvSpPr>
              <a:spLocks noChangeArrowheads="1"/>
            </p:cNvSpPr>
            <p:nvPr/>
          </p:nvSpPr>
          <p:spPr bwMode="auto">
            <a:xfrm>
              <a:off x="567" y="1752"/>
              <a:ext cx="1927" cy="773"/>
            </a:xfrm>
            <a:prstGeom prst="rect">
              <a:avLst/>
            </a:prstGeom>
            <a:solidFill>
              <a:srgbClr val="CCECFF"/>
            </a:solidFill>
            <a:ln w="9525">
              <a:noFill/>
              <a:miter lim="800000"/>
              <a:headEnd/>
              <a:tailEnd/>
            </a:ln>
            <a:effectLst>
              <a:outerShdw blurRad="101600" algn="t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/>
            <a:p>
              <a:pPr algn="ctr" defTabSz="457200"/>
              <a:endParaRPr lang="zh-CN" altLang="en-US" sz="1400">
                <a:solidFill>
                  <a:prstClr val="black"/>
                </a:solidFill>
                <a:ea typeface="Gulim" pitchFamily="34" charset="-127"/>
              </a:endParaRPr>
            </a:p>
          </p:txBody>
        </p:sp>
        <p:sp>
          <p:nvSpPr>
            <p:cNvPr id="17" name="Text Box 17"/>
            <p:cNvSpPr txBox="1">
              <a:spLocks noChangeArrowheads="1"/>
            </p:cNvSpPr>
            <p:nvPr/>
          </p:nvSpPr>
          <p:spPr bwMode="auto">
            <a:xfrm>
              <a:off x="564" y="1938"/>
              <a:ext cx="1927" cy="4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prstShdw prst="shdw17" dist="17961" dir="2700000">
                <a:srgbClr val="708688">
                  <a:alpha val="74998"/>
                </a:srgbClr>
              </a:prstShdw>
            </a:effectLst>
          </p:spPr>
          <p:txBody>
            <a:bodyPr wrap="square">
              <a:spAutoFit/>
            </a:bodyPr>
            <a:lstStyle/>
            <a:p>
              <a:pPr algn="ctr" defTabSz="457200"/>
              <a:r>
                <a:rPr lang="zh-CN" altLang="en-US" sz="2400" b="1" dirty="0">
                  <a:solidFill>
                    <a:prstClr val="black"/>
                  </a:solidFill>
                  <a:latin typeface="微软雅黑" pitchFamily="34" charset="-122"/>
                  <a:ea typeface="微软雅黑" pitchFamily="34" charset="-122"/>
                </a:rPr>
                <a:t>商业软件</a:t>
              </a:r>
            </a:p>
          </p:txBody>
        </p:sp>
      </p:grpSp>
      <p:sp>
        <p:nvSpPr>
          <p:cNvPr id="18" name="矩形 17"/>
          <p:cNvSpPr/>
          <p:nvPr/>
        </p:nvSpPr>
        <p:spPr>
          <a:xfrm>
            <a:off x="8713440" y="2677541"/>
            <a:ext cx="1396589" cy="297928"/>
          </a:xfrm>
          <a:prstGeom prst="rect">
            <a:avLst/>
          </a:prstGeom>
          <a:solidFill>
            <a:srgbClr val="C00000"/>
          </a:solidFill>
          <a:ln w="38100" cap="flat" cmpd="sng" algn="ctr">
            <a:solidFill>
              <a:srgbClr val="C0504D"/>
            </a:solidFill>
            <a:prstDash val="solid"/>
            <a:miter lim="800000"/>
          </a:ln>
          <a:effectLst/>
        </p:spPr>
        <p:txBody>
          <a:bodyPr wrap="none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 b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微软付费许可证</a:t>
            </a:r>
          </a:p>
        </p:txBody>
      </p:sp>
      <p:sp>
        <p:nvSpPr>
          <p:cNvPr id="4" name="矩形 3"/>
          <p:cNvSpPr/>
          <p:nvPr/>
        </p:nvSpPr>
        <p:spPr>
          <a:xfrm>
            <a:off x="624416" y="948321"/>
            <a:ext cx="856792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eaLnBrk="0" hangingPunct="0">
              <a:spcBef>
                <a:spcPct val="20000"/>
              </a:spcBef>
              <a:buClr>
                <a:srgbClr val="002060"/>
              </a:buClr>
              <a:buFont typeface="Wingdings" pitchFamily="2" charset="2"/>
              <a:buChar char="v"/>
            </a:pPr>
            <a:r>
              <a:rPr lang="zh-CN" altLang="en-US" sz="2800" b="1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 开源软件的起源：创新与创业的博弈</a:t>
            </a:r>
            <a:endParaRPr lang="en-US" altLang="zh-CN" sz="2800" b="1" dirty="0">
              <a:solidFill>
                <a:srgbClr val="00206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583238" y="3141906"/>
            <a:ext cx="1872674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强调对创新者</a:t>
            </a:r>
            <a:r>
              <a:rPr lang="zh-CN" altLang="en-US" b="1" dirty="0">
                <a:latin typeface="微软雅黑" pitchFamily="34" charset="-122"/>
                <a:ea typeface="微软雅黑" pitchFamily="34" charset="-122"/>
              </a:rPr>
              <a:t>创新自由的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保护，</a:t>
            </a:r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  <a:p>
            <a:pPr algn="just"/>
            <a:endParaRPr lang="en-US" altLang="zh-CN" sz="1100" dirty="0">
              <a:latin typeface="微软雅黑" pitchFamily="34" charset="-122"/>
              <a:ea typeface="微软雅黑" pitchFamily="34" charset="-122"/>
            </a:endParaRPr>
          </a:p>
          <a:p>
            <a:pPr algn="just"/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背负伤害创新者</a:t>
            </a:r>
            <a:r>
              <a:rPr lang="zh-CN" altLang="en-US" b="1" dirty="0">
                <a:latin typeface="微软雅黑" pitchFamily="34" charset="-122"/>
                <a:ea typeface="微软雅黑" pitchFamily="34" charset="-122"/>
              </a:rPr>
              <a:t>创新利益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的质疑</a:t>
            </a:r>
            <a:endParaRPr lang="zh-CN" altLang="en-US" dirty="0"/>
          </a:p>
        </p:txBody>
      </p:sp>
      <p:sp>
        <p:nvSpPr>
          <p:cNvPr id="21" name="文本框 20"/>
          <p:cNvSpPr txBox="1"/>
          <p:nvPr/>
        </p:nvSpPr>
        <p:spPr>
          <a:xfrm>
            <a:off x="8509779" y="3156816"/>
            <a:ext cx="1872674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强调对创业者</a:t>
            </a:r>
            <a:r>
              <a:rPr lang="zh-CN" altLang="en-US" b="1" dirty="0">
                <a:latin typeface="微软雅黑" pitchFamily="34" charset="-122"/>
                <a:ea typeface="微软雅黑" pitchFamily="34" charset="-122"/>
              </a:rPr>
              <a:t>创新利益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的保护，</a:t>
            </a:r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  <a:p>
            <a:pPr algn="just"/>
            <a:endParaRPr lang="en-US" altLang="zh-CN" sz="1100" dirty="0">
              <a:latin typeface="微软雅黑" pitchFamily="34" charset="-122"/>
              <a:ea typeface="微软雅黑" pitchFamily="34" charset="-122"/>
            </a:endParaRPr>
          </a:p>
          <a:p>
            <a:pPr algn="just"/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背负破坏创新者</a:t>
            </a:r>
            <a:r>
              <a:rPr lang="zh-CN" altLang="en-US" b="1" dirty="0">
                <a:latin typeface="微软雅黑" pitchFamily="34" charset="-122"/>
                <a:ea typeface="微软雅黑" pitchFamily="34" charset="-122"/>
              </a:rPr>
              <a:t>创新自由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的骂名</a:t>
            </a:r>
            <a:endParaRPr lang="zh-CN" altLang="en-US" dirty="0"/>
          </a:p>
        </p:txBody>
      </p:sp>
      <p:grpSp>
        <p:nvGrpSpPr>
          <p:cNvPr id="27" name="组合 26"/>
          <p:cNvGrpSpPr/>
          <p:nvPr/>
        </p:nvGrpSpPr>
        <p:grpSpPr>
          <a:xfrm>
            <a:off x="4069026" y="1854185"/>
            <a:ext cx="3791601" cy="2752146"/>
            <a:chOff x="3295886" y="2565186"/>
            <a:chExt cx="3094363" cy="2752146"/>
          </a:xfrm>
        </p:grpSpPr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95886" y="2576094"/>
              <a:ext cx="1472796" cy="2365074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headEnd/>
              <a:tailEnd/>
            </a:ln>
            <a:effectLst>
              <a:outerShdw blurRad="1016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5" name="图片 2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66000" y="2565186"/>
              <a:ext cx="1524249" cy="2375982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headEnd/>
              <a:tailEnd/>
            </a:ln>
            <a:effectLst>
              <a:outerShdw blurRad="1016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6" name="矩形 25"/>
            <p:cNvSpPr/>
            <p:nvPr/>
          </p:nvSpPr>
          <p:spPr>
            <a:xfrm>
              <a:off x="3352802" y="5009555"/>
              <a:ext cx="3020378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创新自由和创业利益之争</a:t>
              </a: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1487488" y="4797152"/>
            <a:ext cx="8999398" cy="1770736"/>
            <a:chOff x="304345" y="4952437"/>
            <a:chExt cx="8999398" cy="1839038"/>
          </a:xfrm>
        </p:grpSpPr>
        <p:sp>
          <p:nvSpPr>
            <p:cNvPr id="29" name="矩形 28"/>
            <p:cNvSpPr/>
            <p:nvPr/>
          </p:nvSpPr>
          <p:spPr>
            <a:xfrm>
              <a:off x="304345" y="5783363"/>
              <a:ext cx="8999398" cy="1008112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solidFill>
                <a:srgbClr val="C00000"/>
              </a:solidFill>
              <a:prstDash val="solid"/>
              <a:headEnd/>
              <a:tailEnd/>
            </a:ln>
            <a:effectLst/>
          </p:spPr>
          <p:txBody>
            <a:bodyPr lIns="108000" tIns="36000" rIns="108000" bIns="36000" rtlCol="0" anchor="ctr" anchorCtr="0"/>
            <a:lstStyle/>
            <a:p>
              <a:pPr marL="901700"/>
              <a:r>
                <a:rPr lang="zh-CN" altLang="en-US" sz="2000" b="1" dirty="0">
                  <a:solidFill>
                    <a:srgbClr val="C00000"/>
                  </a:solidFill>
                  <a:latin typeface="微软雅黑" pitchFamily="34" charset="-122"/>
                  <a:ea typeface="微软雅黑" pitchFamily="34" charset="-122"/>
                </a:rPr>
                <a:t>开源软件：</a:t>
              </a:r>
              <a:r>
                <a:rPr lang="zh-CN" altLang="en-US" sz="2000" dirty="0">
                  <a:solidFill>
                    <a:srgbClr val="C00000"/>
                  </a:solidFill>
                  <a:latin typeface="微软雅黑" pitchFamily="34" charset="-122"/>
                  <a:ea typeface="微软雅黑" pitchFamily="34" charset="-122"/>
                </a:rPr>
                <a:t>以“开放源码”和“自由传播”为基础，融入商业运作模式，实现了对创新自由和创业利益的保护和平衡。</a:t>
              </a:r>
            </a:p>
          </p:txBody>
        </p:sp>
        <p:sp>
          <p:nvSpPr>
            <p:cNvPr id="30" name="梯形 29"/>
            <p:cNvSpPr/>
            <p:nvPr/>
          </p:nvSpPr>
          <p:spPr>
            <a:xfrm>
              <a:off x="304345" y="4952437"/>
              <a:ext cx="8999398" cy="824257"/>
            </a:xfrm>
            <a:prstGeom prst="trapezoid">
              <a:avLst>
                <a:gd name="adj" fmla="val 341076"/>
              </a:avLst>
            </a:prstGeom>
            <a:solidFill>
              <a:srgbClr val="C00000">
                <a:alpha val="10000"/>
              </a:srgbClr>
            </a:solidFill>
            <a:ln w="12700">
              <a:solidFill>
                <a:srgbClr val="C00000"/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99416" y="5733895"/>
            <a:ext cx="618150" cy="718391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headEnd/>
            <a:tailEnd/>
          </a:ln>
          <a:effectLst>
            <a:outerShdw blurRad="1016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882360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9F252A-4B0A-4515-9BEB-719092A77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 dirty="0"/>
              <a:t>开源软件实践的成就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E5B5778-71A5-4B23-9097-BFC9887A7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CN" altLang="en-US"/>
              <a:t>第 </a:t>
            </a:r>
            <a:fld id="{F294C1FE-75BB-4979-8E7C-39D8DC972F6A}" type="slidenum">
              <a:rPr lang="zh-CN" altLang="en-US" smtClean="0"/>
              <a:pPr/>
              <a:t>13</a:t>
            </a:fld>
            <a:r>
              <a:rPr lang="zh-CN" altLang="en-US"/>
              <a:t> 页</a:t>
            </a:r>
            <a:endParaRPr lang="en-US" altLang="zh-CN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E709DC1-77E9-41FD-8819-0D1F38A44408}"/>
              </a:ext>
            </a:extLst>
          </p:cNvPr>
          <p:cNvSpPr txBox="1"/>
          <p:nvPr/>
        </p:nvSpPr>
        <p:spPr>
          <a:xfrm>
            <a:off x="2999656" y="2326694"/>
            <a:ext cx="66479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造就了充满创新活力的软件生态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2385085-D45B-42D7-A159-C13B904EB398}"/>
              </a:ext>
            </a:extLst>
          </p:cNvPr>
          <p:cNvSpPr txBox="1"/>
          <p:nvPr/>
        </p:nvSpPr>
        <p:spPr>
          <a:xfrm>
            <a:off x="1610317" y="3237944"/>
            <a:ext cx="90010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代码行数超过超过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5300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亿，数据量超过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16TB</a:t>
            </a:r>
          </a:p>
          <a:p>
            <a:pPr algn="ctr"/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超过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亿个软件版本库，开发语言超过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700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种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仅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GitHub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社区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2017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年新增</a:t>
            </a:r>
            <a:r>
              <a:rPr lang="en-US" altLang="zh-CN" sz="20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2880</a:t>
            </a:r>
            <a:r>
              <a:rPr lang="zh-CN" altLang="en-US" sz="20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个版本库和</a:t>
            </a:r>
            <a:r>
              <a:rPr lang="en-US" altLang="zh-CN" sz="20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540</a:t>
            </a:r>
            <a:r>
              <a:rPr lang="zh-CN" altLang="en-US" sz="20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新用户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开源</a:t>
            </a:r>
            <a:r>
              <a:rPr lang="en-US" altLang="zh-CN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20</a:t>
            </a: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年的源代码文明与人类</a:t>
            </a:r>
            <a:r>
              <a:rPr lang="en-US" altLang="zh-CN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5000</a:t>
            </a: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年文字文明的数据量相当</a:t>
            </a:r>
            <a:endParaRPr lang="en-US" altLang="zh-CN" sz="2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/>
            </a:endParaRPr>
          </a:p>
          <a:p>
            <a:pPr algn="ctr"/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（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Google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统计：全球总共约有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1.3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亿册藏书，数据量约</a:t>
            </a:r>
            <a:r>
              <a:rPr lang="en-US" altLang="zh-CN" sz="1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23TB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宋体"/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17277796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 dirty="0"/>
              <a:t>开源软件的竞争力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2351584" y="3079407"/>
            <a:ext cx="7276440" cy="540217"/>
            <a:chOff x="977457" y="3093512"/>
            <a:chExt cx="7276440" cy="540217"/>
          </a:xfrm>
        </p:grpSpPr>
        <p:sp>
          <p:nvSpPr>
            <p:cNvPr id="21" name="矩形 20"/>
            <p:cNvSpPr/>
            <p:nvPr/>
          </p:nvSpPr>
          <p:spPr>
            <a:xfrm>
              <a:off x="977457" y="3093512"/>
              <a:ext cx="727644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86%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的公司基于开源运行，</a:t>
              </a:r>
              <a:r>
                <a:rPr lang="en-US" altLang="zh-CN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63%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的参与者认为开源加速了创新</a:t>
              </a:r>
            </a:p>
          </p:txBody>
        </p:sp>
        <p:sp>
          <p:nvSpPr>
            <p:cNvPr id="23" name="矩形 22"/>
            <p:cNvSpPr>
              <a:spLocks noChangeArrowheads="1"/>
            </p:cNvSpPr>
            <p:nvPr/>
          </p:nvSpPr>
          <p:spPr bwMode="auto">
            <a:xfrm>
              <a:off x="1599679" y="3356730"/>
              <a:ext cx="6650586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Times New Roman" pitchFamily="18" charset="0"/>
                  <a:ea typeface="华文新魏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Times New Roman" pitchFamily="18" charset="0"/>
                  <a:ea typeface="华文新魏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Times New Roman" pitchFamily="18" charset="0"/>
                  <a:ea typeface="华文新魏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Times New Roman" pitchFamily="18" charset="0"/>
                  <a:ea typeface="华文新魏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Times New Roman" pitchFamily="18" charset="0"/>
                  <a:ea typeface="华文新魏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imes New Roman" pitchFamily="18" charset="0"/>
                  <a:ea typeface="华文新魏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imes New Roman" pitchFamily="18" charset="0"/>
                  <a:ea typeface="华文新魏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imes New Roman" pitchFamily="18" charset="0"/>
                  <a:ea typeface="华文新魏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imes New Roman" pitchFamily="18" charset="0"/>
                  <a:ea typeface="华文新魏" pitchFamily="2" charset="-122"/>
                  <a:cs typeface="+mn-cs"/>
                </a:defRPr>
              </a:lvl9pPr>
            </a:lstStyle>
            <a:p>
              <a:r>
                <a:rPr 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2017 Open Source 360° Survey</a:t>
              </a:r>
              <a:r>
                <a:rPr lang="en-US" altLang="zh-CN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, Software </a:t>
              </a:r>
              <a:r>
                <a:rPr lang="en-US" altLang="zh-CN" sz="1200" dirty="0" err="1">
                  <a:latin typeface="微软雅黑" panose="020B0503020204020204" pitchFamily="34" charset="-122"/>
                  <a:ea typeface="微软雅黑" panose="020B0503020204020204" pitchFamily="34" charset="-122"/>
                </a:rPr>
                <a:t>BlackDuck</a:t>
              </a:r>
              <a:r>
                <a:rPr lang="en-US" altLang="zh-CN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&amp; North Bridge, 2017.06</a:t>
              </a:r>
            </a:p>
          </p:txBody>
        </p:sp>
      </p:grpSp>
      <p:sp>
        <p:nvSpPr>
          <p:cNvPr id="17" name="矩形 16"/>
          <p:cNvSpPr/>
          <p:nvPr/>
        </p:nvSpPr>
        <p:spPr>
          <a:xfrm>
            <a:off x="2639616" y="5877272"/>
            <a:ext cx="73448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GitHub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社区已托管超过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9600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万代码库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3100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万注册用户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，而全球专职的软件从业者约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2300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万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839D42ED-A4C5-46D9-AF52-CB604747E1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5634" y="3734918"/>
            <a:ext cx="3444469" cy="207034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24E468B8-B38A-4974-932B-4AF79F7642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2866" y="3734297"/>
            <a:ext cx="3444469" cy="207034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9CE91CF-0036-430F-BB86-B54CD0D196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65949" y="3739390"/>
            <a:ext cx="2570611" cy="206016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6F73ED6-5BD5-4DCD-A57E-8E4EBA268FA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786"/>
          <a:stretch/>
        </p:blipFill>
        <p:spPr>
          <a:xfrm>
            <a:off x="2145156" y="892135"/>
            <a:ext cx="3864384" cy="21600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9AA7C90-87ED-44AB-9D50-B1A9EFEF24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98371" y="895775"/>
            <a:ext cx="3857614" cy="21600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2" name="矩形 21">
            <a:extLst>
              <a:ext uri="{FF2B5EF4-FFF2-40B4-BE49-F238E27FC236}">
                <a16:creationId xmlns:a16="http://schemas.microsoft.com/office/drawing/2014/main" id="{157A7542-68E3-4F0D-9985-57AA65EAC5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3805" y="6504078"/>
            <a:ext cx="712387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Times New Roman" pitchFamily="18" charset="0"/>
                <a:ea typeface="华文新魏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Times New Roman" pitchFamily="18" charset="0"/>
                <a:ea typeface="华文新魏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Times New Roman" pitchFamily="18" charset="0"/>
                <a:ea typeface="华文新魏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Times New Roman" pitchFamily="18" charset="0"/>
                <a:ea typeface="华文新魏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Times New Roman" pitchFamily="18" charset="0"/>
                <a:ea typeface="华文新魏" pitchFamily="2" charset="-122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tx1"/>
                </a:solidFill>
                <a:latin typeface="Times New Roman" pitchFamily="18" charset="0"/>
                <a:ea typeface="华文新魏" pitchFamily="2" charset="-122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tx1"/>
                </a:solidFill>
                <a:latin typeface="Times New Roman" pitchFamily="18" charset="0"/>
                <a:ea typeface="华文新魏" pitchFamily="2" charset="-122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tx1"/>
                </a:solidFill>
                <a:latin typeface="Times New Roman" pitchFamily="18" charset="0"/>
                <a:ea typeface="华文新魏" pitchFamily="2" charset="-122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tx1"/>
                </a:solidFill>
                <a:latin typeface="Times New Roman" pitchFamily="18" charset="0"/>
                <a:ea typeface="华文新魏" pitchFamily="2" charset="-122"/>
                <a:cs typeface="+mn-cs"/>
              </a:defRPr>
            </a:lvl9pPr>
          </a:lstStyle>
          <a:p>
            <a:r>
              <a:rPr 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Global Developer Population and Demographic Study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Evans Data 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Corporation, 2018</a:t>
            </a:r>
          </a:p>
        </p:txBody>
      </p:sp>
    </p:spTree>
    <p:extLst>
      <p:ext uri="{BB962C8B-B14F-4D97-AF65-F5344CB8AC3E}">
        <p14:creationId xmlns:p14="http://schemas.microsoft.com/office/powerpoint/2010/main" val="12975877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8266" y="908720"/>
            <a:ext cx="7776864" cy="58364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开源软件的竞争力</a:t>
            </a:r>
          </a:p>
        </p:txBody>
      </p:sp>
      <p:sp>
        <p:nvSpPr>
          <p:cNvPr id="11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9954568" y="161844"/>
            <a:ext cx="538944" cy="208508"/>
          </a:xfrm>
          <a:prstGeom prst="rect">
            <a:avLst/>
          </a:prstGeom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1100" dirty="0">
                <a:latin typeface="微软雅黑" pitchFamily="34" charset="-122"/>
                <a:ea typeface="微软雅黑" pitchFamily="34" charset="-122"/>
              </a:rPr>
              <a:t>第 </a:t>
            </a:r>
            <a:fld id="{F294C1FE-75BB-4979-8E7C-39D8DC972F6A}" type="slidenum">
              <a:rPr lang="en-US" altLang="zh-CN" sz="1100">
                <a:latin typeface="微软雅黑" pitchFamily="34" charset="-122"/>
                <a:ea typeface="微软雅黑" pitchFamily="34" charset="-122"/>
              </a:rPr>
              <a:pPr algn="ctr"/>
              <a:t>15</a:t>
            </a:fld>
            <a:r>
              <a:rPr lang="en-US" altLang="zh-CN" sz="1100" dirty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1100" dirty="0">
                <a:latin typeface="微软雅黑" pitchFamily="34" charset="-122"/>
                <a:ea typeface="微软雅黑" pitchFamily="34" charset="-122"/>
              </a:rPr>
              <a:t>页</a:t>
            </a:r>
            <a:endParaRPr lang="en-US" sz="1100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353138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6" name="Picture 8" descr="Image result for github microsoft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5" t="13920" r="6421" b="18603"/>
          <a:stretch/>
        </p:blipFill>
        <p:spPr bwMode="auto">
          <a:xfrm>
            <a:off x="1354872" y="2348880"/>
            <a:ext cx="3589000" cy="2063439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开源软件实践的瓶颈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58" r="3447"/>
          <a:stretch/>
        </p:blipFill>
        <p:spPr>
          <a:xfrm>
            <a:off x="1354872" y="4509120"/>
            <a:ext cx="3589000" cy="216296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grpSp>
        <p:nvGrpSpPr>
          <p:cNvPr id="6" name="组合 5"/>
          <p:cNvGrpSpPr/>
          <p:nvPr/>
        </p:nvGrpSpPr>
        <p:grpSpPr>
          <a:xfrm>
            <a:off x="1415480" y="908720"/>
            <a:ext cx="9570698" cy="1440788"/>
            <a:chOff x="1415480" y="992303"/>
            <a:chExt cx="9570698" cy="1440788"/>
          </a:xfrm>
        </p:grpSpPr>
        <p:pic>
          <p:nvPicPr>
            <p:cNvPr id="9" name="图片 8"/>
            <p:cNvPicPr>
              <a:picLocks noChangeAspect="1"/>
            </p:cNvPicPr>
            <p:nvPr/>
          </p:nvPicPr>
          <p:blipFill rotWithShape="1">
            <a:blip r:embed="rId5"/>
            <a:srcRect b="23415"/>
            <a:stretch/>
          </p:blipFill>
          <p:spPr>
            <a:xfrm>
              <a:off x="1415480" y="1158988"/>
              <a:ext cx="9570698" cy="1274103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3872" y="992303"/>
              <a:ext cx="1395511" cy="734022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</p:grpSp>
      <p:pic>
        <p:nvPicPr>
          <p:cNvPr id="4" name="图片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36160" y="2691844"/>
            <a:ext cx="3591631" cy="396044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5" name="圆角矩形 14"/>
          <p:cNvSpPr/>
          <p:nvPr/>
        </p:nvSpPr>
        <p:spPr>
          <a:xfrm>
            <a:off x="5715568" y="3262613"/>
            <a:ext cx="1048896" cy="864096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000" b="1" dirty="0">
                <a:latin typeface="微软雅黑" pitchFamily="34" charset="-122"/>
                <a:ea typeface="微软雅黑" pitchFamily="34" charset="-122"/>
              </a:rPr>
              <a:t>爱神的</a:t>
            </a:r>
            <a:endParaRPr lang="en-US" altLang="zh-CN" sz="2000" b="1" dirty="0"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sz="2000" b="1" dirty="0">
                <a:latin typeface="微软雅黑" pitchFamily="34" charset="-122"/>
                <a:ea typeface="微软雅黑" pitchFamily="34" charset="-122"/>
              </a:rPr>
              <a:t>眷顾</a:t>
            </a:r>
          </a:p>
        </p:txBody>
      </p:sp>
      <p:pic>
        <p:nvPicPr>
          <p:cNvPr id="53260" name="Picture 12" descr="Related image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8576" y="4435092"/>
            <a:ext cx="736592" cy="629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圆角矩形 18"/>
          <p:cNvSpPr/>
          <p:nvPr/>
        </p:nvSpPr>
        <p:spPr>
          <a:xfrm>
            <a:off x="5676381" y="5373216"/>
            <a:ext cx="1048896" cy="864096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000" b="1" dirty="0">
                <a:latin typeface="微软雅黑" pitchFamily="34" charset="-122"/>
                <a:ea typeface="微软雅黑" pitchFamily="34" charset="-122"/>
              </a:rPr>
              <a:t>死神的诱惑</a:t>
            </a:r>
          </a:p>
        </p:txBody>
      </p:sp>
    </p:spTree>
    <p:extLst>
      <p:ext uri="{BB962C8B-B14F-4D97-AF65-F5344CB8AC3E}">
        <p14:creationId xmlns:p14="http://schemas.microsoft.com/office/powerpoint/2010/main" val="26967267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9F252A-4B0A-4515-9BEB-719092A77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开源软件实践的瓶颈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E5B5778-71A5-4B23-9097-BFC9887A7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CN" altLang="en-US"/>
              <a:t>第 </a:t>
            </a:r>
            <a:fld id="{F294C1FE-75BB-4979-8E7C-39D8DC972F6A}" type="slidenum">
              <a:rPr lang="zh-CN" altLang="en-US" smtClean="0"/>
              <a:pPr/>
              <a:t>17</a:t>
            </a:fld>
            <a:r>
              <a:rPr lang="zh-CN" altLang="en-US"/>
              <a:t> 页</a:t>
            </a:r>
            <a:endParaRPr lang="en-US" altLang="zh-CN" dirty="0"/>
          </a:p>
        </p:txBody>
      </p:sp>
      <p:sp>
        <p:nvSpPr>
          <p:cNvPr id="7" name="圆角矩形 4">
            <a:extLst>
              <a:ext uri="{FF2B5EF4-FFF2-40B4-BE49-F238E27FC236}">
                <a16:creationId xmlns:a16="http://schemas.microsoft.com/office/drawing/2014/main" id="{53AE1D11-45AB-4558-8E92-1ED023FF97AD}"/>
              </a:ext>
            </a:extLst>
          </p:cNvPr>
          <p:cNvSpPr/>
          <p:nvPr/>
        </p:nvSpPr>
        <p:spPr>
          <a:xfrm>
            <a:off x="3717602" y="2276872"/>
            <a:ext cx="4485697" cy="792088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19050" cap="flat" cmpd="sng" algn="ctr">
            <a:solidFill>
              <a:srgbClr val="C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="horz" wrap="square" lIns="9000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0"/>
              </a:spcAft>
            </a:pPr>
            <a:r>
              <a:rPr lang="zh-CN" altLang="en-US" sz="2400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  <a:cs typeface="宋体"/>
              </a:rPr>
              <a:t>问题</a:t>
            </a:r>
            <a:r>
              <a:rPr lang="en-US" altLang="zh-CN" sz="2400" b="1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  <a:cs typeface="宋体"/>
              </a:rPr>
              <a:t>1</a:t>
            </a:r>
            <a:r>
              <a:rPr lang="zh-CN" altLang="en-US" sz="2400" b="1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  <a:cs typeface="宋体"/>
              </a:rPr>
              <a:t>：群体组织与激发？</a:t>
            </a:r>
            <a:endParaRPr lang="zh-CN" altLang="en-US" sz="2400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  <a:cs typeface="宋体"/>
            </a:endParaRPr>
          </a:p>
        </p:txBody>
      </p:sp>
      <p:sp>
        <p:nvSpPr>
          <p:cNvPr id="8" name="圆角矩形 5">
            <a:extLst>
              <a:ext uri="{FF2B5EF4-FFF2-40B4-BE49-F238E27FC236}">
                <a16:creationId xmlns:a16="http://schemas.microsoft.com/office/drawing/2014/main" id="{FB15D650-15B7-49A9-B3A2-D9114DA10577}"/>
              </a:ext>
            </a:extLst>
          </p:cNvPr>
          <p:cNvSpPr/>
          <p:nvPr/>
        </p:nvSpPr>
        <p:spPr>
          <a:xfrm>
            <a:off x="3717600" y="4607376"/>
            <a:ext cx="4485697" cy="792088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19050" cap="flat" cmpd="sng" algn="ctr">
            <a:solidFill>
              <a:srgbClr val="C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="horz" wrap="square" lIns="9000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0"/>
              </a:spcAft>
            </a:pPr>
            <a:r>
              <a:rPr lang="zh-CN" altLang="en-US" sz="2400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  <a:cs typeface="宋体"/>
              </a:rPr>
              <a:t>问题</a:t>
            </a:r>
            <a:r>
              <a:rPr lang="en-US" altLang="zh-CN" sz="2400" b="1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  <a:cs typeface="宋体"/>
              </a:rPr>
              <a:t>3</a:t>
            </a:r>
            <a:r>
              <a:rPr lang="zh-CN" altLang="en-US" sz="2400" b="1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  <a:cs typeface="宋体"/>
              </a:rPr>
              <a:t>：群智平台与生态？</a:t>
            </a:r>
            <a:endParaRPr lang="zh-CN" altLang="en-US" sz="2400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  <a:cs typeface="宋体"/>
            </a:endParaRPr>
          </a:p>
        </p:txBody>
      </p:sp>
      <p:sp>
        <p:nvSpPr>
          <p:cNvPr id="9" name="圆角矩形 8">
            <a:extLst>
              <a:ext uri="{FF2B5EF4-FFF2-40B4-BE49-F238E27FC236}">
                <a16:creationId xmlns:a16="http://schemas.microsoft.com/office/drawing/2014/main" id="{8D5AC468-9ACA-4FAC-A561-A985FA4F14B7}"/>
              </a:ext>
            </a:extLst>
          </p:cNvPr>
          <p:cNvSpPr/>
          <p:nvPr/>
        </p:nvSpPr>
        <p:spPr>
          <a:xfrm>
            <a:off x="3717601" y="3442124"/>
            <a:ext cx="4485697" cy="792088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19050" cap="flat" cmpd="sng" algn="ctr">
            <a:solidFill>
              <a:srgbClr val="C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="horz" wrap="square" lIns="9000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0"/>
              </a:spcAft>
            </a:pPr>
            <a:r>
              <a:rPr lang="zh-CN" altLang="en-US" sz="2400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  <a:cs typeface="宋体"/>
              </a:rPr>
              <a:t>问题</a:t>
            </a:r>
            <a:r>
              <a:rPr lang="en-US" altLang="zh-CN" sz="2400" b="1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  <a:cs typeface="宋体"/>
              </a:rPr>
              <a:t>2</a:t>
            </a:r>
            <a:r>
              <a:rPr lang="zh-CN" altLang="en-US" sz="2400" b="1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  <a:cs typeface="宋体"/>
              </a:rPr>
              <a:t>：贡献涌现与汇聚？</a:t>
            </a:r>
            <a:endParaRPr lang="zh-CN" altLang="en-US" sz="2400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  <a:cs typeface="宋体"/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6465B165-F116-4C4A-8087-D33C0D5788A6}"/>
              </a:ext>
            </a:extLst>
          </p:cNvPr>
          <p:cNvGrpSpPr/>
          <p:nvPr/>
        </p:nvGrpSpPr>
        <p:grpSpPr>
          <a:xfrm>
            <a:off x="551384" y="3212976"/>
            <a:ext cx="2386204" cy="792088"/>
            <a:chOff x="-623228" y="2865513"/>
            <a:chExt cx="2810773" cy="1088675"/>
          </a:xfrm>
        </p:grpSpPr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41656242-C4C3-4635-8C8E-62A0AD680A0E}"/>
                </a:ext>
              </a:extLst>
            </p:cNvPr>
            <p:cNvSpPr/>
            <p:nvPr/>
          </p:nvSpPr>
          <p:spPr>
            <a:xfrm>
              <a:off x="-417264" y="2865513"/>
              <a:ext cx="2321539" cy="728668"/>
            </a:xfrm>
            <a:prstGeom prst="ellipse">
              <a:avLst/>
            </a:prstGeom>
            <a:solidFill>
              <a:schemeClr val="bg1">
                <a:alpha val="80000"/>
              </a:schemeClr>
            </a:solidFill>
            <a:ln w="31750">
              <a:solidFill>
                <a:srgbClr val="C00000"/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E29CEF68-8119-4864-BA59-3CFA7432B66A}"/>
                </a:ext>
              </a:extLst>
            </p:cNvPr>
            <p:cNvSpPr/>
            <p:nvPr/>
          </p:nvSpPr>
          <p:spPr>
            <a:xfrm>
              <a:off x="611560" y="3352186"/>
              <a:ext cx="996422" cy="372614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rgbClr val="C00000"/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05BE8C6E-1E16-44F3-91B8-D67A39F4F643}"/>
                </a:ext>
              </a:extLst>
            </p:cNvPr>
            <p:cNvSpPr/>
            <p:nvPr/>
          </p:nvSpPr>
          <p:spPr>
            <a:xfrm>
              <a:off x="1220181" y="2879747"/>
              <a:ext cx="967364" cy="330473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rgbClr val="C00000"/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700FCEE1-158E-49CE-AD29-C8CFBE5A55C7}"/>
                </a:ext>
              </a:extLst>
            </p:cNvPr>
            <p:cNvSpPr/>
            <p:nvPr/>
          </p:nvSpPr>
          <p:spPr>
            <a:xfrm>
              <a:off x="-623228" y="3035098"/>
              <a:ext cx="900863" cy="390890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rgbClr val="C00000"/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5" name="任意多边形 16">
              <a:extLst>
                <a:ext uri="{FF2B5EF4-FFF2-40B4-BE49-F238E27FC236}">
                  <a16:creationId xmlns:a16="http://schemas.microsoft.com/office/drawing/2014/main" id="{3F1EBF57-7C93-4714-ADD1-7A0842645C13}"/>
                </a:ext>
              </a:extLst>
            </p:cNvPr>
            <p:cNvSpPr/>
            <p:nvPr/>
          </p:nvSpPr>
          <p:spPr>
            <a:xfrm rot="306863">
              <a:off x="5893" y="3869130"/>
              <a:ext cx="735284" cy="85058"/>
            </a:xfrm>
            <a:custGeom>
              <a:avLst/>
              <a:gdLst>
                <a:gd name="connsiteX0" fmla="*/ 0 w 1229711"/>
                <a:gd name="connsiteY0" fmla="*/ 0 h 174570"/>
                <a:gd name="connsiteX1" fmla="*/ 441435 w 1229711"/>
                <a:gd name="connsiteY1" fmla="*/ 136634 h 174570"/>
                <a:gd name="connsiteX2" fmla="*/ 777766 w 1229711"/>
                <a:gd name="connsiteY2" fmla="*/ 168165 h 174570"/>
                <a:gd name="connsiteX3" fmla="*/ 1229711 w 1229711"/>
                <a:gd name="connsiteY3" fmla="*/ 31531 h 174570"/>
                <a:gd name="connsiteX0" fmla="*/ 0 w 1229711"/>
                <a:gd name="connsiteY0" fmla="*/ 0 h 181678"/>
                <a:gd name="connsiteX1" fmla="*/ 388884 w 1229711"/>
                <a:gd name="connsiteY1" fmla="*/ 157655 h 181678"/>
                <a:gd name="connsiteX2" fmla="*/ 777766 w 1229711"/>
                <a:gd name="connsiteY2" fmla="*/ 168165 h 181678"/>
                <a:gd name="connsiteX3" fmla="*/ 1229711 w 1229711"/>
                <a:gd name="connsiteY3" fmla="*/ 31531 h 181678"/>
                <a:gd name="connsiteX0" fmla="*/ 0 w 1229711"/>
                <a:gd name="connsiteY0" fmla="*/ 0 h 170649"/>
                <a:gd name="connsiteX1" fmla="*/ 388884 w 1229711"/>
                <a:gd name="connsiteY1" fmla="*/ 157655 h 170649"/>
                <a:gd name="connsiteX2" fmla="*/ 851339 w 1229711"/>
                <a:gd name="connsiteY2" fmla="*/ 147144 h 170649"/>
                <a:gd name="connsiteX3" fmla="*/ 1229711 w 1229711"/>
                <a:gd name="connsiteY3" fmla="*/ 31531 h 170649"/>
                <a:gd name="connsiteX0" fmla="*/ 0 w 1229711"/>
                <a:gd name="connsiteY0" fmla="*/ 0 h 163034"/>
                <a:gd name="connsiteX1" fmla="*/ 400386 w 1229711"/>
                <a:gd name="connsiteY1" fmla="*/ 146153 h 163034"/>
                <a:gd name="connsiteX2" fmla="*/ 851339 w 1229711"/>
                <a:gd name="connsiteY2" fmla="*/ 147144 h 163034"/>
                <a:gd name="connsiteX3" fmla="*/ 1229711 w 1229711"/>
                <a:gd name="connsiteY3" fmla="*/ 31531 h 163034"/>
                <a:gd name="connsiteX0" fmla="*/ 0 w 1229711"/>
                <a:gd name="connsiteY0" fmla="*/ 0 h 170117"/>
                <a:gd name="connsiteX1" fmla="*/ 400386 w 1229711"/>
                <a:gd name="connsiteY1" fmla="*/ 146153 h 170117"/>
                <a:gd name="connsiteX2" fmla="*/ 839837 w 1229711"/>
                <a:gd name="connsiteY2" fmla="*/ 158646 h 170117"/>
                <a:gd name="connsiteX3" fmla="*/ 1229711 w 1229711"/>
                <a:gd name="connsiteY3" fmla="*/ 31531 h 170117"/>
                <a:gd name="connsiteX0" fmla="*/ 0 w 1229711"/>
                <a:gd name="connsiteY0" fmla="*/ 0 h 170117"/>
                <a:gd name="connsiteX1" fmla="*/ 400386 w 1229711"/>
                <a:gd name="connsiteY1" fmla="*/ 146153 h 170117"/>
                <a:gd name="connsiteX2" fmla="*/ 839837 w 1229711"/>
                <a:gd name="connsiteY2" fmla="*/ 158646 h 170117"/>
                <a:gd name="connsiteX3" fmla="*/ 1229711 w 1229711"/>
                <a:gd name="connsiteY3" fmla="*/ 31531 h 170117"/>
                <a:gd name="connsiteX0" fmla="*/ 0 w 1229711"/>
                <a:gd name="connsiteY0" fmla="*/ 0 h 170117"/>
                <a:gd name="connsiteX1" fmla="*/ 400386 w 1229711"/>
                <a:gd name="connsiteY1" fmla="*/ 146153 h 170117"/>
                <a:gd name="connsiteX2" fmla="*/ 839837 w 1229711"/>
                <a:gd name="connsiteY2" fmla="*/ 158646 h 170117"/>
                <a:gd name="connsiteX3" fmla="*/ 1229711 w 1229711"/>
                <a:gd name="connsiteY3" fmla="*/ 31531 h 170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9711" h="170117">
                  <a:moveTo>
                    <a:pt x="0" y="0"/>
                  </a:moveTo>
                  <a:cubicBezTo>
                    <a:pt x="173156" y="77307"/>
                    <a:pt x="260413" y="119712"/>
                    <a:pt x="400386" y="146153"/>
                  </a:cubicBezTo>
                  <a:cubicBezTo>
                    <a:pt x="540359" y="172594"/>
                    <a:pt x="701616" y="177750"/>
                    <a:pt x="839837" y="158646"/>
                  </a:cubicBezTo>
                  <a:cubicBezTo>
                    <a:pt x="978058" y="139542"/>
                    <a:pt x="1066866" y="120307"/>
                    <a:pt x="1229711" y="31531"/>
                  </a:cubicBezTo>
                </a:path>
              </a:pathLst>
            </a:custGeom>
            <a:ln w="19050">
              <a:solidFill>
                <a:srgbClr val="C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6" name="Picture 2" descr="http://www.eie.polyu.edu.hk/~xfliu/img/bwv1002.PNG">
            <a:extLst>
              <a:ext uri="{FF2B5EF4-FFF2-40B4-BE49-F238E27FC236}">
                <a16:creationId xmlns:a16="http://schemas.microsoft.com/office/drawing/2014/main" id="{79BDE360-D3F3-41BF-A0F1-111CC2A144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04433" y="2652573"/>
            <a:ext cx="3195546" cy="3571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57862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sz="4000" dirty="0"/>
              <a:t>主要内容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55440" y="2024844"/>
            <a:ext cx="10225136" cy="2808312"/>
          </a:xfrm>
        </p:spPr>
        <p:txBody>
          <a:bodyPr/>
          <a:lstStyle/>
          <a:p>
            <a:pPr marL="0" indent="0">
              <a:spcBef>
                <a:spcPts val="1800"/>
              </a:spcBef>
              <a:buNone/>
            </a:pPr>
            <a:r>
              <a:rPr lang="zh-CN" altLang="en-US" sz="4800" b="1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</a:rPr>
              <a:t>软件工程</a:t>
            </a:r>
            <a:r>
              <a:rPr lang="en-US" altLang="zh-CN" sz="4800" b="1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</a:rPr>
              <a:t>50</a:t>
            </a:r>
            <a:r>
              <a:rPr lang="zh-CN" altLang="en-US" sz="4800" b="1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</a:rPr>
              <a:t>年：软件创作    软件生产</a:t>
            </a:r>
            <a:endParaRPr lang="en-US" altLang="zh-CN" sz="4800" b="1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</a:endParaRPr>
          </a:p>
          <a:p>
            <a:pPr marL="0" indent="0">
              <a:spcBef>
                <a:spcPts val="1800"/>
              </a:spcBef>
              <a:buNone/>
            </a:pPr>
            <a:r>
              <a:rPr lang="zh-CN" altLang="en-US" sz="4800" b="1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</a:rPr>
              <a:t>开源软件</a:t>
            </a:r>
            <a:r>
              <a:rPr lang="en-US" altLang="zh-CN" sz="4800" b="1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</a:rPr>
              <a:t>20</a:t>
            </a:r>
            <a:r>
              <a:rPr lang="zh-CN" altLang="en-US" sz="4800" b="1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</a:rPr>
              <a:t>年：软件生产    软件创作</a:t>
            </a:r>
            <a:endParaRPr lang="en-US" altLang="zh-CN" sz="4800" b="1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</a:endParaRPr>
          </a:p>
          <a:p>
            <a:pPr marL="0" indent="0">
              <a:spcBef>
                <a:spcPts val="1800"/>
              </a:spcBef>
              <a:buNone/>
            </a:pPr>
            <a:r>
              <a:rPr lang="zh-CN" altLang="en-US" sz="4800" b="1" dirty="0">
                <a:latin typeface="微软雅黑" panose="020B0503020204020204" pitchFamily="34" charset="-122"/>
              </a:rPr>
              <a:t>确实探索</a:t>
            </a:r>
            <a:r>
              <a:rPr lang="en-US" altLang="zh-CN" sz="4800" b="1" dirty="0">
                <a:latin typeface="微软雅黑" panose="020B0503020204020204" pitchFamily="34" charset="-122"/>
              </a:rPr>
              <a:t>10</a:t>
            </a:r>
            <a:r>
              <a:rPr lang="zh-CN" altLang="en-US" sz="4800" b="1" dirty="0">
                <a:latin typeface="微软雅黑" panose="020B0503020204020204" pitchFamily="34" charset="-122"/>
              </a:rPr>
              <a:t>年：软件创作    软件生产</a:t>
            </a:r>
            <a:endParaRPr lang="en-US" altLang="zh-CN" sz="4800" b="1" dirty="0">
              <a:latin typeface="微软雅黑" panose="020B0503020204020204" pitchFamily="34" charset="-122"/>
            </a:endParaRPr>
          </a:p>
        </p:txBody>
      </p:sp>
      <p:sp>
        <p:nvSpPr>
          <p:cNvPr id="4" name="箭头: 右 3">
            <a:extLst>
              <a:ext uri="{FF2B5EF4-FFF2-40B4-BE49-F238E27FC236}">
                <a16:creationId xmlns:a16="http://schemas.microsoft.com/office/drawing/2014/main" id="{AE882DFF-791D-4739-B428-A9AF01E67341}"/>
              </a:ext>
            </a:extLst>
          </p:cNvPr>
          <p:cNvSpPr/>
          <p:nvPr/>
        </p:nvSpPr>
        <p:spPr>
          <a:xfrm>
            <a:off x="8112224" y="2295090"/>
            <a:ext cx="504056" cy="360040"/>
          </a:xfrm>
          <a:prstGeom prst="rightArrow">
            <a:avLst/>
          </a:prstGeom>
          <a:solidFill>
            <a:schemeClr val="bg1">
              <a:lumMod val="75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6" name="箭头: 右 5">
            <a:extLst>
              <a:ext uri="{FF2B5EF4-FFF2-40B4-BE49-F238E27FC236}">
                <a16:creationId xmlns:a16="http://schemas.microsoft.com/office/drawing/2014/main" id="{CAB9CDAF-0947-4325-B720-DE0D1C7640F8}"/>
              </a:ext>
            </a:extLst>
          </p:cNvPr>
          <p:cNvSpPr/>
          <p:nvPr/>
        </p:nvSpPr>
        <p:spPr>
          <a:xfrm>
            <a:off x="8112224" y="3232803"/>
            <a:ext cx="504056" cy="360040"/>
          </a:xfrm>
          <a:prstGeom prst="rightArrow">
            <a:avLst/>
          </a:prstGeom>
          <a:solidFill>
            <a:schemeClr val="bg1">
              <a:lumMod val="75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5" name="十字形 4">
            <a:extLst>
              <a:ext uri="{FF2B5EF4-FFF2-40B4-BE49-F238E27FC236}">
                <a16:creationId xmlns:a16="http://schemas.microsoft.com/office/drawing/2014/main" id="{CFB178F7-6785-4215-B3D0-C8A356EE840A}"/>
              </a:ext>
            </a:extLst>
          </p:cNvPr>
          <p:cNvSpPr/>
          <p:nvPr/>
        </p:nvSpPr>
        <p:spPr>
          <a:xfrm>
            <a:off x="8184232" y="4239306"/>
            <a:ext cx="288032" cy="288032"/>
          </a:xfrm>
          <a:prstGeom prst="plus">
            <a:avLst/>
          </a:prstGeom>
          <a:solidFill>
            <a:srgbClr val="C000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</p:spTree>
    <p:extLst>
      <p:ext uri="{BB962C8B-B14F-4D97-AF65-F5344CB8AC3E}">
        <p14:creationId xmlns:p14="http://schemas.microsoft.com/office/powerpoint/2010/main" val="2657447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58"/>
    </mc:Choice>
    <mc:Fallback xmlns="">
      <p:transition spd="slow" advTm="35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  <p:extLst mod="1">
    <p:ext uri="{E180D4A7-C9FB-4DFB-919C-405C955672EB}">
      <p14:showEvtLst xmlns:p14="http://schemas.microsoft.com/office/powerpoint/2010/main">
        <p14:playEvt time="0" objId="4"/>
        <p14:stopEvt time="3558" objId="4"/>
      </p14:showEvtLst>
    </p:ext>
  </p:extLs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对创作与生产的再认识</a:t>
            </a:r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CAFCDE32-AC02-4C62-B36E-2515BCABC5D2}"/>
              </a:ext>
            </a:extLst>
          </p:cNvPr>
          <p:cNvSpPr/>
          <p:nvPr/>
        </p:nvSpPr>
        <p:spPr>
          <a:xfrm>
            <a:off x="767408" y="4149080"/>
            <a:ext cx="4896544" cy="2615685"/>
          </a:xfrm>
          <a:prstGeom prst="roundRect">
            <a:avLst/>
          </a:prstGeom>
          <a:noFill/>
          <a:ln w="19050">
            <a:solidFill>
              <a:schemeClr val="bg1">
                <a:lumMod val="6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615027A3-237E-442F-A298-A3836C0FB76C}"/>
              </a:ext>
            </a:extLst>
          </p:cNvPr>
          <p:cNvSpPr/>
          <p:nvPr/>
        </p:nvSpPr>
        <p:spPr>
          <a:xfrm>
            <a:off x="6312024" y="4149080"/>
            <a:ext cx="4896544" cy="2615686"/>
          </a:xfrm>
          <a:prstGeom prst="roundRect">
            <a:avLst/>
          </a:prstGeom>
          <a:noFill/>
          <a:ln w="19050">
            <a:solidFill>
              <a:schemeClr val="bg1">
                <a:lumMod val="6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圆角矩形 23">
            <a:extLst>
              <a:ext uri="{FF2B5EF4-FFF2-40B4-BE49-F238E27FC236}">
                <a16:creationId xmlns:a16="http://schemas.microsoft.com/office/drawing/2014/main" id="{9184A048-9BED-4A2A-A558-20A26AB8E3F7}"/>
              </a:ext>
            </a:extLst>
          </p:cNvPr>
          <p:cNvSpPr/>
          <p:nvPr/>
        </p:nvSpPr>
        <p:spPr>
          <a:xfrm>
            <a:off x="7947318" y="988225"/>
            <a:ext cx="1620000" cy="47063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量产</a:t>
            </a: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E5544285-528A-41AE-8D87-11EC42BBB7CF}"/>
              </a:ext>
            </a:extLst>
          </p:cNvPr>
          <p:cNvGrpSpPr/>
          <p:nvPr/>
        </p:nvGrpSpPr>
        <p:grpSpPr>
          <a:xfrm>
            <a:off x="1415480" y="4283676"/>
            <a:ext cx="3227467" cy="2333430"/>
            <a:chOff x="1559496" y="2210300"/>
            <a:chExt cx="3286582" cy="2981502"/>
          </a:xfrm>
        </p:grpSpPr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BAB8CD8C-07CA-4E05-85D4-0BE165DEA920}"/>
                </a:ext>
              </a:extLst>
            </p:cNvPr>
            <p:cNvGrpSpPr/>
            <p:nvPr/>
          </p:nvGrpSpPr>
          <p:grpSpPr>
            <a:xfrm>
              <a:off x="3554280" y="3739544"/>
              <a:ext cx="1291798" cy="1452258"/>
              <a:chOff x="3554280" y="3739544"/>
              <a:chExt cx="1291798" cy="1452258"/>
            </a:xfrm>
          </p:grpSpPr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CFB8136F-5873-4E5E-AB2B-0BA640A698C0}"/>
                  </a:ext>
                </a:extLst>
              </p:cNvPr>
              <p:cNvSpPr/>
              <p:nvPr/>
            </p:nvSpPr>
            <p:spPr>
              <a:xfrm>
                <a:off x="3554280" y="3996849"/>
                <a:ext cx="1291798" cy="1194953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3" name="椭圆 32">
                <a:extLst>
                  <a:ext uri="{FF2B5EF4-FFF2-40B4-BE49-F238E27FC236}">
                    <a16:creationId xmlns:a16="http://schemas.microsoft.com/office/drawing/2014/main" id="{738F7BD1-08F8-4109-B4AC-8885EA122449}"/>
                  </a:ext>
                </a:extLst>
              </p:cNvPr>
              <p:cNvSpPr/>
              <p:nvPr/>
            </p:nvSpPr>
            <p:spPr>
              <a:xfrm>
                <a:off x="3818123" y="3739544"/>
                <a:ext cx="764111" cy="38050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zh-CN" altLang="en-US" sz="1000" b="1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产品体验</a:t>
                </a:r>
              </a:p>
            </p:txBody>
          </p:sp>
          <p:sp>
            <p:nvSpPr>
              <p:cNvPr id="34" name="流程图: 文档 33">
                <a:extLst>
                  <a:ext uri="{FF2B5EF4-FFF2-40B4-BE49-F238E27FC236}">
                    <a16:creationId xmlns:a16="http://schemas.microsoft.com/office/drawing/2014/main" id="{0636E1A0-DD60-4265-9A4B-4B73043AD947}"/>
                  </a:ext>
                </a:extLst>
              </p:cNvPr>
              <p:cNvSpPr/>
              <p:nvPr/>
            </p:nvSpPr>
            <p:spPr>
              <a:xfrm>
                <a:off x="3701355" y="4214356"/>
                <a:ext cx="576064" cy="347161"/>
              </a:xfrm>
              <a:prstGeom prst="flowChartDocumen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zh-CN" altLang="en-US" sz="8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缺陷报告</a:t>
                </a:r>
              </a:p>
            </p:txBody>
          </p:sp>
          <p:sp>
            <p:nvSpPr>
              <p:cNvPr id="35" name="流程图: 文档 34">
                <a:extLst>
                  <a:ext uri="{FF2B5EF4-FFF2-40B4-BE49-F238E27FC236}">
                    <a16:creationId xmlns:a16="http://schemas.microsoft.com/office/drawing/2014/main" id="{C2D88B8F-9932-4BEA-820E-245C688ACDFF}"/>
                  </a:ext>
                </a:extLst>
              </p:cNvPr>
              <p:cNvSpPr/>
              <p:nvPr/>
            </p:nvSpPr>
            <p:spPr>
              <a:xfrm>
                <a:off x="4178763" y="4442756"/>
                <a:ext cx="576064" cy="347161"/>
              </a:xfrm>
              <a:prstGeom prst="flowChartDocumen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zh-CN" altLang="en-US" sz="8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体验评价</a:t>
                </a:r>
              </a:p>
            </p:txBody>
          </p:sp>
          <p:sp>
            <p:nvSpPr>
              <p:cNvPr id="36" name="流程图: 文档 35">
                <a:extLst>
                  <a:ext uri="{FF2B5EF4-FFF2-40B4-BE49-F238E27FC236}">
                    <a16:creationId xmlns:a16="http://schemas.microsoft.com/office/drawing/2014/main" id="{A1B02DF5-71B7-4D35-998E-6EF90AFB400E}"/>
                  </a:ext>
                </a:extLst>
              </p:cNvPr>
              <p:cNvSpPr/>
              <p:nvPr/>
            </p:nvSpPr>
            <p:spPr>
              <a:xfrm>
                <a:off x="3693735" y="4694824"/>
                <a:ext cx="576064" cy="347161"/>
              </a:xfrm>
              <a:prstGeom prst="flowChartDocumen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zh-CN" altLang="en-US" sz="8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应用记录</a:t>
                </a:r>
              </a:p>
            </p:txBody>
          </p:sp>
        </p:grpSp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F18FD127-4376-4C3F-887A-A74E9D269723}"/>
                </a:ext>
              </a:extLst>
            </p:cNvPr>
            <p:cNvGrpSpPr/>
            <p:nvPr/>
          </p:nvGrpSpPr>
          <p:grpSpPr>
            <a:xfrm>
              <a:off x="1559496" y="3739544"/>
              <a:ext cx="1291798" cy="1451624"/>
              <a:chOff x="1655538" y="3739544"/>
              <a:chExt cx="1291798" cy="1451624"/>
            </a:xfrm>
          </p:grpSpPr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09FA5910-1F14-40B4-B962-74AFEF19E602}"/>
                  </a:ext>
                </a:extLst>
              </p:cNvPr>
              <p:cNvSpPr/>
              <p:nvPr/>
            </p:nvSpPr>
            <p:spPr>
              <a:xfrm>
                <a:off x="1655538" y="3992775"/>
                <a:ext cx="1291798" cy="1198393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8" name="椭圆 27">
                <a:extLst>
                  <a:ext uri="{FF2B5EF4-FFF2-40B4-BE49-F238E27FC236}">
                    <a16:creationId xmlns:a16="http://schemas.microsoft.com/office/drawing/2014/main" id="{9E5AEBE4-9E76-42C8-A8A2-6D295D371217}"/>
                  </a:ext>
                </a:extLst>
              </p:cNvPr>
              <p:cNvSpPr/>
              <p:nvPr/>
            </p:nvSpPr>
            <p:spPr>
              <a:xfrm>
                <a:off x="1907074" y="3739544"/>
                <a:ext cx="764111" cy="38050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zh-CN" altLang="en-US" sz="1000" b="1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创意原型</a:t>
                </a:r>
              </a:p>
            </p:txBody>
          </p:sp>
          <p:sp>
            <p:nvSpPr>
              <p:cNvPr id="29" name="流程图: 文档 28">
                <a:extLst>
                  <a:ext uri="{FF2B5EF4-FFF2-40B4-BE49-F238E27FC236}">
                    <a16:creationId xmlns:a16="http://schemas.microsoft.com/office/drawing/2014/main" id="{CB14FD07-9CFC-4747-AE78-46F2E2EA77CB}"/>
                  </a:ext>
                </a:extLst>
              </p:cNvPr>
              <p:cNvSpPr/>
              <p:nvPr/>
            </p:nvSpPr>
            <p:spPr>
              <a:xfrm>
                <a:off x="1794422" y="4221976"/>
                <a:ext cx="576064" cy="347161"/>
              </a:xfrm>
              <a:prstGeom prst="flowChartDocumen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zh-CN" altLang="en-US" sz="8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功能代码</a:t>
                </a:r>
              </a:p>
            </p:txBody>
          </p:sp>
          <p:sp>
            <p:nvSpPr>
              <p:cNvPr id="30" name="流程图: 文档 29">
                <a:extLst>
                  <a:ext uri="{FF2B5EF4-FFF2-40B4-BE49-F238E27FC236}">
                    <a16:creationId xmlns:a16="http://schemas.microsoft.com/office/drawing/2014/main" id="{B90C846D-DD77-49D7-8E48-C871903673F2}"/>
                  </a:ext>
                </a:extLst>
              </p:cNvPr>
              <p:cNvSpPr/>
              <p:nvPr/>
            </p:nvSpPr>
            <p:spPr>
              <a:xfrm>
                <a:off x="2287725" y="4442755"/>
                <a:ext cx="576064" cy="347161"/>
              </a:xfrm>
              <a:prstGeom prst="flowChartDocumen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zh-CN" altLang="en-US" sz="8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说明文档</a:t>
                </a:r>
              </a:p>
            </p:txBody>
          </p:sp>
          <p:sp>
            <p:nvSpPr>
              <p:cNvPr id="31" name="流程图: 文档 30">
                <a:extLst>
                  <a:ext uri="{FF2B5EF4-FFF2-40B4-BE49-F238E27FC236}">
                    <a16:creationId xmlns:a16="http://schemas.microsoft.com/office/drawing/2014/main" id="{E3C678D3-4F46-40E6-956B-23F35B441CEA}"/>
                  </a:ext>
                </a:extLst>
              </p:cNvPr>
              <p:cNvSpPr/>
              <p:nvPr/>
            </p:nvSpPr>
            <p:spPr>
              <a:xfrm>
                <a:off x="1797137" y="4696502"/>
                <a:ext cx="576064" cy="347161"/>
              </a:xfrm>
              <a:prstGeom prst="flowChartDocumen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zh-CN" altLang="en-US" sz="8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测试案例</a:t>
                </a:r>
              </a:p>
            </p:txBody>
          </p:sp>
        </p:grpSp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958612DB-9C86-41E8-993E-1175B46F5890}"/>
                </a:ext>
              </a:extLst>
            </p:cNvPr>
            <p:cNvGrpSpPr/>
            <p:nvPr/>
          </p:nvGrpSpPr>
          <p:grpSpPr>
            <a:xfrm>
              <a:off x="2585289" y="2210300"/>
              <a:ext cx="1291798" cy="1506732"/>
              <a:chOff x="2585289" y="2210300"/>
              <a:chExt cx="1291798" cy="1506732"/>
            </a:xfrm>
          </p:grpSpPr>
          <p:sp>
            <p:nvSpPr>
              <p:cNvPr id="22" name="流程图: 文档 21">
                <a:extLst>
                  <a:ext uri="{FF2B5EF4-FFF2-40B4-BE49-F238E27FC236}">
                    <a16:creationId xmlns:a16="http://schemas.microsoft.com/office/drawing/2014/main" id="{76B4919F-50F7-44EF-85D2-4C3F1BA107C0}"/>
                  </a:ext>
                </a:extLst>
              </p:cNvPr>
              <p:cNvSpPr/>
              <p:nvPr/>
            </p:nvSpPr>
            <p:spPr>
              <a:xfrm>
                <a:off x="2697433" y="2732030"/>
                <a:ext cx="576064" cy="347161"/>
              </a:xfrm>
              <a:prstGeom prst="flowChartDocumen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zh-CN" altLang="en-US" sz="8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功能建议</a:t>
                </a:r>
              </a:p>
            </p:txBody>
          </p:sp>
          <p:sp>
            <p:nvSpPr>
              <p:cNvPr id="23" name="流程图: 文档 22">
                <a:extLst>
                  <a:ext uri="{FF2B5EF4-FFF2-40B4-BE49-F238E27FC236}">
                    <a16:creationId xmlns:a16="http://schemas.microsoft.com/office/drawing/2014/main" id="{379A5FA4-8618-4879-BC56-C7C56595E3DA}"/>
                  </a:ext>
                </a:extLst>
              </p:cNvPr>
              <p:cNvSpPr/>
              <p:nvPr/>
            </p:nvSpPr>
            <p:spPr>
              <a:xfrm>
                <a:off x="3194243" y="2956421"/>
                <a:ext cx="576064" cy="347162"/>
              </a:xfrm>
              <a:prstGeom prst="flowChartDocumen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zh-CN" altLang="en-US" sz="8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性能要求</a:t>
                </a:r>
              </a:p>
            </p:txBody>
          </p:sp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6AD47D92-EB05-4067-A919-278F2C568C05}"/>
                  </a:ext>
                </a:extLst>
              </p:cNvPr>
              <p:cNvSpPr/>
              <p:nvPr/>
            </p:nvSpPr>
            <p:spPr>
              <a:xfrm>
                <a:off x="2585289" y="2518639"/>
                <a:ext cx="1291798" cy="1198393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5" name="椭圆 24">
                <a:extLst>
                  <a:ext uri="{FF2B5EF4-FFF2-40B4-BE49-F238E27FC236}">
                    <a16:creationId xmlns:a16="http://schemas.microsoft.com/office/drawing/2014/main" id="{21E8690B-5672-4AA0-A718-45BEAC2B08C0}"/>
                  </a:ext>
                </a:extLst>
              </p:cNvPr>
              <p:cNvSpPr/>
              <p:nvPr/>
            </p:nvSpPr>
            <p:spPr>
              <a:xfrm>
                <a:off x="2863554" y="2210300"/>
                <a:ext cx="764111" cy="38050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zh-CN" altLang="en-US" sz="1000" b="1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创意需求</a:t>
                </a:r>
              </a:p>
            </p:txBody>
          </p:sp>
          <p:sp>
            <p:nvSpPr>
              <p:cNvPr id="26" name="流程图: 文档 25">
                <a:extLst>
                  <a:ext uri="{FF2B5EF4-FFF2-40B4-BE49-F238E27FC236}">
                    <a16:creationId xmlns:a16="http://schemas.microsoft.com/office/drawing/2014/main" id="{4CCF1197-1993-4C66-A885-10D6DAA3320B}"/>
                  </a:ext>
                </a:extLst>
              </p:cNvPr>
              <p:cNvSpPr/>
              <p:nvPr/>
            </p:nvSpPr>
            <p:spPr>
              <a:xfrm>
                <a:off x="2697433" y="3245694"/>
                <a:ext cx="576064" cy="347161"/>
              </a:xfrm>
              <a:prstGeom prst="flowChartDocumen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zh-CN" altLang="en-US" sz="8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业务诉求</a:t>
                </a:r>
              </a:p>
            </p:txBody>
          </p:sp>
        </p:grpSp>
        <p:sp>
          <p:nvSpPr>
            <p:cNvPr id="19" name="左弧形箭头 103">
              <a:extLst>
                <a:ext uri="{FF2B5EF4-FFF2-40B4-BE49-F238E27FC236}">
                  <a16:creationId xmlns:a16="http://schemas.microsoft.com/office/drawing/2014/main" id="{C1988CAD-BA93-4E27-BDF0-F27B43A092FF}"/>
                </a:ext>
              </a:extLst>
            </p:cNvPr>
            <p:cNvSpPr/>
            <p:nvPr/>
          </p:nvSpPr>
          <p:spPr>
            <a:xfrm rot="16200000">
              <a:off x="3095117" y="4285781"/>
              <a:ext cx="231391" cy="545338"/>
            </a:xfrm>
            <a:prstGeom prst="curvedRightArrow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zh-CN" altLang="en-US" sz="9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左弧形箭头 106">
              <a:extLst>
                <a:ext uri="{FF2B5EF4-FFF2-40B4-BE49-F238E27FC236}">
                  <a16:creationId xmlns:a16="http://schemas.microsoft.com/office/drawing/2014/main" id="{A1DA6C3C-1EC6-46F7-89EF-02DB49A00BD7}"/>
                </a:ext>
              </a:extLst>
            </p:cNvPr>
            <p:cNvSpPr/>
            <p:nvPr/>
          </p:nvSpPr>
          <p:spPr>
            <a:xfrm>
              <a:off x="2111758" y="2999640"/>
              <a:ext cx="231391" cy="545338"/>
            </a:xfrm>
            <a:prstGeom prst="curvedRightArrow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zh-CN" altLang="en-US" sz="9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左弧形箭头 107">
              <a:extLst>
                <a:ext uri="{FF2B5EF4-FFF2-40B4-BE49-F238E27FC236}">
                  <a16:creationId xmlns:a16="http://schemas.microsoft.com/office/drawing/2014/main" id="{37760A2D-E011-479B-AC7D-0F113BDAE654}"/>
                </a:ext>
              </a:extLst>
            </p:cNvPr>
            <p:cNvSpPr/>
            <p:nvPr/>
          </p:nvSpPr>
          <p:spPr>
            <a:xfrm rot="10800000">
              <a:off x="4111067" y="2999640"/>
              <a:ext cx="231391" cy="545338"/>
            </a:xfrm>
            <a:prstGeom prst="curvedRightArrow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zh-CN" altLang="en-US" sz="9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E3A8AFED-420F-43C4-AF33-DEE99ACF9A03}"/>
              </a:ext>
            </a:extLst>
          </p:cNvPr>
          <p:cNvGrpSpPr/>
          <p:nvPr/>
        </p:nvGrpSpPr>
        <p:grpSpPr>
          <a:xfrm>
            <a:off x="7352781" y="4283676"/>
            <a:ext cx="3286582" cy="2333430"/>
            <a:chOff x="1559496" y="2222384"/>
            <a:chExt cx="3286582" cy="2969418"/>
          </a:xfrm>
        </p:grpSpPr>
        <p:grpSp>
          <p:nvGrpSpPr>
            <p:cNvPr id="38" name="组合 37">
              <a:extLst>
                <a:ext uri="{FF2B5EF4-FFF2-40B4-BE49-F238E27FC236}">
                  <a16:creationId xmlns:a16="http://schemas.microsoft.com/office/drawing/2014/main" id="{DE37B68B-4111-42AC-BEED-92E9E2302259}"/>
                </a:ext>
              </a:extLst>
            </p:cNvPr>
            <p:cNvGrpSpPr/>
            <p:nvPr/>
          </p:nvGrpSpPr>
          <p:grpSpPr>
            <a:xfrm>
              <a:off x="3554280" y="3739544"/>
              <a:ext cx="1291798" cy="1452258"/>
              <a:chOff x="3554280" y="3739544"/>
              <a:chExt cx="1291798" cy="1452258"/>
            </a:xfrm>
          </p:grpSpPr>
          <p:sp>
            <p:nvSpPr>
              <p:cNvPr id="54" name="矩形 53">
                <a:extLst>
                  <a:ext uri="{FF2B5EF4-FFF2-40B4-BE49-F238E27FC236}">
                    <a16:creationId xmlns:a16="http://schemas.microsoft.com/office/drawing/2014/main" id="{04F7CFE4-6B49-4820-B9B0-91652DAB27BF}"/>
                  </a:ext>
                </a:extLst>
              </p:cNvPr>
              <p:cNvSpPr/>
              <p:nvPr/>
            </p:nvSpPr>
            <p:spPr>
              <a:xfrm>
                <a:off x="3554280" y="3996849"/>
                <a:ext cx="1291798" cy="1194953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5" name="椭圆 54">
                <a:extLst>
                  <a:ext uri="{FF2B5EF4-FFF2-40B4-BE49-F238E27FC236}">
                    <a16:creationId xmlns:a16="http://schemas.microsoft.com/office/drawing/2014/main" id="{77507178-1148-4359-A741-99E3AF7A05F3}"/>
                  </a:ext>
                </a:extLst>
              </p:cNvPr>
              <p:cNvSpPr/>
              <p:nvPr/>
            </p:nvSpPr>
            <p:spPr>
              <a:xfrm>
                <a:off x="3818123" y="3739544"/>
                <a:ext cx="764111" cy="38050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zh-CN" altLang="en-US" sz="1000" b="1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维护演化</a:t>
                </a:r>
              </a:p>
            </p:txBody>
          </p:sp>
          <p:sp>
            <p:nvSpPr>
              <p:cNvPr id="56" name="流程图: 文档 55">
                <a:extLst>
                  <a:ext uri="{FF2B5EF4-FFF2-40B4-BE49-F238E27FC236}">
                    <a16:creationId xmlns:a16="http://schemas.microsoft.com/office/drawing/2014/main" id="{37120486-0294-4376-BCAC-C08B939C2488}"/>
                  </a:ext>
                </a:extLst>
              </p:cNvPr>
              <p:cNvSpPr/>
              <p:nvPr/>
            </p:nvSpPr>
            <p:spPr>
              <a:xfrm>
                <a:off x="3701355" y="4214356"/>
                <a:ext cx="576064" cy="347161"/>
              </a:xfrm>
              <a:prstGeom prst="flowChartDocumen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zh-CN" altLang="en-US" sz="8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缺陷报告</a:t>
                </a:r>
              </a:p>
            </p:txBody>
          </p:sp>
          <p:sp>
            <p:nvSpPr>
              <p:cNvPr id="57" name="流程图: 文档 56">
                <a:extLst>
                  <a:ext uri="{FF2B5EF4-FFF2-40B4-BE49-F238E27FC236}">
                    <a16:creationId xmlns:a16="http://schemas.microsoft.com/office/drawing/2014/main" id="{29E0675B-7579-45A8-96C6-8D60B720F6DF}"/>
                  </a:ext>
                </a:extLst>
              </p:cNvPr>
              <p:cNvSpPr/>
              <p:nvPr/>
            </p:nvSpPr>
            <p:spPr>
              <a:xfrm>
                <a:off x="4178763" y="4442756"/>
                <a:ext cx="576064" cy="347161"/>
              </a:xfrm>
              <a:prstGeom prst="flowChartDocumen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zh-CN" altLang="en-US" sz="8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软件重构</a:t>
                </a:r>
              </a:p>
            </p:txBody>
          </p:sp>
          <p:sp>
            <p:nvSpPr>
              <p:cNvPr id="58" name="流程图: 文档 57">
                <a:extLst>
                  <a:ext uri="{FF2B5EF4-FFF2-40B4-BE49-F238E27FC236}">
                    <a16:creationId xmlns:a16="http://schemas.microsoft.com/office/drawing/2014/main" id="{C07BD24F-5B5C-43A3-B2DC-B073EA17C871}"/>
                  </a:ext>
                </a:extLst>
              </p:cNvPr>
              <p:cNvSpPr/>
              <p:nvPr/>
            </p:nvSpPr>
            <p:spPr>
              <a:xfrm>
                <a:off x="3693735" y="4694824"/>
                <a:ext cx="576064" cy="347161"/>
              </a:xfrm>
              <a:prstGeom prst="flowChartDocumen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zh-CN" altLang="en-US" sz="8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升级补丁</a:t>
                </a:r>
              </a:p>
            </p:txBody>
          </p:sp>
        </p:grpSp>
        <p:grpSp>
          <p:nvGrpSpPr>
            <p:cNvPr id="39" name="组合 38">
              <a:extLst>
                <a:ext uri="{FF2B5EF4-FFF2-40B4-BE49-F238E27FC236}">
                  <a16:creationId xmlns:a16="http://schemas.microsoft.com/office/drawing/2014/main" id="{93C1BF8C-CDFA-402A-B6B5-B852B7DCA1DE}"/>
                </a:ext>
              </a:extLst>
            </p:cNvPr>
            <p:cNvGrpSpPr/>
            <p:nvPr/>
          </p:nvGrpSpPr>
          <p:grpSpPr>
            <a:xfrm>
              <a:off x="1559496" y="3739544"/>
              <a:ext cx="1291798" cy="1451624"/>
              <a:chOff x="1655538" y="3739544"/>
              <a:chExt cx="1291798" cy="1451624"/>
            </a:xfrm>
          </p:grpSpPr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A122B578-039B-465F-8F2E-ACCCD7753D0F}"/>
                  </a:ext>
                </a:extLst>
              </p:cNvPr>
              <p:cNvSpPr/>
              <p:nvPr/>
            </p:nvSpPr>
            <p:spPr>
              <a:xfrm>
                <a:off x="1655538" y="3992775"/>
                <a:ext cx="1291798" cy="1198393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0" name="椭圆 49">
                <a:extLst>
                  <a:ext uri="{FF2B5EF4-FFF2-40B4-BE49-F238E27FC236}">
                    <a16:creationId xmlns:a16="http://schemas.microsoft.com/office/drawing/2014/main" id="{1C21DA52-E09A-4031-AC9B-75315700870E}"/>
                  </a:ext>
                </a:extLst>
              </p:cNvPr>
              <p:cNvSpPr/>
              <p:nvPr/>
            </p:nvSpPr>
            <p:spPr>
              <a:xfrm>
                <a:off x="1907074" y="3739544"/>
                <a:ext cx="764111" cy="38050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zh-CN" altLang="en-US" sz="1000" b="1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代码开发</a:t>
                </a:r>
              </a:p>
            </p:txBody>
          </p:sp>
          <p:sp>
            <p:nvSpPr>
              <p:cNvPr id="51" name="流程图: 文档 50">
                <a:extLst>
                  <a:ext uri="{FF2B5EF4-FFF2-40B4-BE49-F238E27FC236}">
                    <a16:creationId xmlns:a16="http://schemas.microsoft.com/office/drawing/2014/main" id="{42C3582E-E424-43D1-958F-2A21C9B7AF3D}"/>
                  </a:ext>
                </a:extLst>
              </p:cNvPr>
              <p:cNvSpPr/>
              <p:nvPr/>
            </p:nvSpPr>
            <p:spPr>
              <a:xfrm>
                <a:off x="1794422" y="4221976"/>
                <a:ext cx="576064" cy="347161"/>
              </a:xfrm>
              <a:prstGeom prst="flowChartDocumen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zh-CN" altLang="en-US" sz="8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功能代码</a:t>
                </a:r>
              </a:p>
            </p:txBody>
          </p:sp>
          <p:sp>
            <p:nvSpPr>
              <p:cNvPr id="52" name="流程图: 文档 51">
                <a:extLst>
                  <a:ext uri="{FF2B5EF4-FFF2-40B4-BE49-F238E27FC236}">
                    <a16:creationId xmlns:a16="http://schemas.microsoft.com/office/drawing/2014/main" id="{4C3FCD82-97B6-417E-AA99-DC4CE5E48A7C}"/>
                  </a:ext>
                </a:extLst>
              </p:cNvPr>
              <p:cNvSpPr/>
              <p:nvPr/>
            </p:nvSpPr>
            <p:spPr>
              <a:xfrm>
                <a:off x="2287725" y="4442755"/>
                <a:ext cx="576064" cy="347161"/>
              </a:xfrm>
              <a:prstGeom prst="flowChartDocumen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zh-CN" altLang="en-US" sz="8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合并决策</a:t>
                </a:r>
                <a:endParaRPr lang="zh-CN" altLang="en-US" sz="8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3" name="流程图: 文档 52">
                <a:extLst>
                  <a:ext uri="{FF2B5EF4-FFF2-40B4-BE49-F238E27FC236}">
                    <a16:creationId xmlns:a16="http://schemas.microsoft.com/office/drawing/2014/main" id="{F9345638-7709-41E4-9B8C-621C4D4811E0}"/>
                  </a:ext>
                </a:extLst>
              </p:cNvPr>
              <p:cNvSpPr/>
              <p:nvPr/>
            </p:nvSpPr>
            <p:spPr>
              <a:xfrm>
                <a:off x="1797137" y="4696502"/>
                <a:ext cx="576064" cy="347161"/>
              </a:xfrm>
              <a:prstGeom prst="flowChartDocumen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zh-CN" altLang="en-US" sz="8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审查评论</a:t>
                </a:r>
              </a:p>
            </p:txBody>
          </p:sp>
        </p:grpSp>
        <p:grpSp>
          <p:nvGrpSpPr>
            <p:cNvPr id="40" name="组合 39">
              <a:extLst>
                <a:ext uri="{FF2B5EF4-FFF2-40B4-BE49-F238E27FC236}">
                  <a16:creationId xmlns:a16="http://schemas.microsoft.com/office/drawing/2014/main" id="{B1377AEB-E036-45C4-A804-4FCE826E9C41}"/>
                </a:ext>
              </a:extLst>
            </p:cNvPr>
            <p:cNvGrpSpPr/>
            <p:nvPr/>
          </p:nvGrpSpPr>
          <p:grpSpPr>
            <a:xfrm>
              <a:off x="2585289" y="2222384"/>
              <a:ext cx="1291798" cy="1494648"/>
              <a:chOff x="2585289" y="2222384"/>
              <a:chExt cx="1291798" cy="1494648"/>
            </a:xfrm>
          </p:grpSpPr>
          <p:sp>
            <p:nvSpPr>
              <p:cNvPr id="44" name="流程图: 文档 43">
                <a:extLst>
                  <a:ext uri="{FF2B5EF4-FFF2-40B4-BE49-F238E27FC236}">
                    <a16:creationId xmlns:a16="http://schemas.microsoft.com/office/drawing/2014/main" id="{721FC599-48D1-496B-8880-E7B4646C9F21}"/>
                  </a:ext>
                </a:extLst>
              </p:cNvPr>
              <p:cNvSpPr/>
              <p:nvPr/>
            </p:nvSpPr>
            <p:spPr>
              <a:xfrm>
                <a:off x="2697433" y="2717064"/>
                <a:ext cx="576064" cy="347161"/>
              </a:xfrm>
              <a:prstGeom prst="flowChartDocumen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zh-CN" altLang="en-US" sz="8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需求模型</a:t>
                </a:r>
              </a:p>
            </p:txBody>
          </p:sp>
          <p:sp>
            <p:nvSpPr>
              <p:cNvPr id="45" name="流程图: 文档 44">
                <a:extLst>
                  <a:ext uri="{FF2B5EF4-FFF2-40B4-BE49-F238E27FC236}">
                    <a16:creationId xmlns:a16="http://schemas.microsoft.com/office/drawing/2014/main" id="{4709FEBA-E1C9-46A0-AFC2-BB9112CB57D8}"/>
                  </a:ext>
                </a:extLst>
              </p:cNvPr>
              <p:cNvSpPr/>
              <p:nvPr/>
            </p:nvSpPr>
            <p:spPr>
              <a:xfrm>
                <a:off x="3170964" y="2956421"/>
                <a:ext cx="576064" cy="347161"/>
              </a:xfrm>
              <a:prstGeom prst="flowChartDocumen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zh-CN" altLang="en-US" sz="8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开发任务</a:t>
                </a:r>
              </a:p>
            </p:txBody>
          </p:sp>
          <p:sp>
            <p:nvSpPr>
              <p:cNvPr id="46" name="矩形 45">
                <a:extLst>
                  <a:ext uri="{FF2B5EF4-FFF2-40B4-BE49-F238E27FC236}">
                    <a16:creationId xmlns:a16="http://schemas.microsoft.com/office/drawing/2014/main" id="{42134CE9-5D21-43F8-9B06-EF4E18353BE8}"/>
                  </a:ext>
                </a:extLst>
              </p:cNvPr>
              <p:cNvSpPr/>
              <p:nvPr/>
            </p:nvSpPr>
            <p:spPr>
              <a:xfrm>
                <a:off x="2585289" y="2518639"/>
                <a:ext cx="1291798" cy="1198393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7" name="椭圆 46">
                <a:extLst>
                  <a:ext uri="{FF2B5EF4-FFF2-40B4-BE49-F238E27FC236}">
                    <a16:creationId xmlns:a16="http://schemas.microsoft.com/office/drawing/2014/main" id="{4C4BADD9-EF0D-4A38-B6D8-33FEF8A0577B}"/>
                  </a:ext>
                </a:extLst>
              </p:cNvPr>
              <p:cNvSpPr/>
              <p:nvPr/>
            </p:nvSpPr>
            <p:spPr>
              <a:xfrm>
                <a:off x="2839890" y="2222384"/>
                <a:ext cx="764111" cy="38050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zh-CN" altLang="en-US" sz="1000" b="1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需求规划</a:t>
                </a:r>
              </a:p>
            </p:txBody>
          </p:sp>
          <p:sp>
            <p:nvSpPr>
              <p:cNvPr id="48" name="流程图: 文档 47">
                <a:extLst>
                  <a:ext uri="{FF2B5EF4-FFF2-40B4-BE49-F238E27FC236}">
                    <a16:creationId xmlns:a16="http://schemas.microsoft.com/office/drawing/2014/main" id="{0C75387A-2312-49EC-8F0F-04300696DFE1}"/>
                  </a:ext>
                </a:extLst>
              </p:cNvPr>
              <p:cNvSpPr/>
              <p:nvPr/>
            </p:nvSpPr>
            <p:spPr>
              <a:xfrm>
                <a:off x="2697433" y="3245694"/>
                <a:ext cx="576064" cy="347161"/>
              </a:xfrm>
              <a:prstGeom prst="flowChartDocumen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zh-CN" altLang="en-US" sz="8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任务计划</a:t>
                </a:r>
              </a:p>
            </p:txBody>
          </p:sp>
        </p:grpSp>
        <p:sp>
          <p:nvSpPr>
            <p:cNvPr id="41" name="左弧形箭头 98">
              <a:extLst>
                <a:ext uri="{FF2B5EF4-FFF2-40B4-BE49-F238E27FC236}">
                  <a16:creationId xmlns:a16="http://schemas.microsoft.com/office/drawing/2014/main" id="{5400B053-E67A-476B-8DE5-DCFBB5D5087F}"/>
                </a:ext>
              </a:extLst>
            </p:cNvPr>
            <p:cNvSpPr/>
            <p:nvPr/>
          </p:nvSpPr>
          <p:spPr>
            <a:xfrm rot="16200000">
              <a:off x="3095117" y="4285781"/>
              <a:ext cx="231391" cy="545338"/>
            </a:xfrm>
            <a:prstGeom prst="curvedRightArrow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zh-CN" altLang="en-US" sz="9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2" name="左弧形箭头 99">
              <a:extLst>
                <a:ext uri="{FF2B5EF4-FFF2-40B4-BE49-F238E27FC236}">
                  <a16:creationId xmlns:a16="http://schemas.microsoft.com/office/drawing/2014/main" id="{7B8F6953-C9EA-4E3B-B242-B7BFDA58D4DD}"/>
                </a:ext>
              </a:extLst>
            </p:cNvPr>
            <p:cNvSpPr/>
            <p:nvPr/>
          </p:nvSpPr>
          <p:spPr>
            <a:xfrm>
              <a:off x="2111758" y="2999640"/>
              <a:ext cx="231391" cy="545338"/>
            </a:xfrm>
            <a:prstGeom prst="curvedRightArrow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zh-CN" altLang="en-US" sz="9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3" name="左弧形箭头 100">
              <a:extLst>
                <a:ext uri="{FF2B5EF4-FFF2-40B4-BE49-F238E27FC236}">
                  <a16:creationId xmlns:a16="http://schemas.microsoft.com/office/drawing/2014/main" id="{9BF61B0C-06B3-48D3-AAE7-9B44D88EB151}"/>
                </a:ext>
              </a:extLst>
            </p:cNvPr>
            <p:cNvSpPr/>
            <p:nvPr/>
          </p:nvSpPr>
          <p:spPr>
            <a:xfrm rot="10800000">
              <a:off x="4111067" y="2999640"/>
              <a:ext cx="231391" cy="545338"/>
            </a:xfrm>
            <a:prstGeom prst="curvedRightArrow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zh-CN" altLang="en-US" sz="9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59" name="Picture 2" descr="Image result for concept car">
            <a:extLst>
              <a:ext uri="{FF2B5EF4-FFF2-40B4-BE49-F238E27FC236}">
                <a16:creationId xmlns:a16="http://schemas.microsoft.com/office/drawing/2014/main" id="{6ACB2A79-2F61-4F9B-B334-614F59466B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870" y="1556792"/>
            <a:ext cx="2339114" cy="122413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图片 60">
            <a:extLst>
              <a:ext uri="{FF2B5EF4-FFF2-40B4-BE49-F238E27FC236}">
                <a16:creationId xmlns:a16="http://schemas.microsoft.com/office/drawing/2014/main" id="{025CEFC4-C2C1-4EC5-8686-A531F332A2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9344" y="1630982"/>
            <a:ext cx="2156149" cy="114994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2" name="图片 61">
            <a:extLst>
              <a:ext uri="{FF2B5EF4-FFF2-40B4-BE49-F238E27FC236}">
                <a16:creationId xmlns:a16="http://schemas.microsoft.com/office/drawing/2014/main" id="{E15C73BE-9AC1-4656-B23D-A398A5901C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7301" y="2798611"/>
            <a:ext cx="2030764" cy="101538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3" name="Picture 10" descr="Image result for mass-produced car">
            <a:extLst>
              <a:ext uri="{FF2B5EF4-FFF2-40B4-BE49-F238E27FC236}">
                <a16:creationId xmlns:a16="http://schemas.microsoft.com/office/drawing/2014/main" id="{7E37133D-D561-4523-A37D-D9CA924A3B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7792" y="1630982"/>
            <a:ext cx="4026493" cy="220228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4" descr="Image result for tesla concept car">
            <a:extLst>
              <a:ext uri="{FF2B5EF4-FFF2-40B4-BE49-F238E27FC236}">
                <a16:creationId xmlns:a16="http://schemas.microsoft.com/office/drawing/2014/main" id="{CE6B8492-F913-447A-A36F-4C7BA88E14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8589" y="2757531"/>
            <a:ext cx="2463425" cy="110351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圆角矩形 37">
            <a:extLst>
              <a:ext uri="{FF2B5EF4-FFF2-40B4-BE49-F238E27FC236}">
                <a16:creationId xmlns:a16="http://schemas.microsoft.com/office/drawing/2014/main" id="{A101D961-54DF-439B-B942-64E7FCD14AD7}"/>
              </a:ext>
            </a:extLst>
          </p:cNvPr>
          <p:cNvSpPr/>
          <p:nvPr/>
        </p:nvSpPr>
        <p:spPr>
          <a:xfrm>
            <a:off x="2364251" y="988225"/>
            <a:ext cx="1620000" cy="47063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创意</a:t>
            </a:r>
          </a:p>
        </p:txBody>
      </p:sp>
      <p:grpSp>
        <p:nvGrpSpPr>
          <p:cNvPr id="54272" name="组合 54271">
            <a:extLst>
              <a:ext uri="{FF2B5EF4-FFF2-40B4-BE49-F238E27FC236}">
                <a16:creationId xmlns:a16="http://schemas.microsoft.com/office/drawing/2014/main" id="{66FA2DE5-780B-4E4A-8A4D-B87435D29761}"/>
              </a:ext>
            </a:extLst>
          </p:cNvPr>
          <p:cNvGrpSpPr/>
          <p:nvPr/>
        </p:nvGrpSpPr>
        <p:grpSpPr>
          <a:xfrm>
            <a:off x="5054622" y="4379607"/>
            <a:ext cx="1946935" cy="2085315"/>
            <a:chOff x="5069862" y="4173838"/>
            <a:chExt cx="1946935" cy="2172536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F7ADC2C8-CA19-4856-A3EA-5C1019D9C581}"/>
                </a:ext>
              </a:extLst>
            </p:cNvPr>
            <p:cNvGrpSpPr/>
            <p:nvPr/>
          </p:nvGrpSpPr>
          <p:grpSpPr>
            <a:xfrm>
              <a:off x="5081597" y="4173838"/>
              <a:ext cx="1935200" cy="628853"/>
              <a:chOff x="5075306" y="4173838"/>
              <a:chExt cx="1935200" cy="628853"/>
            </a:xfrm>
            <a:solidFill>
              <a:schemeClr val="bg1"/>
            </a:solidFill>
          </p:grpSpPr>
          <p:sp>
            <p:nvSpPr>
              <p:cNvPr id="65" name="椭圆 64">
                <a:extLst>
                  <a:ext uri="{FF2B5EF4-FFF2-40B4-BE49-F238E27FC236}">
                    <a16:creationId xmlns:a16="http://schemas.microsoft.com/office/drawing/2014/main" id="{75E6E084-37F4-4DF4-9C04-2C57FC3477A6}"/>
                  </a:ext>
                </a:extLst>
              </p:cNvPr>
              <p:cNvSpPr/>
              <p:nvPr/>
            </p:nvSpPr>
            <p:spPr>
              <a:xfrm>
                <a:off x="5075306" y="4422183"/>
                <a:ext cx="764111" cy="380508"/>
              </a:xfrm>
              <a:prstGeom prst="ellipse">
                <a:avLst/>
              </a:prstGeom>
              <a:grp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zh-CN" altLang="en-US" sz="1000" b="1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创意表达</a:t>
                </a:r>
              </a:p>
            </p:txBody>
          </p:sp>
          <p:sp>
            <p:nvSpPr>
              <p:cNvPr id="66" name="椭圆 65">
                <a:extLst>
                  <a:ext uri="{FF2B5EF4-FFF2-40B4-BE49-F238E27FC236}">
                    <a16:creationId xmlns:a16="http://schemas.microsoft.com/office/drawing/2014/main" id="{CE6C68F7-248C-4097-8812-575A2C71A32D}"/>
                  </a:ext>
                </a:extLst>
              </p:cNvPr>
              <p:cNvSpPr/>
              <p:nvPr/>
            </p:nvSpPr>
            <p:spPr>
              <a:xfrm>
                <a:off x="6246395" y="4417776"/>
                <a:ext cx="764111" cy="380509"/>
              </a:xfrm>
              <a:prstGeom prst="ellipse">
                <a:avLst/>
              </a:prstGeom>
              <a:grp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zh-CN" altLang="en-US" sz="1000" b="1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需求规划</a:t>
                </a:r>
              </a:p>
            </p:txBody>
          </p:sp>
          <p:cxnSp>
            <p:nvCxnSpPr>
              <p:cNvPr id="67" name="直接箭头连接符 66">
                <a:extLst>
                  <a:ext uri="{FF2B5EF4-FFF2-40B4-BE49-F238E27FC236}">
                    <a16:creationId xmlns:a16="http://schemas.microsoft.com/office/drawing/2014/main" id="{F26963AD-3B0E-44D9-AAB8-0BC275591C13}"/>
                  </a:ext>
                </a:extLst>
              </p:cNvPr>
              <p:cNvCxnSpPr>
                <a:stCxn id="65" idx="6"/>
                <a:endCxn id="66" idx="2"/>
              </p:cNvCxnSpPr>
              <p:nvPr/>
            </p:nvCxnSpPr>
            <p:spPr>
              <a:xfrm flipV="1">
                <a:off x="5839417" y="4608034"/>
                <a:ext cx="406978" cy="4405"/>
              </a:xfrm>
              <a:prstGeom prst="straightConnector1">
                <a:avLst/>
              </a:prstGeom>
              <a:grp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68" name="矩形 67">
                <a:extLst>
                  <a:ext uri="{FF2B5EF4-FFF2-40B4-BE49-F238E27FC236}">
                    <a16:creationId xmlns:a16="http://schemas.microsoft.com/office/drawing/2014/main" id="{9750CF7A-CECD-49A8-BB1D-1DF434C0DB9A}"/>
                  </a:ext>
                </a:extLst>
              </p:cNvPr>
              <p:cNvSpPr/>
              <p:nvPr/>
            </p:nvSpPr>
            <p:spPr>
              <a:xfrm>
                <a:off x="5428864" y="4173838"/>
                <a:ext cx="1228084" cy="212003"/>
              </a:xfrm>
              <a:prstGeom prst="rect">
                <a:avLst/>
              </a:prstGeom>
              <a:grp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zh-CN" altLang="en-US" sz="8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轻量级事件管理、里程碑</a:t>
                </a:r>
              </a:p>
            </p:txBody>
          </p:sp>
        </p:grpSp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779D8C5E-0139-4F3A-B7C2-1F4574EDA5B3}"/>
                </a:ext>
              </a:extLst>
            </p:cNvPr>
            <p:cNvGrpSpPr/>
            <p:nvPr/>
          </p:nvGrpSpPr>
          <p:grpSpPr>
            <a:xfrm>
              <a:off x="5069862" y="4953658"/>
              <a:ext cx="1935200" cy="617223"/>
              <a:chOff x="5087888" y="4979268"/>
              <a:chExt cx="1935200" cy="617223"/>
            </a:xfrm>
            <a:solidFill>
              <a:schemeClr val="bg1"/>
            </a:solidFill>
          </p:grpSpPr>
          <p:sp>
            <p:nvSpPr>
              <p:cNvPr id="69" name="椭圆 68">
                <a:extLst>
                  <a:ext uri="{FF2B5EF4-FFF2-40B4-BE49-F238E27FC236}">
                    <a16:creationId xmlns:a16="http://schemas.microsoft.com/office/drawing/2014/main" id="{783F01F4-8CC5-4212-9DEA-C7CDF3A2BEA5}"/>
                  </a:ext>
                </a:extLst>
              </p:cNvPr>
              <p:cNvSpPr/>
              <p:nvPr/>
            </p:nvSpPr>
            <p:spPr>
              <a:xfrm>
                <a:off x="5087888" y="5215983"/>
                <a:ext cx="764111" cy="380508"/>
              </a:xfrm>
              <a:prstGeom prst="ellipse">
                <a:avLst/>
              </a:prstGeom>
              <a:grp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zh-CN" altLang="en-US" sz="1000" b="1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创意实现</a:t>
                </a:r>
              </a:p>
            </p:txBody>
          </p:sp>
          <p:sp>
            <p:nvSpPr>
              <p:cNvPr id="70" name="椭圆 69">
                <a:extLst>
                  <a:ext uri="{FF2B5EF4-FFF2-40B4-BE49-F238E27FC236}">
                    <a16:creationId xmlns:a16="http://schemas.microsoft.com/office/drawing/2014/main" id="{E439DADA-1CAD-4436-848B-660EE95FB9A5}"/>
                  </a:ext>
                </a:extLst>
              </p:cNvPr>
              <p:cNvSpPr/>
              <p:nvPr/>
            </p:nvSpPr>
            <p:spPr>
              <a:xfrm>
                <a:off x="6258977" y="5211578"/>
                <a:ext cx="764111" cy="380508"/>
              </a:xfrm>
              <a:prstGeom prst="ellipse">
                <a:avLst/>
              </a:prstGeom>
              <a:grp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zh-CN" altLang="en-US" sz="1000" b="1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代码开发</a:t>
                </a:r>
              </a:p>
            </p:txBody>
          </p:sp>
          <p:cxnSp>
            <p:nvCxnSpPr>
              <p:cNvPr id="71" name="直接箭头连接符 70">
                <a:extLst>
                  <a:ext uri="{FF2B5EF4-FFF2-40B4-BE49-F238E27FC236}">
                    <a16:creationId xmlns:a16="http://schemas.microsoft.com/office/drawing/2014/main" id="{625A7D5D-0A17-45AB-9CF1-85416AEDD44A}"/>
                  </a:ext>
                </a:extLst>
              </p:cNvPr>
              <p:cNvCxnSpPr>
                <a:stCxn id="69" idx="6"/>
                <a:endCxn id="70" idx="2"/>
              </p:cNvCxnSpPr>
              <p:nvPr/>
            </p:nvCxnSpPr>
            <p:spPr>
              <a:xfrm flipV="1">
                <a:off x="5851999" y="5401832"/>
                <a:ext cx="406978" cy="4405"/>
              </a:xfrm>
              <a:prstGeom prst="straightConnector1">
                <a:avLst/>
              </a:prstGeom>
              <a:grp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72" name="矩形 71">
                <a:extLst>
                  <a:ext uri="{FF2B5EF4-FFF2-40B4-BE49-F238E27FC236}">
                    <a16:creationId xmlns:a16="http://schemas.microsoft.com/office/drawing/2014/main" id="{403272EC-4EBB-461F-9C67-0C2F40A1E2D0}"/>
                  </a:ext>
                </a:extLst>
              </p:cNvPr>
              <p:cNvSpPr/>
              <p:nvPr/>
            </p:nvSpPr>
            <p:spPr>
              <a:xfrm>
                <a:off x="5296798" y="4979268"/>
                <a:ext cx="1494861" cy="212003"/>
              </a:xfrm>
              <a:prstGeom prst="rect">
                <a:avLst/>
              </a:prstGeom>
              <a:grp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zh-CN" altLang="en-US" sz="8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合并请求、版本控制、质量检测</a:t>
                </a:r>
              </a:p>
            </p:txBody>
          </p:sp>
        </p:grpSp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0885A316-3AE4-4ACC-ABC7-F2866C20C4CC}"/>
                </a:ext>
              </a:extLst>
            </p:cNvPr>
            <p:cNvGrpSpPr/>
            <p:nvPr/>
          </p:nvGrpSpPr>
          <p:grpSpPr>
            <a:xfrm>
              <a:off x="5105066" y="5713908"/>
              <a:ext cx="1888262" cy="632466"/>
              <a:chOff x="5115791" y="6096133"/>
              <a:chExt cx="1888262" cy="632466"/>
            </a:xfrm>
            <a:solidFill>
              <a:schemeClr val="bg1"/>
            </a:solidFill>
          </p:grpSpPr>
          <p:sp>
            <p:nvSpPr>
              <p:cNvPr id="73" name="椭圆 72">
                <a:extLst>
                  <a:ext uri="{FF2B5EF4-FFF2-40B4-BE49-F238E27FC236}">
                    <a16:creationId xmlns:a16="http://schemas.microsoft.com/office/drawing/2014/main" id="{D5CF98C7-88BA-4B3E-B9EC-D4259C196E78}"/>
                  </a:ext>
                </a:extLst>
              </p:cNvPr>
              <p:cNvSpPr/>
              <p:nvPr/>
            </p:nvSpPr>
            <p:spPr>
              <a:xfrm>
                <a:off x="5115791" y="6348091"/>
                <a:ext cx="764111" cy="380508"/>
              </a:xfrm>
              <a:prstGeom prst="ellipse">
                <a:avLst/>
              </a:prstGeom>
              <a:grp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zh-CN" altLang="en-US" sz="1000" b="1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产品体验</a:t>
                </a:r>
              </a:p>
            </p:txBody>
          </p:sp>
          <p:sp>
            <p:nvSpPr>
              <p:cNvPr id="74" name="椭圆 73">
                <a:extLst>
                  <a:ext uri="{FF2B5EF4-FFF2-40B4-BE49-F238E27FC236}">
                    <a16:creationId xmlns:a16="http://schemas.microsoft.com/office/drawing/2014/main" id="{81D8B6CB-CF00-40D0-967F-A182A2C4BDD5}"/>
                  </a:ext>
                </a:extLst>
              </p:cNvPr>
              <p:cNvSpPr/>
              <p:nvPr/>
            </p:nvSpPr>
            <p:spPr>
              <a:xfrm>
                <a:off x="6239942" y="6343683"/>
                <a:ext cx="764111" cy="380508"/>
              </a:xfrm>
              <a:prstGeom prst="ellipse">
                <a:avLst/>
              </a:prstGeom>
              <a:grp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zh-CN" altLang="en-US" sz="1000" b="1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维护演化</a:t>
                </a:r>
              </a:p>
            </p:txBody>
          </p:sp>
          <p:cxnSp>
            <p:nvCxnSpPr>
              <p:cNvPr id="75" name="直接箭头连接符 74">
                <a:extLst>
                  <a:ext uri="{FF2B5EF4-FFF2-40B4-BE49-F238E27FC236}">
                    <a16:creationId xmlns:a16="http://schemas.microsoft.com/office/drawing/2014/main" id="{51209B51-E0A0-42EA-BFA0-E3AFB1BA4A8D}"/>
                  </a:ext>
                </a:extLst>
              </p:cNvPr>
              <p:cNvCxnSpPr>
                <a:stCxn id="73" idx="6"/>
                <a:endCxn id="74" idx="2"/>
              </p:cNvCxnSpPr>
              <p:nvPr/>
            </p:nvCxnSpPr>
            <p:spPr>
              <a:xfrm flipV="1">
                <a:off x="5879902" y="6533937"/>
                <a:ext cx="360040" cy="4405"/>
              </a:xfrm>
              <a:prstGeom prst="straightConnector1">
                <a:avLst/>
              </a:prstGeom>
              <a:grp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76" name="矩形 75">
                <a:extLst>
                  <a:ext uri="{FF2B5EF4-FFF2-40B4-BE49-F238E27FC236}">
                    <a16:creationId xmlns:a16="http://schemas.microsoft.com/office/drawing/2014/main" id="{55AD352E-072E-4EAC-BDC7-05408E7CC588}"/>
                  </a:ext>
                </a:extLst>
              </p:cNvPr>
              <p:cNvSpPr/>
              <p:nvPr/>
            </p:nvSpPr>
            <p:spPr>
              <a:xfrm>
                <a:off x="5281484" y="6096133"/>
                <a:ext cx="1494861" cy="212003"/>
              </a:xfrm>
              <a:prstGeom prst="rect">
                <a:avLst/>
              </a:prstGeom>
              <a:grp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zh-CN" altLang="en-US" sz="8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社交媒介（</a:t>
                </a:r>
                <a:r>
                  <a:rPr lang="en-US" altLang="zh-CN" sz="8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QA</a:t>
                </a:r>
                <a:r>
                  <a:rPr lang="zh-CN" altLang="en-US" sz="8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）、</a:t>
                </a:r>
                <a:r>
                  <a:rPr lang="en-US" altLang="zh-CN" sz="800" dirty="0" err="1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DevOps</a:t>
                </a:r>
                <a:r>
                  <a:rPr lang="zh-CN" altLang="en-US" sz="8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工具</a:t>
                </a:r>
              </a:p>
            </p:txBody>
          </p:sp>
        </p:grpSp>
      </p:grpSp>
      <p:sp>
        <p:nvSpPr>
          <p:cNvPr id="81" name="圆角矩形 37">
            <a:extLst>
              <a:ext uri="{FF2B5EF4-FFF2-40B4-BE49-F238E27FC236}">
                <a16:creationId xmlns:a16="http://schemas.microsoft.com/office/drawing/2014/main" id="{BB737DFD-6E70-4D31-8E91-AB356C5561C9}"/>
              </a:ext>
            </a:extLst>
          </p:cNvPr>
          <p:cNvSpPr/>
          <p:nvPr/>
        </p:nvSpPr>
        <p:spPr>
          <a:xfrm>
            <a:off x="946386" y="4345485"/>
            <a:ext cx="939546" cy="641179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开源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创作</a:t>
            </a:r>
          </a:p>
        </p:txBody>
      </p:sp>
      <p:sp>
        <p:nvSpPr>
          <p:cNvPr id="82" name="圆角矩形 23">
            <a:extLst>
              <a:ext uri="{FF2B5EF4-FFF2-40B4-BE49-F238E27FC236}">
                <a16:creationId xmlns:a16="http://schemas.microsoft.com/office/drawing/2014/main" id="{96D6484D-FA64-47EE-AE9A-B05AD12563F7}"/>
              </a:ext>
            </a:extLst>
          </p:cNvPr>
          <p:cNvSpPr/>
          <p:nvPr/>
        </p:nvSpPr>
        <p:spPr>
          <a:xfrm>
            <a:off x="10156411" y="4306334"/>
            <a:ext cx="908141" cy="668544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产品开发</a:t>
            </a:r>
          </a:p>
        </p:txBody>
      </p:sp>
      <p:sp>
        <p:nvSpPr>
          <p:cNvPr id="54273" name="箭头: 虚尾 54272">
            <a:extLst>
              <a:ext uri="{FF2B5EF4-FFF2-40B4-BE49-F238E27FC236}">
                <a16:creationId xmlns:a16="http://schemas.microsoft.com/office/drawing/2014/main" id="{0326DB1B-CE7A-4663-A048-7F7AD11A0196}"/>
              </a:ext>
            </a:extLst>
          </p:cNvPr>
          <p:cNvSpPr/>
          <p:nvPr/>
        </p:nvSpPr>
        <p:spPr>
          <a:xfrm>
            <a:off x="5712653" y="1772816"/>
            <a:ext cx="803731" cy="615813"/>
          </a:xfrm>
          <a:prstGeom prst="striped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4278" name="组合 54277">
            <a:extLst>
              <a:ext uri="{FF2B5EF4-FFF2-40B4-BE49-F238E27FC236}">
                <a16:creationId xmlns:a16="http://schemas.microsoft.com/office/drawing/2014/main" id="{8F75EE7F-FBE9-481B-8D0C-EC5CDCED7669}"/>
              </a:ext>
            </a:extLst>
          </p:cNvPr>
          <p:cNvGrpSpPr/>
          <p:nvPr/>
        </p:nvGrpSpPr>
        <p:grpSpPr>
          <a:xfrm>
            <a:off x="5579672" y="2450064"/>
            <a:ext cx="948376" cy="1077218"/>
            <a:chOff x="5532082" y="2600851"/>
            <a:chExt cx="948376" cy="1077218"/>
          </a:xfrm>
        </p:grpSpPr>
        <p:sp>
          <p:nvSpPr>
            <p:cNvPr id="54275" name="矩形 54274">
              <a:extLst>
                <a:ext uri="{FF2B5EF4-FFF2-40B4-BE49-F238E27FC236}">
                  <a16:creationId xmlns:a16="http://schemas.microsoft.com/office/drawing/2014/main" id="{F718B836-32B3-44CE-A163-18372CEB263C}"/>
                </a:ext>
              </a:extLst>
            </p:cNvPr>
            <p:cNvSpPr/>
            <p:nvPr/>
          </p:nvSpPr>
          <p:spPr>
            <a:xfrm>
              <a:off x="5596883" y="2600851"/>
              <a:ext cx="883575" cy="107721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285750" indent="-285750" algn="ctr">
                <a:buFont typeface="Wingdings" panose="05000000000000000000" pitchFamily="2" charset="2"/>
                <a:buChar char="Ø"/>
              </a:pP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成本</a:t>
              </a:r>
              <a:endPara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 algn="ctr">
                <a:buFont typeface="Wingdings" panose="05000000000000000000" pitchFamily="2" charset="2"/>
                <a:buChar char="Ø"/>
              </a:pP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工艺</a:t>
              </a:r>
              <a:endPara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 algn="ctr">
                <a:buFont typeface="Wingdings" panose="05000000000000000000" pitchFamily="2" charset="2"/>
                <a:buChar char="Ø"/>
              </a:pP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市场</a:t>
              </a:r>
              <a:endPara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…</a:t>
              </a:r>
            </a:p>
          </p:txBody>
        </p:sp>
        <p:sp>
          <p:nvSpPr>
            <p:cNvPr id="54277" name="左大括号 54276">
              <a:extLst>
                <a:ext uri="{FF2B5EF4-FFF2-40B4-BE49-F238E27FC236}">
                  <a16:creationId xmlns:a16="http://schemas.microsoft.com/office/drawing/2014/main" id="{E58A6E9E-FF26-49D5-9588-8F96DEE2F8CA}"/>
                </a:ext>
              </a:extLst>
            </p:cNvPr>
            <p:cNvSpPr/>
            <p:nvPr/>
          </p:nvSpPr>
          <p:spPr>
            <a:xfrm>
              <a:off x="5532082" y="2613984"/>
              <a:ext cx="148954" cy="1060754"/>
            </a:xfrm>
            <a:prstGeom prst="leftBrac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353CD886-A833-4683-916C-0B6793814CAC}"/>
              </a:ext>
            </a:extLst>
          </p:cNvPr>
          <p:cNvCxnSpPr/>
          <p:nvPr/>
        </p:nvCxnSpPr>
        <p:spPr>
          <a:xfrm>
            <a:off x="594783" y="3933056"/>
            <a:ext cx="10829809" cy="0"/>
          </a:xfrm>
          <a:prstGeom prst="line">
            <a:avLst/>
          </a:prstGeom>
          <a:ln w="19050">
            <a:solidFill>
              <a:schemeClr val="accent2">
                <a:lumMod val="40000"/>
                <a:lumOff val="60000"/>
              </a:schemeClr>
            </a:solidFill>
            <a:prstDash val="lgDash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99518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sz="4000" dirty="0"/>
              <a:t>主要内容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55440" y="2024844"/>
            <a:ext cx="10225136" cy="2808312"/>
          </a:xfrm>
        </p:spPr>
        <p:txBody>
          <a:bodyPr/>
          <a:lstStyle/>
          <a:p>
            <a:pPr marL="0" indent="0">
              <a:spcBef>
                <a:spcPts val="1800"/>
              </a:spcBef>
              <a:buNone/>
            </a:pPr>
            <a:r>
              <a:rPr lang="zh-CN" altLang="en-US" sz="4800" b="1" dirty="0">
                <a:latin typeface="微软雅黑" panose="020B0503020204020204" pitchFamily="34" charset="-122"/>
              </a:rPr>
              <a:t>软件工程</a:t>
            </a:r>
            <a:r>
              <a:rPr lang="en-US" altLang="zh-CN" sz="4800" b="1" dirty="0">
                <a:latin typeface="微软雅黑" panose="020B0503020204020204" pitchFamily="34" charset="-122"/>
              </a:rPr>
              <a:t>50</a:t>
            </a:r>
            <a:r>
              <a:rPr lang="zh-CN" altLang="en-US" sz="4800" b="1" dirty="0">
                <a:latin typeface="微软雅黑" panose="020B0503020204020204" pitchFamily="34" charset="-122"/>
              </a:rPr>
              <a:t>年：软件创作    软件生产</a:t>
            </a:r>
            <a:endParaRPr lang="en-US" altLang="zh-CN" sz="4800" b="1" dirty="0">
              <a:latin typeface="微软雅黑" panose="020B0503020204020204" pitchFamily="34" charset="-122"/>
            </a:endParaRPr>
          </a:p>
        </p:txBody>
      </p:sp>
      <p:sp>
        <p:nvSpPr>
          <p:cNvPr id="4" name="箭头: 右 3">
            <a:extLst>
              <a:ext uri="{FF2B5EF4-FFF2-40B4-BE49-F238E27FC236}">
                <a16:creationId xmlns:a16="http://schemas.microsoft.com/office/drawing/2014/main" id="{AE882DFF-791D-4739-B428-A9AF01E67341}"/>
              </a:ext>
            </a:extLst>
          </p:cNvPr>
          <p:cNvSpPr/>
          <p:nvPr/>
        </p:nvSpPr>
        <p:spPr>
          <a:xfrm>
            <a:off x="8112224" y="2295090"/>
            <a:ext cx="504056" cy="360040"/>
          </a:xfrm>
          <a:prstGeom prst="rightArrow">
            <a:avLst/>
          </a:prstGeom>
          <a:solidFill>
            <a:srgbClr val="C000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</p:spTree>
    <p:extLst>
      <p:ext uri="{BB962C8B-B14F-4D97-AF65-F5344CB8AC3E}">
        <p14:creationId xmlns:p14="http://schemas.microsoft.com/office/powerpoint/2010/main" val="4186175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58"/>
    </mc:Choice>
    <mc:Fallback xmlns="">
      <p:transition spd="slow" advTm="35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  <p:extLst mod="1">
    <p:ext uri="{E180D4A7-C9FB-4DFB-919C-405C955672EB}">
      <p14:showEvtLst xmlns:p14="http://schemas.microsoft.com/office/powerpoint/2010/main">
        <p14:playEvt time="0" objId="4"/>
        <p14:stopEvt time="3558" objId="4"/>
      </p14:showEvtLst>
    </p:ext>
  </p:extLs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tangle 4"/>
          <p:cNvSpPr>
            <a:spLocks noChangeArrowheads="1"/>
          </p:cNvSpPr>
          <p:nvPr/>
        </p:nvSpPr>
        <p:spPr bwMode="auto">
          <a:xfrm>
            <a:off x="7176121" y="3196123"/>
            <a:ext cx="2458492" cy="1812414"/>
          </a:xfrm>
          <a:prstGeom prst="rect">
            <a:avLst/>
          </a:prstGeom>
          <a:gradFill rotWithShape="1">
            <a:gsLst>
              <a:gs pos="0">
                <a:srgbClr val="FF9999"/>
              </a:gs>
              <a:gs pos="100000">
                <a:srgbClr val="FFCCCC"/>
              </a:gs>
            </a:gsLst>
            <a:path path="rect">
              <a:fillToRect l="100000" t="100000"/>
            </a:path>
          </a:gradFill>
          <a:ln w="28575" cap="sq" algn="ctr">
            <a:solidFill>
              <a:srgbClr val="FF434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marL="266700" marR="0" lvl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3366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微软雅黑" pitchFamily="34" charset="-122"/>
                <a:ea typeface="微软雅黑" pitchFamily="34" charset="-122"/>
              </a:rPr>
              <a:t>软件</a:t>
            </a:r>
          </a:p>
          <a:p>
            <a:pPr marL="266700" marR="0" lvl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3366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微软雅黑" pitchFamily="34" charset="-122"/>
                <a:ea typeface="微软雅黑" pitchFamily="34" charset="-122"/>
              </a:rPr>
              <a:t>创作技术</a:t>
            </a:r>
          </a:p>
        </p:txBody>
      </p:sp>
      <p:sp>
        <p:nvSpPr>
          <p:cNvPr id="86" name="Rectangle 5"/>
          <p:cNvSpPr>
            <a:spLocks noChangeArrowheads="1"/>
          </p:cNvSpPr>
          <p:nvPr/>
        </p:nvSpPr>
        <p:spPr bwMode="auto">
          <a:xfrm>
            <a:off x="2478113" y="3196123"/>
            <a:ext cx="2465759" cy="1812414"/>
          </a:xfrm>
          <a:prstGeom prst="rect">
            <a:avLst/>
          </a:prstGeom>
          <a:gradFill flip="none" rotWithShape="1">
            <a:gsLst>
              <a:gs pos="0">
                <a:srgbClr val="99CCFF"/>
              </a:gs>
              <a:gs pos="100000">
                <a:srgbClr val="CCECFF"/>
              </a:gs>
            </a:gsLst>
            <a:path path="rect">
              <a:fillToRect l="100000" t="100000"/>
            </a:path>
            <a:tileRect r="-100000" b="-100000"/>
          </a:gradFill>
          <a:ln w="28575" cap="sq" algn="ctr">
            <a:solidFill>
              <a:srgbClr val="00206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3366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微软雅黑" pitchFamily="34" charset="-122"/>
                <a:ea typeface="微软雅黑" pitchFamily="34" charset="-122"/>
              </a:rPr>
              <a:t>      软件</a:t>
            </a: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3366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微软雅黑" pitchFamily="34" charset="-122"/>
                <a:ea typeface="微软雅黑" pitchFamily="34" charset="-122"/>
              </a:rPr>
              <a:t>  生产技术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软件开发群体化方法</a:t>
            </a:r>
          </a:p>
        </p:txBody>
      </p:sp>
      <p:grpSp>
        <p:nvGrpSpPr>
          <p:cNvPr id="83" name="组合 82"/>
          <p:cNvGrpSpPr>
            <a:grpSpLocks noChangeAspect="1"/>
          </p:cNvGrpSpPr>
          <p:nvPr/>
        </p:nvGrpSpPr>
        <p:grpSpPr>
          <a:xfrm>
            <a:off x="1847528" y="1613775"/>
            <a:ext cx="8437413" cy="4807781"/>
            <a:chOff x="1283725" y="1167047"/>
            <a:chExt cx="9144000" cy="5710893"/>
          </a:xfrm>
        </p:grpSpPr>
        <p:sp>
          <p:nvSpPr>
            <p:cNvPr id="7" name="Rectangle 6"/>
            <p:cNvSpPr>
              <a:spLocks noChangeArrowheads="1"/>
            </p:cNvSpPr>
            <p:nvPr/>
          </p:nvSpPr>
          <p:spPr bwMode="auto">
            <a:xfrm>
              <a:off x="4276252" y="3240598"/>
              <a:ext cx="3125225" cy="1751554"/>
            </a:xfrm>
            <a:prstGeom prst="rect">
              <a:avLst/>
            </a:prstGeom>
            <a:gradFill>
              <a:gsLst>
                <a:gs pos="0">
                  <a:srgbClr val="FFD653"/>
                </a:gs>
                <a:gs pos="100000">
                  <a:srgbClr val="FFE285"/>
                </a:gs>
              </a:gsLst>
              <a:path path="rect">
                <a:fillToRect l="100000" t="100000"/>
              </a:path>
            </a:gradFill>
            <a:ln w="28575" cap="sq" algn="ctr">
              <a:solidFill>
                <a:srgbClr val="CC6600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square" lIns="36000" tIns="0" rIns="3600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1" i="0" u="none" strike="noStrike" kern="0" cap="none" normalizeH="0" baseline="0" noProof="0" dirty="0">
                  <a:ln>
                    <a:noFill/>
                  </a:ln>
                  <a:solidFill>
                    <a:srgbClr val="003366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uLnTx/>
                  <a:uFillTx/>
                  <a:latin typeface="微软雅黑" pitchFamily="34" charset="-122"/>
                  <a:ea typeface="微软雅黑" pitchFamily="34" charset="-122"/>
                </a:rPr>
                <a:t>软件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1" i="0" u="none" strike="noStrike" kern="0" cap="none" normalizeH="0" baseline="0" noProof="0" dirty="0">
                  <a:ln>
                    <a:noFill/>
                  </a:ln>
                  <a:solidFill>
                    <a:srgbClr val="003366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uLnTx/>
                  <a:uFillTx/>
                  <a:latin typeface="微软雅黑" pitchFamily="34" charset="-122"/>
                  <a:ea typeface="微软雅黑" pitchFamily="34" charset="-122"/>
                </a:rPr>
                <a:t>转化技术</a:t>
              </a:r>
            </a:p>
          </p:txBody>
        </p:sp>
        <p:grpSp>
          <p:nvGrpSpPr>
            <p:cNvPr id="8" name="组合 7"/>
            <p:cNvGrpSpPr/>
            <p:nvPr/>
          </p:nvGrpSpPr>
          <p:grpSpPr>
            <a:xfrm>
              <a:off x="3161588" y="2356811"/>
              <a:ext cx="5354553" cy="466420"/>
              <a:chOff x="1955901" y="2602540"/>
              <a:chExt cx="5354553" cy="466420"/>
            </a:xfrm>
          </p:grpSpPr>
          <p:sp>
            <p:nvSpPr>
              <p:cNvPr id="9" name="左箭头 8"/>
              <p:cNvSpPr/>
              <p:nvPr/>
            </p:nvSpPr>
            <p:spPr>
              <a:xfrm rot="16200000" flipH="1" flipV="1">
                <a:off x="4414295" y="2280638"/>
                <a:ext cx="461980" cy="1114664"/>
              </a:xfrm>
              <a:prstGeom prst="leftArrow">
                <a:avLst>
                  <a:gd name="adj1" fmla="val 60000"/>
                  <a:gd name="adj2" fmla="val 50000"/>
                </a:avLst>
              </a:prstGeom>
              <a:solidFill>
                <a:schemeClr val="bg1">
                  <a:lumMod val="85000"/>
                </a:schemeClr>
              </a:solidFill>
              <a:ln w="28575" cap="sq" algn="ctr">
                <a:noFill/>
                <a:miter lim="800000"/>
                <a:headEnd/>
                <a:tailEnd/>
              </a:ln>
              <a:effectLst/>
            </p:spPr>
          </p:sp>
          <p:sp>
            <p:nvSpPr>
              <p:cNvPr id="10" name="左箭头 9"/>
              <p:cNvSpPr/>
              <p:nvPr/>
            </p:nvSpPr>
            <p:spPr>
              <a:xfrm rot="16200000" flipH="1" flipV="1">
                <a:off x="6522132" y="2280638"/>
                <a:ext cx="461980" cy="1114664"/>
              </a:xfrm>
              <a:prstGeom prst="leftArrow">
                <a:avLst>
                  <a:gd name="adj1" fmla="val 60000"/>
                  <a:gd name="adj2" fmla="val 50000"/>
                </a:avLst>
              </a:prstGeom>
              <a:solidFill>
                <a:schemeClr val="bg1">
                  <a:lumMod val="85000"/>
                </a:schemeClr>
              </a:solidFill>
              <a:ln w="28575" cap="sq" algn="ctr">
                <a:noFill/>
                <a:miter lim="800000"/>
                <a:headEnd/>
                <a:tailEnd/>
              </a:ln>
              <a:effectLst/>
            </p:spPr>
          </p:sp>
          <p:sp>
            <p:nvSpPr>
              <p:cNvPr id="11" name="左箭头 10"/>
              <p:cNvSpPr/>
              <p:nvPr/>
            </p:nvSpPr>
            <p:spPr>
              <a:xfrm rot="16200000" flipH="1" flipV="1">
                <a:off x="2282243" y="2276198"/>
                <a:ext cx="461980" cy="1114664"/>
              </a:xfrm>
              <a:prstGeom prst="leftArrow">
                <a:avLst>
                  <a:gd name="adj1" fmla="val 60000"/>
                  <a:gd name="adj2" fmla="val 53413"/>
                </a:avLst>
              </a:prstGeom>
              <a:solidFill>
                <a:schemeClr val="bg1">
                  <a:lumMod val="85000"/>
                </a:schemeClr>
              </a:solidFill>
              <a:ln w="28575" cap="sq" algn="ctr">
                <a:noFill/>
                <a:miter lim="800000"/>
                <a:headEnd/>
                <a:tailEnd/>
              </a:ln>
              <a:effectLst/>
            </p:spPr>
          </p:sp>
        </p:grpSp>
        <p:sp>
          <p:nvSpPr>
            <p:cNvPr id="12" name="右箭头 11"/>
            <p:cNvSpPr/>
            <p:nvPr/>
          </p:nvSpPr>
          <p:spPr>
            <a:xfrm>
              <a:off x="4114423" y="3399293"/>
              <a:ext cx="583324" cy="551793"/>
            </a:xfrm>
            <a:prstGeom prst="rightArrow">
              <a:avLst/>
            </a:prstGeom>
            <a:solidFill>
              <a:srgbClr val="FFFFFF"/>
            </a:solidFill>
            <a:ln w="25400" cap="flat" cmpd="sng" algn="ctr">
              <a:solidFill>
                <a:srgbClr val="DE8848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endParaRPr>
            </a:p>
          </p:txBody>
        </p:sp>
        <p:sp>
          <p:nvSpPr>
            <p:cNvPr id="13" name="右箭头 12"/>
            <p:cNvSpPr/>
            <p:nvPr/>
          </p:nvSpPr>
          <p:spPr>
            <a:xfrm>
              <a:off x="6996672" y="3380896"/>
              <a:ext cx="583324" cy="588585"/>
            </a:xfrm>
            <a:prstGeom prst="rightArrow">
              <a:avLst/>
            </a:prstGeom>
            <a:solidFill>
              <a:srgbClr val="FFFFFF"/>
            </a:solidFill>
            <a:ln w="25400" cap="flat" cmpd="sng" algn="ctr">
              <a:solidFill>
                <a:srgbClr val="DE8848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endParaRPr>
            </a:p>
          </p:txBody>
        </p:sp>
        <p:sp>
          <p:nvSpPr>
            <p:cNvPr id="14" name="左箭头 13"/>
            <p:cNvSpPr/>
            <p:nvPr/>
          </p:nvSpPr>
          <p:spPr>
            <a:xfrm>
              <a:off x="6922752" y="4335398"/>
              <a:ext cx="567558" cy="536028"/>
            </a:xfrm>
            <a:prstGeom prst="leftArrow">
              <a:avLst/>
            </a:prstGeom>
            <a:solidFill>
              <a:srgbClr val="FFFFFF"/>
            </a:solidFill>
            <a:ln w="25400" cap="flat" cmpd="sng" algn="ctr">
              <a:solidFill>
                <a:srgbClr val="DE8848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endParaRPr>
            </a:p>
          </p:txBody>
        </p:sp>
        <p:sp>
          <p:nvSpPr>
            <p:cNvPr id="15" name="左箭头 14"/>
            <p:cNvSpPr/>
            <p:nvPr/>
          </p:nvSpPr>
          <p:spPr>
            <a:xfrm>
              <a:off x="4114423" y="4335398"/>
              <a:ext cx="567558" cy="536028"/>
            </a:xfrm>
            <a:prstGeom prst="leftArrow">
              <a:avLst/>
            </a:prstGeom>
            <a:solidFill>
              <a:srgbClr val="FFFFFF"/>
            </a:solidFill>
            <a:ln w="25400" cap="flat" cmpd="sng" algn="ctr">
              <a:solidFill>
                <a:srgbClr val="DE8848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endParaRPr>
            </a:p>
          </p:txBody>
        </p:sp>
        <p:sp>
          <p:nvSpPr>
            <p:cNvPr id="16" name="圆角矩形 15"/>
            <p:cNvSpPr/>
            <p:nvPr/>
          </p:nvSpPr>
          <p:spPr>
            <a:xfrm>
              <a:off x="1283725" y="5706937"/>
              <a:ext cx="9144000" cy="1171003"/>
            </a:xfrm>
            <a:prstGeom prst="roundRect">
              <a:avLst>
                <a:gd name="adj" fmla="val 0"/>
              </a:avLst>
            </a:prstGeom>
            <a:noFill/>
            <a:ln w="28575">
              <a:noFill/>
              <a:prstDash val="solid"/>
              <a:miter lim="800000"/>
              <a:headEnd/>
              <a:tailEnd/>
            </a:ln>
            <a:effec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108000" tIns="0" rIns="108000" bIns="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eaLnBrk="0" hangingPunct="0">
                <a:buClr>
                  <a:srgbClr val="003366"/>
                </a:buClr>
              </a:pPr>
              <a:r>
                <a:rPr lang="zh-CN" altLang="en-US" sz="2800" b="1" dirty="0">
                  <a:solidFill>
                    <a:srgbClr val="C00000"/>
                  </a:solidFill>
                  <a:latin typeface="微软雅黑" pitchFamily="34" charset="-122"/>
                  <a:ea typeface="微软雅黑" pitchFamily="34" charset="-122"/>
                </a:rPr>
                <a:t>加速</a:t>
              </a:r>
              <a:r>
                <a:rPr lang="en-US" altLang="zh-CN" sz="2800" b="1" dirty="0">
                  <a:solidFill>
                    <a:srgbClr val="C00000"/>
                  </a:solidFill>
                  <a:latin typeface="微软雅黑" pitchFamily="34" charset="-122"/>
                  <a:ea typeface="微软雅黑" pitchFamily="34" charset="-122"/>
                </a:rPr>
                <a:t>IT</a:t>
              </a:r>
              <a:r>
                <a:rPr lang="zh-CN" altLang="en-US" sz="2800" b="1" dirty="0">
                  <a:solidFill>
                    <a:srgbClr val="C00000"/>
                  </a:solidFill>
                  <a:latin typeface="微软雅黑" pitchFamily="34" charset="-122"/>
                  <a:ea typeface="微软雅黑" pitchFamily="34" charset="-122"/>
                </a:rPr>
                <a:t>生态系统中作品和产品的相互转化，支持</a:t>
              </a:r>
              <a:endParaRPr lang="en-US" altLang="zh-CN" sz="2800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algn="ctr" eaLnBrk="0" hangingPunct="0">
                <a:buClr>
                  <a:srgbClr val="003366"/>
                </a:buClr>
              </a:pPr>
              <a:r>
                <a:rPr lang="zh-CN" altLang="en-US" sz="2800" b="1" dirty="0">
                  <a:solidFill>
                    <a:srgbClr val="C00000"/>
                  </a:solidFill>
                  <a:latin typeface="微软雅黑" pitchFamily="34" charset="-122"/>
                  <a:ea typeface="微软雅黑" pitchFamily="34" charset="-122"/>
                </a:rPr>
                <a:t>我国信息技术和产业的自主创新发展</a:t>
              </a:r>
            </a:p>
          </p:txBody>
        </p:sp>
        <p:grpSp>
          <p:nvGrpSpPr>
            <p:cNvPr id="17" name="组合 16"/>
            <p:cNvGrpSpPr/>
            <p:nvPr/>
          </p:nvGrpSpPr>
          <p:grpSpPr>
            <a:xfrm>
              <a:off x="2321303" y="1167047"/>
              <a:ext cx="7027771" cy="821191"/>
              <a:chOff x="1115616" y="1268760"/>
              <a:chExt cx="7027771" cy="821191"/>
            </a:xfrm>
          </p:grpSpPr>
          <p:grpSp>
            <p:nvGrpSpPr>
              <p:cNvPr id="18" name="组合 17"/>
              <p:cNvGrpSpPr/>
              <p:nvPr/>
            </p:nvGrpSpPr>
            <p:grpSpPr>
              <a:xfrm>
                <a:off x="1115616" y="1268760"/>
                <a:ext cx="7027771" cy="774167"/>
                <a:chOff x="1115616" y="1268760"/>
                <a:chExt cx="7027771" cy="774167"/>
              </a:xfrm>
            </p:grpSpPr>
            <p:grpSp>
              <p:nvGrpSpPr>
                <p:cNvPr id="24" name="组合 23"/>
                <p:cNvGrpSpPr/>
                <p:nvPr/>
              </p:nvGrpSpPr>
              <p:grpSpPr>
                <a:xfrm>
                  <a:off x="7083957" y="1429070"/>
                  <a:ext cx="1059430" cy="613857"/>
                  <a:chOff x="7011315" y="1464083"/>
                  <a:chExt cx="1059430" cy="613857"/>
                </a:xfrm>
              </p:grpSpPr>
              <p:sp>
                <p:nvSpPr>
                  <p:cNvPr id="55" name="椭圆 54"/>
                  <p:cNvSpPr/>
                  <p:nvPr/>
                </p:nvSpPr>
                <p:spPr>
                  <a:xfrm>
                    <a:off x="7700297" y="1647951"/>
                    <a:ext cx="149016" cy="122578"/>
                  </a:xfrm>
                  <a:prstGeom prst="ellipse">
                    <a:avLst/>
                  </a:prstGeom>
                  <a:solidFill>
                    <a:srgbClr val="FFDAA3">
                      <a:alpha val="49804"/>
                    </a:srgbClr>
                  </a:solidFill>
                  <a:ln w="3175">
                    <a:solidFill>
                      <a:srgbClr val="F4EE00"/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lt1"/>
                      </a:solidFill>
                      <a:latin typeface="+mn-lt"/>
                    </a:endParaRPr>
                  </a:p>
                </p:txBody>
              </p:sp>
              <p:sp>
                <p:nvSpPr>
                  <p:cNvPr id="56" name="椭圆 55"/>
                  <p:cNvSpPr/>
                  <p:nvPr/>
                </p:nvSpPr>
                <p:spPr>
                  <a:xfrm>
                    <a:off x="7372955" y="1955362"/>
                    <a:ext cx="149016" cy="122578"/>
                  </a:xfrm>
                  <a:prstGeom prst="ellipse">
                    <a:avLst/>
                  </a:prstGeom>
                  <a:solidFill>
                    <a:srgbClr val="FFDAA3">
                      <a:alpha val="49804"/>
                    </a:srgbClr>
                  </a:solidFill>
                  <a:ln w="3175">
                    <a:solidFill>
                      <a:srgbClr val="F4EE00"/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lt1"/>
                      </a:solidFill>
                      <a:latin typeface="+mn-lt"/>
                    </a:endParaRPr>
                  </a:p>
                </p:txBody>
              </p:sp>
              <p:sp>
                <p:nvSpPr>
                  <p:cNvPr id="57" name="椭圆 56"/>
                  <p:cNvSpPr>
                    <a:spLocks noChangeAspect="1"/>
                  </p:cNvSpPr>
                  <p:nvPr/>
                </p:nvSpPr>
                <p:spPr>
                  <a:xfrm>
                    <a:off x="7366817" y="1770529"/>
                    <a:ext cx="119213" cy="98063"/>
                  </a:xfrm>
                  <a:prstGeom prst="ellipse">
                    <a:avLst/>
                  </a:prstGeom>
                  <a:solidFill>
                    <a:srgbClr val="FFDAA3">
                      <a:alpha val="49804"/>
                    </a:srgbClr>
                  </a:solidFill>
                  <a:ln w="3175">
                    <a:solidFill>
                      <a:srgbClr val="F4EE00"/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lt1"/>
                      </a:solidFill>
                      <a:latin typeface="+mn-lt"/>
                    </a:endParaRPr>
                  </a:p>
                </p:txBody>
              </p:sp>
              <p:sp>
                <p:nvSpPr>
                  <p:cNvPr id="58" name="椭圆 57"/>
                  <p:cNvSpPr>
                    <a:spLocks noChangeAspect="1"/>
                  </p:cNvSpPr>
                  <p:nvPr/>
                </p:nvSpPr>
                <p:spPr>
                  <a:xfrm>
                    <a:off x="7457547" y="1569676"/>
                    <a:ext cx="119213" cy="98063"/>
                  </a:xfrm>
                  <a:prstGeom prst="ellipse">
                    <a:avLst/>
                  </a:prstGeom>
                  <a:solidFill>
                    <a:srgbClr val="FFDAA3">
                      <a:alpha val="49804"/>
                    </a:srgbClr>
                  </a:solidFill>
                  <a:ln w="3175">
                    <a:solidFill>
                      <a:srgbClr val="F4EE00"/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lt1"/>
                      </a:solidFill>
                      <a:latin typeface="+mn-lt"/>
                    </a:endParaRPr>
                  </a:p>
                </p:txBody>
              </p:sp>
              <p:sp>
                <p:nvSpPr>
                  <p:cNvPr id="59" name="椭圆 58"/>
                  <p:cNvSpPr>
                    <a:spLocks noChangeAspect="1"/>
                  </p:cNvSpPr>
                  <p:nvPr/>
                </p:nvSpPr>
                <p:spPr>
                  <a:xfrm>
                    <a:off x="7114579" y="1687072"/>
                    <a:ext cx="74508" cy="61289"/>
                  </a:xfrm>
                  <a:prstGeom prst="ellipse">
                    <a:avLst/>
                  </a:prstGeom>
                  <a:solidFill>
                    <a:srgbClr val="FFDAA3">
                      <a:alpha val="49804"/>
                    </a:srgbClr>
                  </a:solidFill>
                  <a:ln w="3175">
                    <a:solidFill>
                      <a:srgbClr val="F4EE00"/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lt1"/>
                      </a:solidFill>
                      <a:latin typeface="+mn-lt"/>
                    </a:endParaRPr>
                  </a:p>
                </p:txBody>
              </p:sp>
              <p:sp>
                <p:nvSpPr>
                  <p:cNvPr id="60" name="椭圆 59"/>
                  <p:cNvSpPr/>
                  <p:nvPr/>
                </p:nvSpPr>
                <p:spPr>
                  <a:xfrm>
                    <a:off x="7921729" y="1525372"/>
                    <a:ext cx="149016" cy="122578"/>
                  </a:xfrm>
                  <a:prstGeom prst="ellipse">
                    <a:avLst/>
                  </a:prstGeom>
                  <a:solidFill>
                    <a:srgbClr val="FFDAA3">
                      <a:alpha val="49804"/>
                    </a:srgbClr>
                  </a:solidFill>
                  <a:ln w="3175">
                    <a:solidFill>
                      <a:srgbClr val="F4EE00"/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lt1"/>
                      </a:solidFill>
                      <a:latin typeface="+mn-lt"/>
                    </a:endParaRPr>
                  </a:p>
                </p:txBody>
              </p:sp>
              <p:sp>
                <p:nvSpPr>
                  <p:cNvPr id="61" name="椭圆 60"/>
                  <p:cNvSpPr>
                    <a:spLocks noChangeAspect="1"/>
                  </p:cNvSpPr>
                  <p:nvPr/>
                </p:nvSpPr>
                <p:spPr>
                  <a:xfrm>
                    <a:off x="7292309" y="1518875"/>
                    <a:ext cx="74508" cy="61289"/>
                  </a:xfrm>
                  <a:prstGeom prst="ellipse">
                    <a:avLst/>
                  </a:prstGeom>
                  <a:solidFill>
                    <a:srgbClr val="FFDAA3">
                      <a:alpha val="49804"/>
                    </a:srgbClr>
                  </a:solidFill>
                  <a:ln w="3175">
                    <a:solidFill>
                      <a:srgbClr val="F4EE00"/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lt1"/>
                      </a:solidFill>
                      <a:latin typeface="+mn-lt"/>
                    </a:endParaRPr>
                  </a:p>
                </p:txBody>
              </p:sp>
              <p:sp>
                <p:nvSpPr>
                  <p:cNvPr id="62" name="椭圆 61"/>
                  <p:cNvSpPr>
                    <a:spLocks noChangeAspect="1"/>
                  </p:cNvSpPr>
                  <p:nvPr/>
                </p:nvSpPr>
                <p:spPr>
                  <a:xfrm>
                    <a:off x="7176975" y="1894686"/>
                    <a:ext cx="74508" cy="61289"/>
                  </a:xfrm>
                  <a:prstGeom prst="ellipse">
                    <a:avLst/>
                  </a:prstGeom>
                  <a:solidFill>
                    <a:srgbClr val="FFDAA3">
                      <a:alpha val="49804"/>
                    </a:srgbClr>
                  </a:solidFill>
                  <a:ln w="3175">
                    <a:solidFill>
                      <a:srgbClr val="F4EE00"/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lt1"/>
                      </a:solidFill>
                      <a:latin typeface="+mn-lt"/>
                    </a:endParaRPr>
                  </a:p>
                </p:txBody>
              </p:sp>
              <p:cxnSp>
                <p:nvCxnSpPr>
                  <p:cNvPr id="63" name="直接连接符 62"/>
                  <p:cNvCxnSpPr>
                    <a:stCxn id="62" idx="5"/>
                    <a:endCxn id="56" idx="2"/>
                  </p:cNvCxnSpPr>
                  <p:nvPr/>
                </p:nvCxnSpPr>
                <p:spPr>
                  <a:xfrm>
                    <a:off x="7240571" y="1946999"/>
                    <a:ext cx="132384" cy="69652"/>
                  </a:xfrm>
                  <a:prstGeom prst="line">
                    <a:avLst/>
                  </a:prstGeom>
                  <a:solidFill>
                    <a:srgbClr val="FFDAA3">
                      <a:alpha val="49804"/>
                    </a:srgbClr>
                  </a:solidFill>
                  <a:ln w="3175">
                    <a:solidFill>
                      <a:srgbClr val="F4EE00"/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64" name="直接连接符 63"/>
                  <p:cNvCxnSpPr>
                    <a:stCxn id="59" idx="6"/>
                    <a:endCxn id="57" idx="1"/>
                  </p:cNvCxnSpPr>
                  <p:nvPr/>
                </p:nvCxnSpPr>
                <p:spPr>
                  <a:xfrm>
                    <a:off x="7189087" y="1717716"/>
                    <a:ext cx="195188" cy="67174"/>
                  </a:xfrm>
                  <a:prstGeom prst="line">
                    <a:avLst/>
                  </a:prstGeom>
                  <a:solidFill>
                    <a:srgbClr val="FFDAA3">
                      <a:alpha val="49804"/>
                    </a:srgbClr>
                  </a:solidFill>
                  <a:ln w="3175">
                    <a:solidFill>
                      <a:srgbClr val="F4EE00"/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65" name="直接连接符 64"/>
                  <p:cNvCxnSpPr>
                    <a:stCxn id="58" idx="2"/>
                    <a:endCxn id="61" idx="5"/>
                  </p:cNvCxnSpPr>
                  <p:nvPr/>
                </p:nvCxnSpPr>
                <p:spPr>
                  <a:xfrm flipH="1" flipV="1">
                    <a:off x="7355906" y="1571189"/>
                    <a:ext cx="101641" cy="47519"/>
                  </a:xfrm>
                  <a:prstGeom prst="line">
                    <a:avLst/>
                  </a:prstGeom>
                  <a:solidFill>
                    <a:srgbClr val="FFDAA3">
                      <a:alpha val="49804"/>
                    </a:srgbClr>
                  </a:solidFill>
                  <a:ln w="3175">
                    <a:solidFill>
                      <a:srgbClr val="F4EE00"/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66" name="直接连接符 65"/>
                  <p:cNvCxnSpPr>
                    <a:stCxn id="59" idx="6"/>
                    <a:endCxn id="58" idx="2"/>
                  </p:cNvCxnSpPr>
                  <p:nvPr/>
                </p:nvCxnSpPr>
                <p:spPr>
                  <a:xfrm flipV="1">
                    <a:off x="7189087" y="1618708"/>
                    <a:ext cx="268460" cy="99009"/>
                  </a:xfrm>
                  <a:prstGeom prst="line">
                    <a:avLst/>
                  </a:prstGeom>
                  <a:solidFill>
                    <a:srgbClr val="FFDAA3">
                      <a:alpha val="49804"/>
                    </a:srgbClr>
                  </a:solidFill>
                  <a:ln w="3175">
                    <a:solidFill>
                      <a:srgbClr val="F4EE00"/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grpSp>
                <p:nvGrpSpPr>
                  <p:cNvPr id="67" name="组合 66"/>
                  <p:cNvGrpSpPr/>
                  <p:nvPr/>
                </p:nvGrpSpPr>
                <p:grpSpPr>
                  <a:xfrm>
                    <a:off x="7426423" y="1618708"/>
                    <a:ext cx="569814" cy="397943"/>
                    <a:chOff x="7426423" y="1618708"/>
                    <a:chExt cx="569814" cy="397943"/>
                  </a:xfrm>
                </p:grpSpPr>
                <p:cxnSp>
                  <p:nvCxnSpPr>
                    <p:cNvPr id="75" name="直接连接符 74"/>
                    <p:cNvCxnSpPr>
                      <a:endCxn id="55" idx="5"/>
                    </p:cNvCxnSpPr>
                    <p:nvPr/>
                  </p:nvCxnSpPr>
                  <p:spPr>
                    <a:xfrm flipH="1" flipV="1">
                      <a:off x="7827490" y="1752578"/>
                      <a:ext cx="40068" cy="114100"/>
                    </a:xfrm>
                    <a:prstGeom prst="line">
                      <a:avLst/>
                    </a:prstGeom>
                    <a:solidFill>
                      <a:srgbClr val="FFDAA3">
                        <a:alpha val="49804"/>
                      </a:srgbClr>
                    </a:solidFill>
                    <a:ln w="3175">
                      <a:solidFill>
                        <a:srgbClr val="F4EE00"/>
                      </a:solidFill>
                    </a:ln>
                    <a:effectLst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</p:cxnSp>
                <p:cxnSp>
                  <p:nvCxnSpPr>
                    <p:cNvPr id="76" name="直接连接符 75"/>
                    <p:cNvCxnSpPr>
                      <a:endCxn id="60" idx="4"/>
                    </p:cNvCxnSpPr>
                    <p:nvPr/>
                  </p:nvCxnSpPr>
                  <p:spPr>
                    <a:xfrm flipV="1">
                      <a:off x="7931471" y="1647951"/>
                      <a:ext cx="64766" cy="243523"/>
                    </a:xfrm>
                    <a:prstGeom prst="line">
                      <a:avLst/>
                    </a:prstGeom>
                    <a:solidFill>
                      <a:srgbClr val="FFDAA3">
                        <a:alpha val="49804"/>
                      </a:srgbClr>
                    </a:solidFill>
                    <a:ln w="3175">
                      <a:solidFill>
                        <a:srgbClr val="F4EE00"/>
                      </a:solidFill>
                    </a:ln>
                    <a:effectLst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</p:cxnSp>
                <p:cxnSp>
                  <p:nvCxnSpPr>
                    <p:cNvPr id="77" name="直接连接符 76"/>
                    <p:cNvCxnSpPr>
                      <a:endCxn id="57" idx="5"/>
                    </p:cNvCxnSpPr>
                    <p:nvPr/>
                  </p:nvCxnSpPr>
                  <p:spPr>
                    <a:xfrm flipH="1" flipV="1">
                      <a:off x="7468572" y="1854231"/>
                      <a:ext cx="272782" cy="148625"/>
                    </a:xfrm>
                    <a:prstGeom prst="line">
                      <a:avLst/>
                    </a:prstGeom>
                    <a:solidFill>
                      <a:srgbClr val="FFDAA3">
                        <a:alpha val="49804"/>
                      </a:srgbClr>
                    </a:solidFill>
                    <a:ln w="3175">
                      <a:solidFill>
                        <a:srgbClr val="F4EE00"/>
                      </a:solidFill>
                    </a:ln>
                    <a:effectLst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</p:cxnSp>
                <p:cxnSp>
                  <p:nvCxnSpPr>
                    <p:cNvPr id="78" name="直接连接符 77"/>
                    <p:cNvCxnSpPr>
                      <a:endCxn id="56" idx="6"/>
                    </p:cNvCxnSpPr>
                    <p:nvPr/>
                  </p:nvCxnSpPr>
                  <p:spPr>
                    <a:xfrm flipH="1">
                      <a:off x="7521971" y="2002856"/>
                      <a:ext cx="219382" cy="13795"/>
                    </a:xfrm>
                    <a:prstGeom prst="line">
                      <a:avLst/>
                    </a:prstGeom>
                    <a:solidFill>
                      <a:srgbClr val="FFDAA3">
                        <a:alpha val="49804"/>
                      </a:srgbClr>
                    </a:solidFill>
                    <a:ln w="3175">
                      <a:solidFill>
                        <a:srgbClr val="F4EE00"/>
                      </a:solidFill>
                    </a:ln>
                    <a:effectLst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</p:cxnSp>
                <p:cxnSp>
                  <p:nvCxnSpPr>
                    <p:cNvPr id="79" name="直接连接符 78"/>
                    <p:cNvCxnSpPr>
                      <a:stCxn id="55" idx="1"/>
                      <a:endCxn id="58" idx="6"/>
                    </p:cNvCxnSpPr>
                    <p:nvPr/>
                  </p:nvCxnSpPr>
                  <p:spPr>
                    <a:xfrm flipH="1" flipV="1">
                      <a:off x="7576760" y="1618708"/>
                      <a:ext cx="145360" cy="47194"/>
                    </a:xfrm>
                    <a:prstGeom prst="line">
                      <a:avLst/>
                    </a:prstGeom>
                    <a:solidFill>
                      <a:srgbClr val="FFDAA3">
                        <a:alpha val="49804"/>
                      </a:srgbClr>
                    </a:solidFill>
                    <a:ln w="3175">
                      <a:solidFill>
                        <a:srgbClr val="F4EE00"/>
                      </a:solidFill>
                    </a:ln>
                    <a:effectLst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</p:cxnSp>
                <p:cxnSp>
                  <p:nvCxnSpPr>
                    <p:cNvPr id="80" name="直接连接符 79"/>
                    <p:cNvCxnSpPr>
                      <a:endCxn id="58" idx="5"/>
                    </p:cNvCxnSpPr>
                    <p:nvPr/>
                  </p:nvCxnSpPr>
                  <p:spPr>
                    <a:xfrm flipH="1" flipV="1">
                      <a:off x="7559302" y="1653378"/>
                      <a:ext cx="239434" cy="213300"/>
                    </a:xfrm>
                    <a:prstGeom prst="line">
                      <a:avLst/>
                    </a:prstGeom>
                    <a:solidFill>
                      <a:srgbClr val="FFDAA3">
                        <a:alpha val="49804"/>
                      </a:srgbClr>
                    </a:solidFill>
                    <a:ln w="3175">
                      <a:solidFill>
                        <a:srgbClr val="F4EE00"/>
                      </a:solidFill>
                    </a:ln>
                    <a:effectLst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</p:cxnSp>
                <p:cxnSp>
                  <p:nvCxnSpPr>
                    <p:cNvPr id="81" name="直接连接符 80"/>
                    <p:cNvCxnSpPr>
                      <a:stCxn id="55" idx="3"/>
                      <a:endCxn id="57" idx="6"/>
                    </p:cNvCxnSpPr>
                    <p:nvPr/>
                  </p:nvCxnSpPr>
                  <p:spPr>
                    <a:xfrm flipH="1">
                      <a:off x="7486030" y="1752578"/>
                      <a:ext cx="236090" cy="66982"/>
                    </a:xfrm>
                    <a:prstGeom prst="line">
                      <a:avLst/>
                    </a:prstGeom>
                    <a:solidFill>
                      <a:srgbClr val="FFDAA3">
                        <a:alpha val="49804"/>
                      </a:srgbClr>
                    </a:solidFill>
                    <a:ln w="3175">
                      <a:solidFill>
                        <a:srgbClr val="F4EE00"/>
                      </a:solidFill>
                    </a:ln>
                    <a:effectLst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</p:cxnSp>
                <p:cxnSp>
                  <p:nvCxnSpPr>
                    <p:cNvPr id="82" name="直接连接符 81"/>
                    <p:cNvCxnSpPr>
                      <a:stCxn id="56" idx="0"/>
                      <a:endCxn id="57" idx="4"/>
                    </p:cNvCxnSpPr>
                    <p:nvPr/>
                  </p:nvCxnSpPr>
                  <p:spPr>
                    <a:xfrm flipH="1" flipV="1">
                      <a:off x="7426423" y="1868592"/>
                      <a:ext cx="21040" cy="86770"/>
                    </a:xfrm>
                    <a:prstGeom prst="line">
                      <a:avLst/>
                    </a:prstGeom>
                    <a:solidFill>
                      <a:srgbClr val="FFDAA3">
                        <a:alpha val="49804"/>
                      </a:srgbClr>
                    </a:solidFill>
                    <a:ln w="3175">
                      <a:solidFill>
                        <a:srgbClr val="F4EE00"/>
                      </a:solidFill>
                    </a:ln>
                    <a:effectLst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</p:cxnSp>
              </p:grpSp>
              <p:sp>
                <p:nvSpPr>
                  <p:cNvPr id="68" name="椭圆 67"/>
                  <p:cNvSpPr>
                    <a:spLocks noChangeAspect="1"/>
                  </p:cNvSpPr>
                  <p:nvPr/>
                </p:nvSpPr>
                <p:spPr>
                  <a:xfrm>
                    <a:off x="7114790" y="1464083"/>
                    <a:ext cx="74508" cy="61289"/>
                  </a:xfrm>
                  <a:prstGeom prst="ellipse">
                    <a:avLst/>
                  </a:prstGeom>
                  <a:solidFill>
                    <a:srgbClr val="FFDAA3">
                      <a:alpha val="49804"/>
                    </a:srgbClr>
                  </a:solidFill>
                  <a:ln w="3175">
                    <a:solidFill>
                      <a:srgbClr val="F4EE00"/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lt1"/>
                      </a:solidFill>
                      <a:latin typeface="+mn-lt"/>
                    </a:endParaRPr>
                  </a:p>
                </p:txBody>
              </p:sp>
              <p:sp>
                <p:nvSpPr>
                  <p:cNvPr id="69" name="椭圆 68"/>
                  <p:cNvSpPr>
                    <a:spLocks noChangeAspect="1"/>
                  </p:cNvSpPr>
                  <p:nvPr/>
                </p:nvSpPr>
                <p:spPr>
                  <a:xfrm>
                    <a:off x="7011315" y="1592089"/>
                    <a:ext cx="74508" cy="61289"/>
                  </a:xfrm>
                  <a:prstGeom prst="ellipse">
                    <a:avLst/>
                  </a:prstGeom>
                  <a:solidFill>
                    <a:srgbClr val="FFDAA3">
                      <a:alpha val="49804"/>
                    </a:srgbClr>
                  </a:solidFill>
                  <a:ln w="3175">
                    <a:solidFill>
                      <a:srgbClr val="F4EE00"/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lt1"/>
                      </a:solidFill>
                      <a:latin typeface="+mn-lt"/>
                    </a:endParaRPr>
                  </a:p>
                </p:txBody>
              </p:sp>
              <p:sp>
                <p:nvSpPr>
                  <p:cNvPr id="70" name="椭圆 69"/>
                  <p:cNvSpPr>
                    <a:spLocks noChangeAspect="1"/>
                  </p:cNvSpPr>
                  <p:nvPr/>
                </p:nvSpPr>
                <p:spPr>
                  <a:xfrm>
                    <a:off x="7038040" y="1801174"/>
                    <a:ext cx="74508" cy="61289"/>
                  </a:xfrm>
                  <a:prstGeom prst="ellipse">
                    <a:avLst/>
                  </a:prstGeom>
                  <a:solidFill>
                    <a:srgbClr val="FFDAA3">
                      <a:alpha val="49804"/>
                    </a:srgbClr>
                  </a:solidFill>
                  <a:ln w="3175">
                    <a:solidFill>
                      <a:srgbClr val="F4EE00"/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lt1"/>
                      </a:solidFill>
                      <a:latin typeface="+mn-lt"/>
                    </a:endParaRPr>
                  </a:p>
                </p:txBody>
              </p:sp>
              <p:cxnSp>
                <p:nvCxnSpPr>
                  <p:cNvPr id="71" name="直接连接符 70"/>
                  <p:cNvCxnSpPr>
                    <a:stCxn id="61" idx="2"/>
                    <a:endCxn id="68" idx="5"/>
                  </p:cNvCxnSpPr>
                  <p:nvPr/>
                </p:nvCxnSpPr>
                <p:spPr>
                  <a:xfrm flipH="1" flipV="1">
                    <a:off x="7178386" y="1516397"/>
                    <a:ext cx="113923" cy="33123"/>
                  </a:xfrm>
                  <a:prstGeom prst="line">
                    <a:avLst/>
                  </a:prstGeom>
                  <a:solidFill>
                    <a:srgbClr val="FFDAA3">
                      <a:alpha val="49804"/>
                    </a:srgbClr>
                  </a:solidFill>
                  <a:ln w="3175">
                    <a:solidFill>
                      <a:srgbClr val="F4EE00"/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72" name="直接连接符 71"/>
                  <p:cNvCxnSpPr>
                    <a:stCxn id="59" idx="1"/>
                    <a:endCxn id="69" idx="5"/>
                  </p:cNvCxnSpPr>
                  <p:nvPr/>
                </p:nvCxnSpPr>
                <p:spPr>
                  <a:xfrm flipH="1" flipV="1">
                    <a:off x="7074912" y="1644403"/>
                    <a:ext cx="50579" cy="51645"/>
                  </a:xfrm>
                  <a:prstGeom prst="line">
                    <a:avLst/>
                  </a:prstGeom>
                  <a:solidFill>
                    <a:srgbClr val="FFDAA3">
                      <a:alpha val="49804"/>
                    </a:srgbClr>
                  </a:solidFill>
                  <a:ln w="3175">
                    <a:solidFill>
                      <a:srgbClr val="F4EE00"/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73" name="直接连接符 72"/>
                  <p:cNvCxnSpPr>
                    <a:stCxn id="61" idx="3"/>
                    <a:endCxn id="69" idx="6"/>
                  </p:cNvCxnSpPr>
                  <p:nvPr/>
                </p:nvCxnSpPr>
                <p:spPr>
                  <a:xfrm flipH="1">
                    <a:off x="7085823" y="1571189"/>
                    <a:ext cx="217397" cy="51544"/>
                  </a:xfrm>
                  <a:prstGeom prst="line">
                    <a:avLst/>
                  </a:prstGeom>
                  <a:solidFill>
                    <a:srgbClr val="FFDAA3">
                      <a:alpha val="49804"/>
                    </a:srgbClr>
                  </a:solidFill>
                  <a:ln w="3175">
                    <a:solidFill>
                      <a:srgbClr val="F4EE00"/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74" name="直接连接符 73"/>
                  <p:cNvCxnSpPr>
                    <a:stCxn id="57" idx="2"/>
                    <a:endCxn id="70" idx="6"/>
                  </p:cNvCxnSpPr>
                  <p:nvPr/>
                </p:nvCxnSpPr>
                <p:spPr>
                  <a:xfrm flipH="1">
                    <a:off x="7112548" y="1819561"/>
                    <a:ext cx="254269" cy="12258"/>
                  </a:xfrm>
                  <a:prstGeom prst="line">
                    <a:avLst/>
                  </a:prstGeom>
                  <a:solidFill>
                    <a:srgbClr val="FFDAA3">
                      <a:alpha val="49804"/>
                    </a:srgbClr>
                  </a:solidFill>
                  <a:ln w="3175">
                    <a:solidFill>
                      <a:srgbClr val="F4EE00"/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</p:grpSp>
            <p:grpSp>
              <p:nvGrpSpPr>
                <p:cNvPr id="25" name="组合 24"/>
                <p:cNvGrpSpPr/>
                <p:nvPr/>
              </p:nvGrpSpPr>
              <p:grpSpPr>
                <a:xfrm>
                  <a:off x="1115616" y="1268760"/>
                  <a:ext cx="910110" cy="685220"/>
                  <a:chOff x="1043608" y="1268760"/>
                  <a:chExt cx="910110" cy="685220"/>
                </a:xfrm>
              </p:grpSpPr>
              <p:sp>
                <p:nvSpPr>
                  <p:cNvPr id="26" name="椭圆 25"/>
                  <p:cNvSpPr/>
                  <p:nvPr/>
                </p:nvSpPr>
                <p:spPr>
                  <a:xfrm>
                    <a:off x="1485971" y="1752374"/>
                    <a:ext cx="163918" cy="134836"/>
                  </a:xfrm>
                  <a:prstGeom prst="ellipse">
                    <a:avLst/>
                  </a:prstGeom>
                  <a:solidFill>
                    <a:srgbClr val="FFDAA3">
                      <a:alpha val="49804"/>
                    </a:srgbClr>
                  </a:solidFill>
                  <a:ln w="3175">
                    <a:solidFill>
                      <a:srgbClr val="F4EE00"/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7" name="椭圆 26"/>
                  <p:cNvSpPr/>
                  <p:nvPr/>
                </p:nvSpPr>
                <p:spPr>
                  <a:xfrm>
                    <a:off x="1201276" y="1707548"/>
                    <a:ext cx="163918" cy="134836"/>
                  </a:xfrm>
                  <a:prstGeom prst="ellipse">
                    <a:avLst/>
                  </a:prstGeom>
                  <a:solidFill>
                    <a:srgbClr val="FFDAA3">
                      <a:alpha val="49804"/>
                    </a:srgbClr>
                  </a:solidFill>
                  <a:ln w="3175">
                    <a:solidFill>
                      <a:srgbClr val="F4EE00"/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8" name="椭圆 27"/>
                  <p:cNvSpPr>
                    <a:spLocks noChangeAspect="1"/>
                  </p:cNvSpPr>
                  <p:nvPr/>
                </p:nvSpPr>
                <p:spPr>
                  <a:xfrm>
                    <a:off x="1358697" y="1566170"/>
                    <a:ext cx="131134" cy="107868"/>
                  </a:xfrm>
                  <a:prstGeom prst="ellipse">
                    <a:avLst/>
                  </a:prstGeom>
                  <a:solidFill>
                    <a:srgbClr val="FFDAA3">
                      <a:alpha val="49804"/>
                    </a:srgbClr>
                  </a:solidFill>
                  <a:ln w="3175">
                    <a:solidFill>
                      <a:srgbClr val="F4EE00"/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9" name="椭圆 28"/>
                  <p:cNvSpPr>
                    <a:spLocks noChangeAspect="1"/>
                  </p:cNvSpPr>
                  <p:nvPr/>
                </p:nvSpPr>
                <p:spPr>
                  <a:xfrm>
                    <a:off x="1637718" y="1495292"/>
                    <a:ext cx="131134" cy="107868"/>
                  </a:xfrm>
                  <a:prstGeom prst="ellipse">
                    <a:avLst/>
                  </a:prstGeom>
                  <a:solidFill>
                    <a:srgbClr val="FFDAA3">
                      <a:alpha val="49804"/>
                    </a:srgbClr>
                  </a:solidFill>
                  <a:ln w="3175">
                    <a:solidFill>
                      <a:srgbClr val="F4EE00"/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0" name="椭圆 29"/>
                  <p:cNvSpPr>
                    <a:spLocks noChangeAspect="1"/>
                  </p:cNvSpPr>
                  <p:nvPr/>
                </p:nvSpPr>
                <p:spPr>
                  <a:xfrm>
                    <a:off x="1383284" y="1438063"/>
                    <a:ext cx="81959" cy="67419"/>
                  </a:xfrm>
                  <a:prstGeom prst="ellipse">
                    <a:avLst/>
                  </a:prstGeom>
                  <a:solidFill>
                    <a:srgbClr val="FFDAA3">
                      <a:alpha val="49804"/>
                    </a:srgbClr>
                  </a:solidFill>
                  <a:ln w="3175">
                    <a:solidFill>
                      <a:srgbClr val="F4EE00"/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1" name="椭圆 30"/>
                  <p:cNvSpPr/>
                  <p:nvPr/>
                </p:nvSpPr>
                <p:spPr>
                  <a:xfrm>
                    <a:off x="1789800" y="1662373"/>
                    <a:ext cx="163918" cy="134836"/>
                  </a:xfrm>
                  <a:prstGeom prst="ellipse">
                    <a:avLst/>
                  </a:prstGeom>
                  <a:solidFill>
                    <a:srgbClr val="FFDAA3">
                      <a:alpha val="49804"/>
                    </a:srgbClr>
                  </a:solidFill>
                  <a:ln w="3175">
                    <a:solidFill>
                      <a:srgbClr val="F4EE00"/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2" name="椭圆 31"/>
                  <p:cNvSpPr>
                    <a:spLocks noChangeAspect="1"/>
                  </p:cNvSpPr>
                  <p:nvPr/>
                </p:nvSpPr>
                <p:spPr>
                  <a:xfrm>
                    <a:off x="1708668" y="1341477"/>
                    <a:ext cx="81959" cy="67419"/>
                  </a:xfrm>
                  <a:prstGeom prst="ellipse">
                    <a:avLst/>
                  </a:prstGeom>
                  <a:solidFill>
                    <a:srgbClr val="FFDAA3">
                      <a:alpha val="49804"/>
                    </a:srgbClr>
                  </a:solidFill>
                  <a:ln w="3175">
                    <a:solidFill>
                      <a:srgbClr val="F4EE00"/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3" name="椭圆 32"/>
                  <p:cNvSpPr>
                    <a:spLocks noChangeAspect="1"/>
                  </p:cNvSpPr>
                  <p:nvPr/>
                </p:nvSpPr>
                <p:spPr>
                  <a:xfrm>
                    <a:off x="1043608" y="1660524"/>
                    <a:ext cx="81959" cy="67419"/>
                  </a:xfrm>
                  <a:prstGeom prst="ellipse">
                    <a:avLst/>
                  </a:prstGeom>
                  <a:solidFill>
                    <a:srgbClr val="FFDAA3">
                      <a:alpha val="49804"/>
                    </a:srgbClr>
                  </a:solidFill>
                  <a:ln w="3175">
                    <a:solidFill>
                      <a:srgbClr val="F4EE00"/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cxnSp>
                <p:nvCxnSpPr>
                  <p:cNvPr id="34" name="直接连接符 33"/>
                  <p:cNvCxnSpPr>
                    <a:stCxn id="33" idx="5"/>
                    <a:endCxn id="27" idx="2"/>
                  </p:cNvCxnSpPr>
                  <p:nvPr/>
                </p:nvCxnSpPr>
                <p:spPr>
                  <a:xfrm>
                    <a:off x="1113564" y="1718069"/>
                    <a:ext cx="87711" cy="56897"/>
                  </a:xfrm>
                  <a:prstGeom prst="line">
                    <a:avLst/>
                  </a:prstGeom>
                  <a:ln w="3175">
                    <a:solidFill>
                      <a:srgbClr val="F4EE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" name="直接连接符 34"/>
                  <p:cNvCxnSpPr>
                    <a:stCxn id="30" idx="4"/>
                    <a:endCxn id="28" idx="0"/>
                  </p:cNvCxnSpPr>
                  <p:nvPr/>
                </p:nvCxnSpPr>
                <p:spPr>
                  <a:xfrm>
                    <a:off x="1424264" y="1505481"/>
                    <a:ext cx="0" cy="60689"/>
                  </a:xfrm>
                  <a:prstGeom prst="line">
                    <a:avLst/>
                  </a:prstGeom>
                  <a:ln w="3175">
                    <a:solidFill>
                      <a:srgbClr val="F4EE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直接连接符 35"/>
                  <p:cNvCxnSpPr>
                    <a:stCxn id="29" idx="0"/>
                    <a:endCxn id="32" idx="4"/>
                  </p:cNvCxnSpPr>
                  <p:nvPr/>
                </p:nvCxnSpPr>
                <p:spPr>
                  <a:xfrm flipV="1">
                    <a:off x="1703285" y="1408896"/>
                    <a:ext cx="46363" cy="86397"/>
                  </a:xfrm>
                  <a:prstGeom prst="line">
                    <a:avLst/>
                  </a:prstGeom>
                  <a:ln w="3175">
                    <a:solidFill>
                      <a:srgbClr val="F4EE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" name="直接连接符 36"/>
                  <p:cNvCxnSpPr>
                    <a:stCxn id="30" idx="5"/>
                    <a:endCxn id="29" idx="2"/>
                  </p:cNvCxnSpPr>
                  <p:nvPr/>
                </p:nvCxnSpPr>
                <p:spPr>
                  <a:xfrm>
                    <a:off x="1453241" y="1495607"/>
                    <a:ext cx="184477" cy="53619"/>
                  </a:xfrm>
                  <a:prstGeom prst="line">
                    <a:avLst/>
                  </a:prstGeom>
                  <a:ln w="3175">
                    <a:solidFill>
                      <a:srgbClr val="F4EE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8" name="椭圆 37"/>
                  <p:cNvSpPr>
                    <a:spLocks noChangeAspect="1"/>
                  </p:cNvSpPr>
                  <p:nvPr/>
                </p:nvSpPr>
                <p:spPr>
                  <a:xfrm>
                    <a:off x="1606058" y="1268760"/>
                    <a:ext cx="81959" cy="67419"/>
                  </a:xfrm>
                  <a:prstGeom prst="ellipse">
                    <a:avLst/>
                  </a:prstGeom>
                  <a:solidFill>
                    <a:srgbClr val="FFDAA3">
                      <a:alpha val="49804"/>
                    </a:srgbClr>
                  </a:solidFill>
                  <a:ln w="3175">
                    <a:solidFill>
                      <a:srgbClr val="F4EE00"/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9" name="椭圆 38"/>
                  <p:cNvSpPr>
                    <a:spLocks noChangeAspect="1"/>
                  </p:cNvSpPr>
                  <p:nvPr/>
                </p:nvSpPr>
                <p:spPr>
                  <a:xfrm>
                    <a:off x="1489831" y="1346566"/>
                    <a:ext cx="81959" cy="67419"/>
                  </a:xfrm>
                  <a:prstGeom prst="ellipse">
                    <a:avLst/>
                  </a:prstGeom>
                  <a:solidFill>
                    <a:srgbClr val="FFDAA3">
                      <a:alpha val="49804"/>
                    </a:srgbClr>
                  </a:solidFill>
                  <a:ln w="3175">
                    <a:solidFill>
                      <a:srgbClr val="F4EE00"/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0" name="椭圆 39"/>
                  <p:cNvSpPr>
                    <a:spLocks noChangeAspect="1"/>
                  </p:cNvSpPr>
                  <p:nvPr/>
                </p:nvSpPr>
                <p:spPr>
                  <a:xfrm>
                    <a:off x="1201276" y="1548258"/>
                    <a:ext cx="81959" cy="67419"/>
                  </a:xfrm>
                  <a:prstGeom prst="ellipse">
                    <a:avLst/>
                  </a:prstGeom>
                  <a:solidFill>
                    <a:srgbClr val="FFDAA3">
                      <a:alpha val="49804"/>
                    </a:srgbClr>
                  </a:solidFill>
                  <a:ln w="3175">
                    <a:solidFill>
                      <a:srgbClr val="F4EE00"/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cxnSp>
                <p:nvCxnSpPr>
                  <p:cNvPr id="41" name="直接连接符 40"/>
                  <p:cNvCxnSpPr>
                    <a:stCxn id="32" idx="1"/>
                    <a:endCxn id="38" idx="5"/>
                  </p:cNvCxnSpPr>
                  <p:nvPr/>
                </p:nvCxnSpPr>
                <p:spPr>
                  <a:xfrm flipH="1" flipV="1">
                    <a:off x="1676015" y="1326305"/>
                    <a:ext cx="44655" cy="25046"/>
                  </a:xfrm>
                  <a:prstGeom prst="line">
                    <a:avLst/>
                  </a:prstGeom>
                  <a:ln w="3175">
                    <a:solidFill>
                      <a:srgbClr val="F4EE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2" name="直接连接符 41"/>
                  <p:cNvCxnSpPr>
                    <a:stCxn id="30" idx="7"/>
                    <a:endCxn id="39" idx="3"/>
                  </p:cNvCxnSpPr>
                  <p:nvPr/>
                </p:nvCxnSpPr>
                <p:spPr>
                  <a:xfrm flipV="1">
                    <a:off x="1453241" y="1404111"/>
                    <a:ext cx="48593" cy="43825"/>
                  </a:xfrm>
                  <a:prstGeom prst="line">
                    <a:avLst/>
                  </a:prstGeom>
                  <a:ln w="3175">
                    <a:solidFill>
                      <a:srgbClr val="F4EE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3" name="直接连接符 42"/>
                  <p:cNvCxnSpPr>
                    <a:stCxn id="32" idx="2"/>
                    <a:endCxn id="39" idx="6"/>
                  </p:cNvCxnSpPr>
                  <p:nvPr/>
                </p:nvCxnSpPr>
                <p:spPr>
                  <a:xfrm flipH="1">
                    <a:off x="1571790" y="1375186"/>
                    <a:ext cx="136878" cy="5089"/>
                  </a:xfrm>
                  <a:prstGeom prst="line">
                    <a:avLst/>
                  </a:prstGeom>
                  <a:ln w="3175">
                    <a:solidFill>
                      <a:srgbClr val="F4EE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4" name="直接连接符 43"/>
                  <p:cNvCxnSpPr>
                    <a:stCxn id="28" idx="2"/>
                    <a:endCxn id="40" idx="5"/>
                  </p:cNvCxnSpPr>
                  <p:nvPr/>
                </p:nvCxnSpPr>
                <p:spPr>
                  <a:xfrm flipH="1" flipV="1">
                    <a:off x="1271232" y="1605803"/>
                    <a:ext cx="87465" cy="14302"/>
                  </a:xfrm>
                  <a:prstGeom prst="line">
                    <a:avLst/>
                  </a:prstGeom>
                  <a:ln w="3175">
                    <a:solidFill>
                      <a:srgbClr val="F4EE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45" name="组合 44"/>
                  <p:cNvGrpSpPr/>
                  <p:nvPr/>
                </p:nvGrpSpPr>
                <p:grpSpPr>
                  <a:xfrm>
                    <a:off x="1283235" y="1568951"/>
                    <a:ext cx="588524" cy="385029"/>
                    <a:chOff x="1283235" y="1587363"/>
                    <a:chExt cx="588524" cy="385029"/>
                  </a:xfrm>
                </p:grpSpPr>
                <p:cxnSp>
                  <p:nvCxnSpPr>
                    <p:cNvPr id="46" name="直接连接符 45"/>
                    <p:cNvCxnSpPr>
                      <a:stCxn id="31" idx="3"/>
                      <a:endCxn id="26" idx="6"/>
                    </p:cNvCxnSpPr>
                    <p:nvPr/>
                  </p:nvCxnSpPr>
                  <p:spPr>
                    <a:xfrm flipH="1">
                      <a:off x="1649889" y="1777463"/>
                      <a:ext cx="163916" cy="42329"/>
                    </a:xfrm>
                    <a:prstGeom prst="line">
                      <a:avLst/>
                    </a:prstGeom>
                    <a:ln w="3175">
                      <a:solidFill>
                        <a:srgbClr val="F4EE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7" name="直接连接符 46"/>
                    <p:cNvCxnSpPr>
                      <a:stCxn id="26" idx="2"/>
                      <a:endCxn id="27" idx="6"/>
                    </p:cNvCxnSpPr>
                    <p:nvPr/>
                  </p:nvCxnSpPr>
                  <p:spPr>
                    <a:xfrm flipH="1" flipV="1">
                      <a:off x="1365194" y="1774966"/>
                      <a:ext cx="120777" cy="44826"/>
                    </a:xfrm>
                    <a:prstGeom prst="line">
                      <a:avLst/>
                    </a:prstGeom>
                    <a:ln w="3175">
                      <a:solidFill>
                        <a:srgbClr val="F4EE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8" name="直接连接符 47"/>
                    <p:cNvCxnSpPr>
                      <a:stCxn id="31" idx="1"/>
                      <a:endCxn id="29" idx="5"/>
                    </p:cNvCxnSpPr>
                    <p:nvPr/>
                  </p:nvCxnSpPr>
                  <p:spPr>
                    <a:xfrm flipH="1" flipV="1">
                      <a:off x="1749648" y="1587363"/>
                      <a:ext cx="64157" cy="94756"/>
                    </a:xfrm>
                    <a:prstGeom prst="line">
                      <a:avLst/>
                    </a:prstGeom>
                    <a:ln w="3175">
                      <a:solidFill>
                        <a:srgbClr val="F4EE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9" name="直接连接符 48"/>
                    <p:cNvCxnSpPr>
                      <a:stCxn id="26" idx="0"/>
                      <a:endCxn id="29" idx="3"/>
                    </p:cNvCxnSpPr>
                    <p:nvPr/>
                  </p:nvCxnSpPr>
                  <p:spPr>
                    <a:xfrm flipV="1">
                      <a:off x="1567930" y="1587363"/>
                      <a:ext cx="88992" cy="165011"/>
                    </a:xfrm>
                    <a:prstGeom prst="line">
                      <a:avLst/>
                    </a:prstGeom>
                    <a:ln w="3175">
                      <a:solidFill>
                        <a:srgbClr val="F4EE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0" name="直接连接符 49"/>
                    <p:cNvCxnSpPr>
                      <a:stCxn id="26" idx="1"/>
                      <a:endCxn id="28" idx="5"/>
                    </p:cNvCxnSpPr>
                    <p:nvPr/>
                  </p:nvCxnSpPr>
                  <p:spPr>
                    <a:xfrm flipH="1" flipV="1">
                      <a:off x="1470627" y="1658241"/>
                      <a:ext cx="39349" cy="113879"/>
                    </a:xfrm>
                    <a:prstGeom prst="line">
                      <a:avLst/>
                    </a:prstGeom>
                    <a:ln w="3175">
                      <a:solidFill>
                        <a:srgbClr val="F4EE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1" name="直接连接符 50"/>
                    <p:cNvCxnSpPr>
                      <a:stCxn id="27" idx="7"/>
                      <a:endCxn id="28" idx="3"/>
                    </p:cNvCxnSpPr>
                    <p:nvPr/>
                  </p:nvCxnSpPr>
                  <p:spPr>
                    <a:xfrm flipV="1">
                      <a:off x="1341189" y="1658241"/>
                      <a:ext cx="36712" cy="69053"/>
                    </a:xfrm>
                    <a:prstGeom prst="line">
                      <a:avLst/>
                    </a:prstGeom>
                    <a:ln w="3175">
                      <a:solidFill>
                        <a:srgbClr val="F4EE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2" name="直接连接符 51"/>
                    <p:cNvCxnSpPr>
                      <a:endCxn id="27" idx="4"/>
                    </p:cNvCxnSpPr>
                    <p:nvPr/>
                  </p:nvCxnSpPr>
                  <p:spPr>
                    <a:xfrm flipH="1" flipV="1">
                      <a:off x="1283235" y="1842384"/>
                      <a:ext cx="30226" cy="65996"/>
                    </a:xfrm>
                    <a:prstGeom prst="line">
                      <a:avLst/>
                    </a:prstGeom>
                    <a:ln w="3175">
                      <a:solidFill>
                        <a:srgbClr val="F4EE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3" name="直接连接符 52"/>
                    <p:cNvCxnSpPr>
                      <a:endCxn id="26" idx="4"/>
                    </p:cNvCxnSpPr>
                    <p:nvPr/>
                  </p:nvCxnSpPr>
                  <p:spPr>
                    <a:xfrm flipH="1" flipV="1">
                      <a:off x="1567930" y="1905622"/>
                      <a:ext cx="54115" cy="66770"/>
                    </a:xfrm>
                    <a:prstGeom prst="line">
                      <a:avLst/>
                    </a:prstGeom>
                    <a:ln w="3175">
                      <a:solidFill>
                        <a:srgbClr val="F4EE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4" name="直接连接符 53"/>
                    <p:cNvCxnSpPr>
                      <a:endCxn id="31" idx="4"/>
                    </p:cNvCxnSpPr>
                    <p:nvPr/>
                  </p:nvCxnSpPr>
                  <p:spPr>
                    <a:xfrm flipV="1">
                      <a:off x="1622045" y="1815621"/>
                      <a:ext cx="249714" cy="156771"/>
                    </a:xfrm>
                    <a:prstGeom prst="line">
                      <a:avLst/>
                    </a:prstGeom>
                    <a:ln w="3175">
                      <a:solidFill>
                        <a:srgbClr val="F4EE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  <p:sp>
            <p:nvSpPr>
              <p:cNvPr id="19" name="圆角矩形 18"/>
              <p:cNvSpPr/>
              <p:nvPr/>
            </p:nvSpPr>
            <p:spPr>
              <a:xfrm>
                <a:off x="1259632" y="1899788"/>
                <a:ext cx="248046" cy="143139"/>
              </a:xfrm>
              <a:prstGeom prst="roundRect">
                <a:avLst/>
              </a:prstGeom>
              <a:solidFill>
                <a:srgbClr val="FFDAA3">
                  <a:alpha val="49804"/>
                </a:srgbClr>
              </a:solidFill>
              <a:ln w="3175">
                <a:solidFill>
                  <a:srgbClr val="F4EE0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圆角矩形 19"/>
              <p:cNvSpPr/>
              <p:nvPr/>
            </p:nvSpPr>
            <p:spPr>
              <a:xfrm>
                <a:off x="1588214" y="1946812"/>
                <a:ext cx="248046" cy="143139"/>
              </a:xfrm>
              <a:prstGeom prst="roundRect">
                <a:avLst/>
              </a:prstGeom>
              <a:solidFill>
                <a:srgbClr val="FFDAA3">
                  <a:alpha val="49804"/>
                </a:srgbClr>
              </a:solidFill>
              <a:ln w="3175">
                <a:solidFill>
                  <a:srgbClr val="F4EE0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圆角矩形 20"/>
              <p:cNvSpPr/>
              <p:nvPr/>
            </p:nvSpPr>
            <p:spPr>
              <a:xfrm>
                <a:off x="7777467" y="1906935"/>
                <a:ext cx="187822" cy="128844"/>
              </a:xfrm>
              <a:prstGeom prst="roundRect">
                <a:avLst/>
              </a:prstGeom>
              <a:solidFill>
                <a:srgbClr val="FFDAA3">
                  <a:alpha val="49804"/>
                </a:srgbClr>
              </a:solidFill>
              <a:ln w="3175">
                <a:solidFill>
                  <a:srgbClr val="F4EE0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" name="圆角矩形 21"/>
              <p:cNvSpPr/>
              <p:nvPr/>
            </p:nvSpPr>
            <p:spPr>
              <a:xfrm>
                <a:off x="7874300" y="1805741"/>
                <a:ext cx="187822" cy="128844"/>
              </a:xfrm>
              <a:prstGeom prst="roundRect">
                <a:avLst/>
              </a:prstGeom>
              <a:solidFill>
                <a:srgbClr val="FFDAA3">
                  <a:alpha val="49804"/>
                </a:srgbClr>
              </a:solidFill>
              <a:ln w="3175">
                <a:solidFill>
                  <a:srgbClr val="F4EE0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84" name="任意多边形 83"/>
          <p:cNvSpPr/>
          <p:nvPr/>
        </p:nvSpPr>
        <p:spPr>
          <a:xfrm>
            <a:off x="2361674" y="1196752"/>
            <a:ext cx="7173972" cy="1139916"/>
          </a:xfrm>
          <a:custGeom>
            <a:avLst/>
            <a:gdLst>
              <a:gd name="connsiteX0" fmla="*/ 720038 w 9033689"/>
              <a:gd name="connsiteY0" fmla="*/ 1065455 h 2378312"/>
              <a:gd name="connsiteX1" fmla="*/ 1817318 w 9033689"/>
              <a:gd name="connsiteY1" fmla="*/ 799448 h 2378312"/>
              <a:gd name="connsiteX2" fmla="*/ 2432459 w 9033689"/>
              <a:gd name="connsiteY2" fmla="*/ 450314 h 2378312"/>
              <a:gd name="connsiteX3" fmla="*/ 2981099 w 9033689"/>
              <a:gd name="connsiteY3" fmla="*/ 317310 h 2378312"/>
              <a:gd name="connsiteX4" fmla="*/ 3828998 w 9033689"/>
              <a:gd name="connsiteY4" fmla="*/ 333935 h 2378312"/>
              <a:gd name="connsiteX5" fmla="*/ 4593768 w 9033689"/>
              <a:gd name="connsiteY5" fmla="*/ 101179 h 2378312"/>
              <a:gd name="connsiteX6" fmla="*/ 5341914 w 9033689"/>
              <a:gd name="connsiteY6" fmla="*/ 1426 h 2378312"/>
              <a:gd name="connsiteX7" fmla="*/ 6206438 w 9033689"/>
              <a:gd name="connsiteY7" fmla="*/ 167681 h 2378312"/>
              <a:gd name="connsiteX8" fmla="*/ 6904707 w 9033689"/>
              <a:gd name="connsiteY8" fmla="*/ 433688 h 2378312"/>
              <a:gd name="connsiteX9" fmla="*/ 7902234 w 9033689"/>
              <a:gd name="connsiteY9" fmla="*/ 533441 h 2378312"/>
              <a:gd name="connsiteX10" fmla="*/ 8567252 w 9033689"/>
              <a:gd name="connsiteY10" fmla="*/ 766197 h 2378312"/>
              <a:gd name="connsiteX11" fmla="*/ 9016139 w 9033689"/>
              <a:gd name="connsiteY11" fmla="*/ 1281586 h 2378312"/>
              <a:gd name="connsiteX12" fmla="*/ 8883136 w 9033689"/>
              <a:gd name="connsiteY12" fmla="*/ 1813601 h 2378312"/>
              <a:gd name="connsiteX13" fmla="*/ 8334496 w 9033689"/>
              <a:gd name="connsiteY13" fmla="*/ 2146110 h 2378312"/>
              <a:gd name="connsiteX14" fmla="*/ 7420096 w 9033689"/>
              <a:gd name="connsiteY14" fmla="*/ 2362241 h 2378312"/>
              <a:gd name="connsiteX15" fmla="*/ 6721827 w 9033689"/>
              <a:gd name="connsiteY15" fmla="*/ 2279114 h 2378312"/>
              <a:gd name="connsiteX16" fmla="*/ 6356067 w 9033689"/>
              <a:gd name="connsiteY16" fmla="*/ 2112859 h 2378312"/>
              <a:gd name="connsiteX17" fmla="*/ 5957056 w 9033689"/>
              <a:gd name="connsiteY17" fmla="*/ 2062983 h 2378312"/>
              <a:gd name="connsiteX18" fmla="*/ 5341914 w 9033689"/>
              <a:gd name="connsiteY18" fmla="*/ 2328990 h 2378312"/>
              <a:gd name="connsiteX19" fmla="*/ 4178132 w 9033689"/>
              <a:gd name="connsiteY19" fmla="*/ 2362241 h 2378312"/>
              <a:gd name="connsiteX20" fmla="*/ 3296983 w 9033689"/>
              <a:gd name="connsiteY20" fmla="*/ 2146110 h 2378312"/>
              <a:gd name="connsiteX21" fmla="*/ 2382583 w 9033689"/>
              <a:gd name="connsiteY21" fmla="*/ 2195986 h 2378312"/>
              <a:gd name="connsiteX22" fmla="*/ 1069172 w 9033689"/>
              <a:gd name="connsiteY22" fmla="*/ 2079608 h 2378312"/>
              <a:gd name="connsiteX23" fmla="*/ 620285 w 9033689"/>
              <a:gd name="connsiteY23" fmla="*/ 1880103 h 2378312"/>
              <a:gd name="connsiteX24" fmla="*/ 237899 w 9033689"/>
              <a:gd name="connsiteY24" fmla="*/ 1796975 h 2378312"/>
              <a:gd name="connsiteX25" fmla="*/ 38394 w 9033689"/>
              <a:gd name="connsiteY25" fmla="*/ 1780350 h 2378312"/>
              <a:gd name="connsiteX26" fmla="*/ 38394 w 9033689"/>
              <a:gd name="connsiteY26" fmla="*/ 1481092 h 2378312"/>
              <a:gd name="connsiteX27" fmla="*/ 437405 w 9033689"/>
              <a:gd name="connsiteY27" fmla="*/ 1198459 h 2378312"/>
              <a:gd name="connsiteX28" fmla="*/ 720038 w 9033689"/>
              <a:gd name="connsiteY28" fmla="*/ 1065455 h 2378312"/>
              <a:gd name="connsiteX0" fmla="*/ 720038 w 9033689"/>
              <a:gd name="connsiteY0" fmla="*/ 1065455 h 2378312"/>
              <a:gd name="connsiteX1" fmla="*/ 1817318 w 9033689"/>
              <a:gd name="connsiteY1" fmla="*/ 799448 h 2378312"/>
              <a:gd name="connsiteX2" fmla="*/ 2432459 w 9033689"/>
              <a:gd name="connsiteY2" fmla="*/ 450314 h 2378312"/>
              <a:gd name="connsiteX3" fmla="*/ 2981099 w 9033689"/>
              <a:gd name="connsiteY3" fmla="*/ 317310 h 2378312"/>
              <a:gd name="connsiteX4" fmla="*/ 3828998 w 9033689"/>
              <a:gd name="connsiteY4" fmla="*/ 333935 h 2378312"/>
              <a:gd name="connsiteX5" fmla="*/ 4593768 w 9033689"/>
              <a:gd name="connsiteY5" fmla="*/ 101179 h 2378312"/>
              <a:gd name="connsiteX6" fmla="*/ 5341914 w 9033689"/>
              <a:gd name="connsiteY6" fmla="*/ 1426 h 2378312"/>
              <a:gd name="connsiteX7" fmla="*/ 6206438 w 9033689"/>
              <a:gd name="connsiteY7" fmla="*/ 167681 h 2378312"/>
              <a:gd name="connsiteX8" fmla="*/ 6904707 w 9033689"/>
              <a:gd name="connsiteY8" fmla="*/ 433688 h 2378312"/>
              <a:gd name="connsiteX9" fmla="*/ 7902234 w 9033689"/>
              <a:gd name="connsiteY9" fmla="*/ 533441 h 2378312"/>
              <a:gd name="connsiteX10" fmla="*/ 8567252 w 9033689"/>
              <a:gd name="connsiteY10" fmla="*/ 766197 h 2378312"/>
              <a:gd name="connsiteX11" fmla="*/ 9016139 w 9033689"/>
              <a:gd name="connsiteY11" fmla="*/ 1281586 h 2378312"/>
              <a:gd name="connsiteX12" fmla="*/ 8883136 w 9033689"/>
              <a:gd name="connsiteY12" fmla="*/ 1813601 h 2378312"/>
              <a:gd name="connsiteX13" fmla="*/ 8334496 w 9033689"/>
              <a:gd name="connsiteY13" fmla="*/ 2146110 h 2378312"/>
              <a:gd name="connsiteX14" fmla="*/ 7420096 w 9033689"/>
              <a:gd name="connsiteY14" fmla="*/ 2362241 h 2378312"/>
              <a:gd name="connsiteX15" fmla="*/ 6721827 w 9033689"/>
              <a:gd name="connsiteY15" fmla="*/ 2279114 h 2378312"/>
              <a:gd name="connsiteX16" fmla="*/ 6356067 w 9033689"/>
              <a:gd name="connsiteY16" fmla="*/ 2112859 h 2378312"/>
              <a:gd name="connsiteX17" fmla="*/ 5957056 w 9033689"/>
              <a:gd name="connsiteY17" fmla="*/ 2062983 h 2378312"/>
              <a:gd name="connsiteX18" fmla="*/ 5341914 w 9033689"/>
              <a:gd name="connsiteY18" fmla="*/ 2328990 h 2378312"/>
              <a:gd name="connsiteX19" fmla="*/ 4178132 w 9033689"/>
              <a:gd name="connsiteY19" fmla="*/ 2362241 h 2378312"/>
              <a:gd name="connsiteX20" fmla="*/ 3296983 w 9033689"/>
              <a:gd name="connsiteY20" fmla="*/ 2146110 h 2378312"/>
              <a:gd name="connsiteX21" fmla="*/ 2316081 w 9033689"/>
              <a:gd name="connsiteY21" fmla="*/ 2312364 h 2378312"/>
              <a:gd name="connsiteX22" fmla="*/ 1069172 w 9033689"/>
              <a:gd name="connsiteY22" fmla="*/ 2079608 h 2378312"/>
              <a:gd name="connsiteX23" fmla="*/ 620285 w 9033689"/>
              <a:gd name="connsiteY23" fmla="*/ 1880103 h 2378312"/>
              <a:gd name="connsiteX24" fmla="*/ 237899 w 9033689"/>
              <a:gd name="connsiteY24" fmla="*/ 1796975 h 2378312"/>
              <a:gd name="connsiteX25" fmla="*/ 38394 w 9033689"/>
              <a:gd name="connsiteY25" fmla="*/ 1780350 h 2378312"/>
              <a:gd name="connsiteX26" fmla="*/ 38394 w 9033689"/>
              <a:gd name="connsiteY26" fmla="*/ 1481092 h 2378312"/>
              <a:gd name="connsiteX27" fmla="*/ 437405 w 9033689"/>
              <a:gd name="connsiteY27" fmla="*/ 1198459 h 2378312"/>
              <a:gd name="connsiteX28" fmla="*/ 720038 w 9033689"/>
              <a:gd name="connsiteY28" fmla="*/ 1065455 h 2378312"/>
              <a:gd name="connsiteX0" fmla="*/ 720038 w 9033689"/>
              <a:gd name="connsiteY0" fmla="*/ 1065455 h 2378312"/>
              <a:gd name="connsiteX1" fmla="*/ 1817318 w 9033689"/>
              <a:gd name="connsiteY1" fmla="*/ 799448 h 2378312"/>
              <a:gd name="connsiteX2" fmla="*/ 2432459 w 9033689"/>
              <a:gd name="connsiteY2" fmla="*/ 450314 h 2378312"/>
              <a:gd name="connsiteX3" fmla="*/ 2981099 w 9033689"/>
              <a:gd name="connsiteY3" fmla="*/ 317310 h 2378312"/>
              <a:gd name="connsiteX4" fmla="*/ 3828998 w 9033689"/>
              <a:gd name="connsiteY4" fmla="*/ 333935 h 2378312"/>
              <a:gd name="connsiteX5" fmla="*/ 4593768 w 9033689"/>
              <a:gd name="connsiteY5" fmla="*/ 101179 h 2378312"/>
              <a:gd name="connsiteX6" fmla="*/ 5341914 w 9033689"/>
              <a:gd name="connsiteY6" fmla="*/ 1426 h 2378312"/>
              <a:gd name="connsiteX7" fmla="*/ 6206438 w 9033689"/>
              <a:gd name="connsiteY7" fmla="*/ 167681 h 2378312"/>
              <a:gd name="connsiteX8" fmla="*/ 6904707 w 9033689"/>
              <a:gd name="connsiteY8" fmla="*/ 433688 h 2378312"/>
              <a:gd name="connsiteX9" fmla="*/ 7902234 w 9033689"/>
              <a:gd name="connsiteY9" fmla="*/ 533441 h 2378312"/>
              <a:gd name="connsiteX10" fmla="*/ 8567252 w 9033689"/>
              <a:gd name="connsiteY10" fmla="*/ 766197 h 2378312"/>
              <a:gd name="connsiteX11" fmla="*/ 9016139 w 9033689"/>
              <a:gd name="connsiteY11" fmla="*/ 1281586 h 2378312"/>
              <a:gd name="connsiteX12" fmla="*/ 8883136 w 9033689"/>
              <a:gd name="connsiteY12" fmla="*/ 1813601 h 2378312"/>
              <a:gd name="connsiteX13" fmla="*/ 8334496 w 9033689"/>
              <a:gd name="connsiteY13" fmla="*/ 2146110 h 2378312"/>
              <a:gd name="connsiteX14" fmla="*/ 7420096 w 9033689"/>
              <a:gd name="connsiteY14" fmla="*/ 2362241 h 2378312"/>
              <a:gd name="connsiteX15" fmla="*/ 6721827 w 9033689"/>
              <a:gd name="connsiteY15" fmla="*/ 2279114 h 2378312"/>
              <a:gd name="connsiteX16" fmla="*/ 6356067 w 9033689"/>
              <a:gd name="connsiteY16" fmla="*/ 2112859 h 2378312"/>
              <a:gd name="connsiteX17" fmla="*/ 5957056 w 9033689"/>
              <a:gd name="connsiteY17" fmla="*/ 2062983 h 2378312"/>
              <a:gd name="connsiteX18" fmla="*/ 5341914 w 9033689"/>
              <a:gd name="connsiteY18" fmla="*/ 2328990 h 2378312"/>
              <a:gd name="connsiteX19" fmla="*/ 4178132 w 9033689"/>
              <a:gd name="connsiteY19" fmla="*/ 2362241 h 2378312"/>
              <a:gd name="connsiteX20" fmla="*/ 3296983 w 9033689"/>
              <a:gd name="connsiteY20" fmla="*/ 2146110 h 2378312"/>
              <a:gd name="connsiteX21" fmla="*/ 2316081 w 9033689"/>
              <a:gd name="connsiteY21" fmla="*/ 2312364 h 2378312"/>
              <a:gd name="connsiteX22" fmla="*/ 1152299 w 9033689"/>
              <a:gd name="connsiteY22" fmla="*/ 2279114 h 2378312"/>
              <a:gd name="connsiteX23" fmla="*/ 620285 w 9033689"/>
              <a:gd name="connsiteY23" fmla="*/ 1880103 h 2378312"/>
              <a:gd name="connsiteX24" fmla="*/ 237899 w 9033689"/>
              <a:gd name="connsiteY24" fmla="*/ 1796975 h 2378312"/>
              <a:gd name="connsiteX25" fmla="*/ 38394 w 9033689"/>
              <a:gd name="connsiteY25" fmla="*/ 1780350 h 2378312"/>
              <a:gd name="connsiteX26" fmla="*/ 38394 w 9033689"/>
              <a:gd name="connsiteY26" fmla="*/ 1481092 h 2378312"/>
              <a:gd name="connsiteX27" fmla="*/ 437405 w 9033689"/>
              <a:gd name="connsiteY27" fmla="*/ 1198459 h 2378312"/>
              <a:gd name="connsiteX28" fmla="*/ 720038 w 9033689"/>
              <a:gd name="connsiteY28" fmla="*/ 1065455 h 2378312"/>
              <a:gd name="connsiteX0" fmla="*/ 720038 w 9033689"/>
              <a:gd name="connsiteY0" fmla="*/ 1065455 h 2378312"/>
              <a:gd name="connsiteX1" fmla="*/ 1817318 w 9033689"/>
              <a:gd name="connsiteY1" fmla="*/ 799448 h 2378312"/>
              <a:gd name="connsiteX2" fmla="*/ 2432459 w 9033689"/>
              <a:gd name="connsiteY2" fmla="*/ 450314 h 2378312"/>
              <a:gd name="connsiteX3" fmla="*/ 2981099 w 9033689"/>
              <a:gd name="connsiteY3" fmla="*/ 317310 h 2378312"/>
              <a:gd name="connsiteX4" fmla="*/ 3828998 w 9033689"/>
              <a:gd name="connsiteY4" fmla="*/ 333935 h 2378312"/>
              <a:gd name="connsiteX5" fmla="*/ 4593768 w 9033689"/>
              <a:gd name="connsiteY5" fmla="*/ 101179 h 2378312"/>
              <a:gd name="connsiteX6" fmla="*/ 5341914 w 9033689"/>
              <a:gd name="connsiteY6" fmla="*/ 1426 h 2378312"/>
              <a:gd name="connsiteX7" fmla="*/ 6206438 w 9033689"/>
              <a:gd name="connsiteY7" fmla="*/ 167681 h 2378312"/>
              <a:gd name="connsiteX8" fmla="*/ 6904707 w 9033689"/>
              <a:gd name="connsiteY8" fmla="*/ 433688 h 2378312"/>
              <a:gd name="connsiteX9" fmla="*/ 7902234 w 9033689"/>
              <a:gd name="connsiteY9" fmla="*/ 533441 h 2378312"/>
              <a:gd name="connsiteX10" fmla="*/ 8567252 w 9033689"/>
              <a:gd name="connsiteY10" fmla="*/ 766197 h 2378312"/>
              <a:gd name="connsiteX11" fmla="*/ 9016139 w 9033689"/>
              <a:gd name="connsiteY11" fmla="*/ 1281586 h 2378312"/>
              <a:gd name="connsiteX12" fmla="*/ 8883136 w 9033689"/>
              <a:gd name="connsiteY12" fmla="*/ 1813601 h 2378312"/>
              <a:gd name="connsiteX13" fmla="*/ 8334496 w 9033689"/>
              <a:gd name="connsiteY13" fmla="*/ 2146110 h 2378312"/>
              <a:gd name="connsiteX14" fmla="*/ 7420096 w 9033689"/>
              <a:gd name="connsiteY14" fmla="*/ 2362241 h 2378312"/>
              <a:gd name="connsiteX15" fmla="*/ 6721827 w 9033689"/>
              <a:gd name="connsiteY15" fmla="*/ 2279114 h 2378312"/>
              <a:gd name="connsiteX16" fmla="*/ 6356067 w 9033689"/>
              <a:gd name="connsiteY16" fmla="*/ 2112859 h 2378312"/>
              <a:gd name="connsiteX17" fmla="*/ 5957056 w 9033689"/>
              <a:gd name="connsiteY17" fmla="*/ 2062983 h 2378312"/>
              <a:gd name="connsiteX18" fmla="*/ 5341914 w 9033689"/>
              <a:gd name="connsiteY18" fmla="*/ 2328990 h 2378312"/>
              <a:gd name="connsiteX19" fmla="*/ 4178132 w 9033689"/>
              <a:gd name="connsiteY19" fmla="*/ 2362241 h 2378312"/>
              <a:gd name="connsiteX20" fmla="*/ 3296983 w 9033689"/>
              <a:gd name="connsiteY20" fmla="*/ 2146110 h 2378312"/>
              <a:gd name="connsiteX21" fmla="*/ 2316081 w 9033689"/>
              <a:gd name="connsiteY21" fmla="*/ 2312364 h 2378312"/>
              <a:gd name="connsiteX22" fmla="*/ 1152299 w 9033689"/>
              <a:gd name="connsiteY22" fmla="*/ 2279114 h 2378312"/>
              <a:gd name="connsiteX23" fmla="*/ 653536 w 9033689"/>
              <a:gd name="connsiteY23" fmla="*/ 2013107 h 2378312"/>
              <a:gd name="connsiteX24" fmla="*/ 237899 w 9033689"/>
              <a:gd name="connsiteY24" fmla="*/ 1796975 h 2378312"/>
              <a:gd name="connsiteX25" fmla="*/ 38394 w 9033689"/>
              <a:gd name="connsiteY25" fmla="*/ 1780350 h 2378312"/>
              <a:gd name="connsiteX26" fmla="*/ 38394 w 9033689"/>
              <a:gd name="connsiteY26" fmla="*/ 1481092 h 2378312"/>
              <a:gd name="connsiteX27" fmla="*/ 437405 w 9033689"/>
              <a:gd name="connsiteY27" fmla="*/ 1198459 h 2378312"/>
              <a:gd name="connsiteX28" fmla="*/ 720038 w 9033689"/>
              <a:gd name="connsiteY28" fmla="*/ 1065455 h 2378312"/>
              <a:gd name="connsiteX0" fmla="*/ 723615 w 9037266"/>
              <a:gd name="connsiteY0" fmla="*/ 1065455 h 2378312"/>
              <a:gd name="connsiteX1" fmla="*/ 1820895 w 9037266"/>
              <a:gd name="connsiteY1" fmla="*/ 799448 h 2378312"/>
              <a:gd name="connsiteX2" fmla="*/ 2436036 w 9037266"/>
              <a:gd name="connsiteY2" fmla="*/ 450314 h 2378312"/>
              <a:gd name="connsiteX3" fmla="*/ 2984676 w 9037266"/>
              <a:gd name="connsiteY3" fmla="*/ 317310 h 2378312"/>
              <a:gd name="connsiteX4" fmla="*/ 3832575 w 9037266"/>
              <a:gd name="connsiteY4" fmla="*/ 333935 h 2378312"/>
              <a:gd name="connsiteX5" fmla="*/ 4597345 w 9037266"/>
              <a:gd name="connsiteY5" fmla="*/ 101179 h 2378312"/>
              <a:gd name="connsiteX6" fmla="*/ 5345491 w 9037266"/>
              <a:gd name="connsiteY6" fmla="*/ 1426 h 2378312"/>
              <a:gd name="connsiteX7" fmla="*/ 6210015 w 9037266"/>
              <a:gd name="connsiteY7" fmla="*/ 167681 h 2378312"/>
              <a:gd name="connsiteX8" fmla="*/ 6908284 w 9037266"/>
              <a:gd name="connsiteY8" fmla="*/ 433688 h 2378312"/>
              <a:gd name="connsiteX9" fmla="*/ 7905811 w 9037266"/>
              <a:gd name="connsiteY9" fmla="*/ 533441 h 2378312"/>
              <a:gd name="connsiteX10" fmla="*/ 8570829 w 9037266"/>
              <a:gd name="connsiteY10" fmla="*/ 766197 h 2378312"/>
              <a:gd name="connsiteX11" fmla="*/ 9019716 w 9037266"/>
              <a:gd name="connsiteY11" fmla="*/ 1281586 h 2378312"/>
              <a:gd name="connsiteX12" fmla="*/ 8886713 w 9037266"/>
              <a:gd name="connsiteY12" fmla="*/ 1813601 h 2378312"/>
              <a:gd name="connsiteX13" fmla="*/ 8338073 w 9037266"/>
              <a:gd name="connsiteY13" fmla="*/ 2146110 h 2378312"/>
              <a:gd name="connsiteX14" fmla="*/ 7423673 w 9037266"/>
              <a:gd name="connsiteY14" fmla="*/ 2362241 h 2378312"/>
              <a:gd name="connsiteX15" fmla="*/ 6725404 w 9037266"/>
              <a:gd name="connsiteY15" fmla="*/ 2279114 h 2378312"/>
              <a:gd name="connsiteX16" fmla="*/ 6359644 w 9037266"/>
              <a:gd name="connsiteY16" fmla="*/ 2112859 h 2378312"/>
              <a:gd name="connsiteX17" fmla="*/ 5960633 w 9037266"/>
              <a:gd name="connsiteY17" fmla="*/ 2062983 h 2378312"/>
              <a:gd name="connsiteX18" fmla="*/ 5345491 w 9037266"/>
              <a:gd name="connsiteY18" fmla="*/ 2328990 h 2378312"/>
              <a:gd name="connsiteX19" fmla="*/ 4181709 w 9037266"/>
              <a:gd name="connsiteY19" fmla="*/ 2362241 h 2378312"/>
              <a:gd name="connsiteX20" fmla="*/ 3300560 w 9037266"/>
              <a:gd name="connsiteY20" fmla="*/ 2146110 h 2378312"/>
              <a:gd name="connsiteX21" fmla="*/ 2319658 w 9037266"/>
              <a:gd name="connsiteY21" fmla="*/ 2312364 h 2378312"/>
              <a:gd name="connsiteX22" fmla="*/ 1155876 w 9037266"/>
              <a:gd name="connsiteY22" fmla="*/ 2279114 h 2378312"/>
              <a:gd name="connsiteX23" fmla="*/ 657113 w 9037266"/>
              <a:gd name="connsiteY23" fmla="*/ 2013107 h 2378312"/>
              <a:gd name="connsiteX24" fmla="*/ 307978 w 9037266"/>
              <a:gd name="connsiteY24" fmla="*/ 1863477 h 2378312"/>
              <a:gd name="connsiteX25" fmla="*/ 41971 w 9037266"/>
              <a:gd name="connsiteY25" fmla="*/ 1780350 h 2378312"/>
              <a:gd name="connsiteX26" fmla="*/ 41971 w 9037266"/>
              <a:gd name="connsiteY26" fmla="*/ 1481092 h 2378312"/>
              <a:gd name="connsiteX27" fmla="*/ 440982 w 9037266"/>
              <a:gd name="connsiteY27" fmla="*/ 1198459 h 2378312"/>
              <a:gd name="connsiteX28" fmla="*/ 723615 w 9037266"/>
              <a:gd name="connsiteY28" fmla="*/ 1065455 h 2378312"/>
              <a:gd name="connsiteX0" fmla="*/ 723615 w 9037266"/>
              <a:gd name="connsiteY0" fmla="*/ 1178963 h 2491820"/>
              <a:gd name="connsiteX1" fmla="*/ 1820895 w 9037266"/>
              <a:gd name="connsiteY1" fmla="*/ 912956 h 2491820"/>
              <a:gd name="connsiteX2" fmla="*/ 2436036 w 9037266"/>
              <a:gd name="connsiteY2" fmla="*/ 563822 h 2491820"/>
              <a:gd name="connsiteX3" fmla="*/ 2984676 w 9037266"/>
              <a:gd name="connsiteY3" fmla="*/ 430818 h 2491820"/>
              <a:gd name="connsiteX4" fmla="*/ 3832575 w 9037266"/>
              <a:gd name="connsiteY4" fmla="*/ 447443 h 2491820"/>
              <a:gd name="connsiteX5" fmla="*/ 4564094 w 9037266"/>
              <a:gd name="connsiteY5" fmla="*/ 15181 h 2491820"/>
              <a:gd name="connsiteX6" fmla="*/ 5345491 w 9037266"/>
              <a:gd name="connsiteY6" fmla="*/ 114934 h 2491820"/>
              <a:gd name="connsiteX7" fmla="*/ 6210015 w 9037266"/>
              <a:gd name="connsiteY7" fmla="*/ 281189 h 2491820"/>
              <a:gd name="connsiteX8" fmla="*/ 6908284 w 9037266"/>
              <a:gd name="connsiteY8" fmla="*/ 547196 h 2491820"/>
              <a:gd name="connsiteX9" fmla="*/ 7905811 w 9037266"/>
              <a:gd name="connsiteY9" fmla="*/ 646949 h 2491820"/>
              <a:gd name="connsiteX10" fmla="*/ 8570829 w 9037266"/>
              <a:gd name="connsiteY10" fmla="*/ 879705 h 2491820"/>
              <a:gd name="connsiteX11" fmla="*/ 9019716 w 9037266"/>
              <a:gd name="connsiteY11" fmla="*/ 1395094 h 2491820"/>
              <a:gd name="connsiteX12" fmla="*/ 8886713 w 9037266"/>
              <a:gd name="connsiteY12" fmla="*/ 1927109 h 2491820"/>
              <a:gd name="connsiteX13" fmla="*/ 8338073 w 9037266"/>
              <a:gd name="connsiteY13" fmla="*/ 2259618 h 2491820"/>
              <a:gd name="connsiteX14" fmla="*/ 7423673 w 9037266"/>
              <a:gd name="connsiteY14" fmla="*/ 2475749 h 2491820"/>
              <a:gd name="connsiteX15" fmla="*/ 6725404 w 9037266"/>
              <a:gd name="connsiteY15" fmla="*/ 2392622 h 2491820"/>
              <a:gd name="connsiteX16" fmla="*/ 6359644 w 9037266"/>
              <a:gd name="connsiteY16" fmla="*/ 2226367 h 2491820"/>
              <a:gd name="connsiteX17" fmla="*/ 5960633 w 9037266"/>
              <a:gd name="connsiteY17" fmla="*/ 2176491 h 2491820"/>
              <a:gd name="connsiteX18" fmla="*/ 5345491 w 9037266"/>
              <a:gd name="connsiteY18" fmla="*/ 2442498 h 2491820"/>
              <a:gd name="connsiteX19" fmla="*/ 4181709 w 9037266"/>
              <a:gd name="connsiteY19" fmla="*/ 2475749 h 2491820"/>
              <a:gd name="connsiteX20" fmla="*/ 3300560 w 9037266"/>
              <a:gd name="connsiteY20" fmla="*/ 2259618 h 2491820"/>
              <a:gd name="connsiteX21" fmla="*/ 2319658 w 9037266"/>
              <a:gd name="connsiteY21" fmla="*/ 2425872 h 2491820"/>
              <a:gd name="connsiteX22" fmla="*/ 1155876 w 9037266"/>
              <a:gd name="connsiteY22" fmla="*/ 2392622 h 2491820"/>
              <a:gd name="connsiteX23" fmla="*/ 657113 w 9037266"/>
              <a:gd name="connsiteY23" fmla="*/ 2126615 h 2491820"/>
              <a:gd name="connsiteX24" fmla="*/ 307978 w 9037266"/>
              <a:gd name="connsiteY24" fmla="*/ 1976985 h 2491820"/>
              <a:gd name="connsiteX25" fmla="*/ 41971 w 9037266"/>
              <a:gd name="connsiteY25" fmla="*/ 1893858 h 2491820"/>
              <a:gd name="connsiteX26" fmla="*/ 41971 w 9037266"/>
              <a:gd name="connsiteY26" fmla="*/ 1594600 h 2491820"/>
              <a:gd name="connsiteX27" fmla="*/ 440982 w 9037266"/>
              <a:gd name="connsiteY27" fmla="*/ 1311967 h 2491820"/>
              <a:gd name="connsiteX28" fmla="*/ 723615 w 9037266"/>
              <a:gd name="connsiteY28" fmla="*/ 1178963 h 2491820"/>
              <a:gd name="connsiteX0" fmla="*/ 723615 w 9037266"/>
              <a:gd name="connsiteY0" fmla="*/ 1172944 h 2485801"/>
              <a:gd name="connsiteX1" fmla="*/ 1820895 w 9037266"/>
              <a:gd name="connsiteY1" fmla="*/ 906937 h 2485801"/>
              <a:gd name="connsiteX2" fmla="*/ 2436036 w 9037266"/>
              <a:gd name="connsiteY2" fmla="*/ 557803 h 2485801"/>
              <a:gd name="connsiteX3" fmla="*/ 2984676 w 9037266"/>
              <a:gd name="connsiteY3" fmla="*/ 424799 h 2485801"/>
              <a:gd name="connsiteX4" fmla="*/ 3766073 w 9037266"/>
              <a:gd name="connsiteY4" fmla="*/ 341671 h 2485801"/>
              <a:gd name="connsiteX5" fmla="*/ 4564094 w 9037266"/>
              <a:gd name="connsiteY5" fmla="*/ 9162 h 2485801"/>
              <a:gd name="connsiteX6" fmla="*/ 5345491 w 9037266"/>
              <a:gd name="connsiteY6" fmla="*/ 108915 h 2485801"/>
              <a:gd name="connsiteX7" fmla="*/ 6210015 w 9037266"/>
              <a:gd name="connsiteY7" fmla="*/ 275170 h 2485801"/>
              <a:gd name="connsiteX8" fmla="*/ 6908284 w 9037266"/>
              <a:gd name="connsiteY8" fmla="*/ 541177 h 2485801"/>
              <a:gd name="connsiteX9" fmla="*/ 7905811 w 9037266"/>
              <a:gd name="connsiteY9" fmla="*/ 640930 h 2485801"/>
              <a:gd name="connsiteX10" fmla="*/ 8570829 w 9037266"/>
              <a:gd name="connsiteY10" fmla="*/ 873686 h 2485801"/>
              <a:gd name="connsiteX11" fmla="*/ 9019716 w 9037266"/>
              <a:gd name="connsiteY11" fmla="*/ 1389075 h 2485801"/>
              <a:gd name="connsiteX12" fmla="*/ 8886713 w 9037266"/>
              <a:gd name="connsiteY12" fmla="*/ 1921090 h 2485801"/>
              <a:gd name="connsiteX13" fmla="*/ 8338073 w 9037266"/>
              <a:gd name="connsiteY13" fmla="*/ 2253599 h 2485801"/>
              <a:gd name="connsiteX14" fmla="*/ 7423673 w 9037266"/>
              <a:gd name="connsiteY14" fmla="*/ 2469730 h 2485801"/>
              <a:gd name="connsiteX15" fmla="*/ 6725404 w 9037266"/>
              <a:gd name="connsiteY15" fmla="*/ 2386603 h 2485801"/>
              <a:gd name="connsiteX16" fmla="*/ 6359644 w 9037266"/>
              <a:gd name="connsiteY16" fmla="*/ 2220348 h 2485801"/>
              <a:gd name="connsiteX17" fmla="*/ 5960633 w 9037266"/>
              <a:gd name="connsiteY17" fmla="*/ 2170472 h 2485801"/>
              <a:gd name="connsiteX18" fmla="*/ 5345491 w 9037266"/>
              <a:gd name="connsiteY18" fmla="*/ 2436479 h 2485801"/>
              <a:gd name="connsiteX19" fmla="*/ 4181709 w 9037266"/>
              <a:gd name="connsiteY19" fmla="*/ 2469730 h 2485801"/>
              <a:gd name="connsiteX20" fmla="*/ 3300560 w 9037266"/>
              <a:gd name="connsiteY20" fmla="*/ 2253599 h 2485801"/>
              <a:gd name="connsiteX21" fmla="*/ 2319658 w 9037266"/>
              <a:gd name="connsiteY21" fmla="*/ 2419853 h 2485801"/>
              <a:gd name="connsiteX22" fmla="*/ 1155876 w 9037266"/>
              <a:gd name="connsiteY22" fmla="*/ 2386603 h 2485801"/>
              <a:gd name="connsiteX23" fmla="*/ 657113 w 9037266"/>
              <a:gd name="connsiteY23" fmla="*/ 2120596 h 2485801"/>
              <a:gd name="connsiteX24" fmla="*/ 307978 w 9037266"/>
              <a:gd name="connsiteY24" fmla="*/ 1970966 h 2485801"/>
              <a:gd name="connsiteX25" fmla="*/ 41971 w 9037266"/>
              <a:gd name="connsiteY25" fmla="*/ 1887839 h 2485801"/>
              <a:gd name="connsiteX26" fmla="*/ 41971 w 9037266"/>
              <a:gd name="connsiteY26" fmla="*/ 1588581 h 2485801"/>
              <a:gd name="connsiteX27" fmla="*/ 440982 w 9037266"/>
              <a:gd name="connsiteY27" fmla="*/ 1305948 h 2485801"/>
              <a:gd name="connsiteX28" fmla="*/ 723615 w 9037266"/>
              <a:gd name="connsiteY28" fmla="*/ 1172944 h 2485801"/>
              <a:gd name="connsiteX0" fmla="*/ 723615 w 9037266"/>
              <a:gd name="connsiteY0" fmla="*/ 1193441 h 2506298"/>
              <a:gd name="connsiteX1" fmla="*/ 1820895 w 9037266"/>
              <a:gd name="connsiteY1" fmla="*/ 927434 h 2506298"/>
              <a:gd name="connsiteX2" fmla="*/ 2436036 w 9037266"/>
              <a:gd name="connsiteY2" fmla="*/ 578300 h 2506298"/>
              <a:gd name="connsiteX3" fmla="*/ 2984676 w 9037266"/>
              <a:gd name="connsiteY3" fmla="*/ 445296 h 2506298"/>
              <a:gd name="connsiteX4" fmla="*/ 3766073 w 9037266"/>
              <a:gd name="connsiteY4" fmla="*/ 362168 h 2506298"/>
              <a:gd name="connsiteX5" fmla="*/ 4564094 w 9037266"/>
              <a:gd name="connsiteY5" fmla="*/ 29659 h 2506298"/>
              <a:gd name="connsiteX6" fmla="*/ 5328865 w 9037266"/>
              <a:gd name="connsiteY6" fmla="*/ 46285 h 2506298"/>
              <a:gd name="connsiteX7" fmla="*/ 6210015 w 9037266"/>
              <a:gd name="connsiteY7" fmla="*/ 295667 h 2506298"/>
              <a:gd name="connsiteX8" fmla="*/ 6908284 w 9037266"/>
              <a:gd name="connsiteY8" fmla="*/ 561674 h 2506298"/>
              <a:gd name="connsiteX9" fmla="*/ 7905811 w 9037266"/>
              <a:gd name="connsiteY9" fmla="*/ 661427 h 2506298"/>
              <a:gd name="connsiteX10" fmla="*/ 8570829 w 9037266"/>
              <a:gd name="connsiteY10" fmla="*/ 894183 h 2506298"/>
              <a:gd name="connsiteX11" fmla="*/ 9019716 w 9037266"/>
              <a:gd name="connsiteY11" fmla="*/ 1409572 h 2506298"/>
              <a:gd name="connsiteX12" fmla="*/ 8886713 w 9037266"/>
              <a:gd name="connsiteY12" fmla="*/ 1941587 h 2506298"/>
              <a:gd name="connsiteX13" fmla="*/ 8338073 w 9037266"/>
              <a:gd name="connsiteY13" fmla="*/ 2274096 h 2506298"/>
              <a:gd name="connsiteX14" fmla="*/ 7423673 w 9037266"/>
              <a:gd name="connsiteY14" fmla="*/ 2490227 h 2506298"/>
              <a:gd name="connsiteX15" fmla="*/ 6725404 w 9037266"/>
              <a:gd name="connsiteY15" fmla="*/ 2407100 h 2506298"/>
              <a:gd name="connsiteX16" fmla="*/ 6359644 w 9037266"/>
              <a:gd name="connsiteY16" fmla="*/ 2240845 h 2506298"/>
              <a:gd name="connsiteX17" fmla="*/ 5960633 w 9037266"/>
              <a:gd name="connsiteY17" fmla="*/ 2190969 h 2506298"/>
              <a:gd name="connsiteX18" fmla="*/ 5345491 w 9037266"/>
              <a:gd name="connsiteY18" fmla="*/ 2456976 h 2506298"/>
              <a:gd name="connsiteX19" fmla="*/ 4181709 w 9037266"/>
              <a:gd name="connsiteY19" fmla="*/ 2490227 h 2506298"/>
              <a:gd name="connsiteX20" fmla="*/ 3300560 w 9037266"/>
              <a:gd name="connsiteY20" fmla="*/ 2274096 h 2506298"/>
              <a:gd name="connsiteX21" fmla="*/ 2319658 w 9037266"/>
              <a:gd name="connsiteY21" fmla="*/ 2440350 h 2506298"/>
              <a:gd name="connsiteX22" fmla="*/ 1155876 w 9037266"/>
              <a:gd name="connsiteY22" fmla="*/ 2407100 h 2506298"/>
              <a:gd name="connsiteX23" fmla="*/ 657113 w 9037266"/>
              <a:gd name="connsiteY23" fmla="*/ 2141093 h 2506298"/>
              <a:gd name="connsiteX24" fmla="*/ 307978 w 9037266"/>
              <a:gd name="connsiteY24" fmla="*/ 1991463 h 2506298"/>
              <a:gd name="connsiteX25" fmla="*/ 41971 w 9037266"/>
              <a:gd name="connsiteY25" fmla="*/ 1908336 h 2506298"/>
              <a:gd name="connsiteX26" fmla="*/ 41971 w 9037266"/>
              <a:gd name="connsiteY26" fmla="*/ 1609078 h 2506298"/>
              <a:gd name="connsiteX27" fmla="*/ 440982 w 9037266"/>
              <a:gd name="connsiteY27" fmla="*/ 1326445 h 2506298"/>
              <a:gd name="connsiteX28" fmla="*/ 723615 w 9037266"/>
              <a:gd name="connsiteY28" fmla="*/ 1193441 h 2506298"/>
              <a:gd name="connsiteX0" fmla="*/ 723615 w 9037266"/>
              <a:gd name="connsiteY0" fmla="*/ 1222080 h 2534937"/>
              <a:gd name="connsiteX1" fmla="*/ 1820895 w 9037266"/>
              <a:gd name="connsiteY1" fmla="*/ 956073 h 2534937"/>
              <a:gd name="connsiteX2" fmla="*/ 2436036 w 9037266"/>
              <a:gd name="connsiteY2" fmla="*/ 606939 h 2534937"/>
              <a:gd name="connsiteX3" fmla="*/ 2984676 w 9037266"/>
              <a:gd name="connsiteY3" fmla="*/ 473935 h 2534937"/>
              <a:gd name="connsiteX4" fmla="*/ 3766073 w 9037266"/>
              <a:gd name="connsiteY4" fmla="*/ 390807 h 2534937"/>
              <a:gd name="connsiteX5" fmla="*/ 4564094 w 9037266"/>
              <a:gd name="connsiteY5" fmla="*/ 58298 h 2534937"/>
              <a:gd name="connsiteX6" fmla="*/ 5328865 w 9037266"/>
              <a:gd name="connsiteY6" fmla="*/ 25048 h 2534937"/>
              <a:gd name="connsiteX7" fmla="*/ 6210015 w 9037266"/>
              <a:gd name="connsiteY7" fmla="*/ 324306 h 2534937"/>
              <a:gd name="connsiteX8" fmla="*/ 6908284 w 9037266"/>
              <a:gd name="connsiteY8" fmla="*/ 590313 h 2534937"/>
              <a:gd name="connsiteX9" fmla="*/ 7905811 w 9037266"/>
              <a:gd name="connsiteY9" fmla="*/ 690066 h 2534937"/>
              <a:gd name="connsiteX10" fmla="*/ 8570829 w 9037266"/>
              <a:gd name="connsiteY10" fmla="*/ 922822 h 2534937"/>
              <a:gd name="connsiteX11" fmla="*/ 9019716 w 9037266"/>
              <a:gd name="connsiteY11" fmla="*/ 1438211 h 2534937"/>
              <a:gd name="connsiteX12" fmla="*/ 8886713 w 9037266"/>
              <a:gd name="connsiteY12" fmla="*/ 1970226 h 2534937"/>
              <a:gd name="connsiteX13" fmla="*/ 8338073 w 9037266"/>
              <a:gd name="connsiteY13" fmla="*/ 2302735 h 2534937"/>
              <a:gd name="connsiteX14" fmla="*/ 7423673 w 9037266"/>
              <a:gd name="connsiteY14" fmla="*/ 2518866 h 2534937"/>
              <a:gd name="connsiteX15" fmla="*/ 6725404 w 9037266"/>
              <a:gd name="connsiteY15" fmla="*/ 2435739 h 2534937"/>
              <a:gd name="connsiteX16" fmla="*/ 6359644 w 9037266"/>
              <a:gd name="connsiteY16" fmla="*/ 2269484 h 2534937"/>
              <a:gd name="connsiteX17" fmla="*/ 5960633 w 9037266"/>
              <a:gd name="connsiteY17" fmla="*/ 2219608 h 2534937"/>
              <a:gd name="connsiteX18" fmla="*/ 5345491 w 9037266"/>
              <a:gd name="connsiteY18" fmla="*/ 2485615 h 2534937"/>
              <a:gd name="connsiteX19" fmla="*/ 4181709 w 9037266"/>
              <a:gd name="connsiteY19" fmla="*/ 2518866 h 2534937"/>
              <a:gd name="connsiteX20" fmla="*/ 3300560 w 9037266"/>
              <a:gd name="connsiteY20" fmla="*/ 2302735 h 2534937"/>
              <a:gd name="connsiteX21" fmla="*/ 2319658 w 9037266"/>
              <a:gd name="connsiteY21" fmla="*/ 2468989 h 2534937"/>
              <a:gd name="connsiteX22" fmla="*/ 1155876 w 9037266"/>
              <a:gd name="connsiteY22" fmla="*/ 2435739 h 2534937"/>
              <a:gd name="connsiteX23" fmla="*/ 657113 w 9037266"/>
              <a:gd name="connsiteY23" fmla="*/ 2169732 h 2534937"/>
              <a:gd name="connsiteX24" fmla="*/ 307978 w 9037266"/>
              <a:gd name="connsiteY24" fmla="*/ 2020102 h 2534937"/>
              <a:gd name="connsiteX25" fmla="*/ 41971 w 9037266"/>
              <a:gd name="connsiteY25" fmla="*/ 1936975 h 2534937"/>
              <a:gd name="connsiteX26" fmla="*/ 41971 w 9037266"/>
              <a:gd name="connsiteY26" fmla="*/ 1637717 h 2534937"/>
              <a:gd name="connsiteX27" fmla="*/ 440982 w 9037266"/>
              <a:gd name="connsiteY27" fmla="*/ 1355084 h 2534937"/>
              <a:gd name="connsiteX28" fmla="*/ 723615 w 9037266"/>
              <a:gd name="connsiteY28" fmla="*/ 1222080 h 2534937"/>
              <a:gd name="connsiteX0" fmla="*/ 723615 w 9037266"/>
              <a:gd name="connsiteY0" fmla="*/ 1222080 h 2534937"/>
              <a:gd name="connsiteX1" fmla="*/ 1820895 w 9037266"/>
              <a:gd name="connsiteY1" fmla="*/ 956073 h 2534937"/>
              <a:gd name="connsiteX2" fmla="*/ 2436036 w 9037266"/>
              <a:gd name="connsiteY2" fmla="*/ 606939 h 2534937"/>
              <a:gd name="connsiteX3" fmla="*/ 2984676 w 9037266"/>
              <a:gd name="connsiteY3" fmla="*/ 216672 h 2534937"/>
              <a:gd name="connsiteX4" fmla="*/ 3766073 w 9037266"/>
              <a:gd name="connsiteY4" fmla="*/ 390807 h 2534937"/>
              <a:gd name="connsiteX5" fmla="*/ 4564094 w 9037266"/>
              <a:gd name="connsiteY5" fmla="*/ 58298 h 2534937"/>
              <a:gd name="connsiteX6" fmla="*/ 5328865 w 9037266"/>
              <a:gd name="connsiteY6" fmla="*/ 25048 h 2534937"/>
              <a:gd name="connsiteX7" fmla="*/ 6210015 w 9037266"/>
              <a:gd name="connsiteY7" fmla="*/ 324306 h 2534937"/>
              <a:gd name="connsiteX8" fmla="*/ 6908284 w 9037266"/>
              <a:gd name="connsiteY8" fmla="*/ 590313 h 2534937"/>
              <a:gd name="connsiteX9" fmla="*/ 7905811 w 9037266"/>
              <a:gd name="connsiteY9" fmla="*/ 690066 h 2534937"/>
              <a:gd name="connsiteX10" fmla="*/ 8570829 w 9037266"/>
              <a:gd name="connsiteY10" fmla="*/ 922822 h 2534937"/>
              <a:gd name="connsiteX11" fmla="*/ 9019716 w 9037266"/>
              <a:gd name="connsiteY11" fmla="*/ 1438211 h 2534937"/>
              <a:gd name="connsiteX12" fmla="*/ 8886713 w 9037266"/>
              <a:gd name="connsiteY12" fmla="*/ 1970226 h 2534937"/>
              <a:gd name="connsiteX13" fmla="*/ 8338073 w 9037266"/>
              <a:gd name="connsiteY13" fmla="*/ 2302735 h 2534937"/>
              <a:gd name="connsiteX14" fmla="*/ 7423673 w 9037266"/>
              <a:gd name="connsiteY14" fmla="*/ 2518866 h 2534937"/>
              <a:gd name="connsiteX15" fmla="*/ 6725404 w 9037266"/>
              <a:gd name="connsiteY15" fmla="*/ 2435739 h 2534937"/>
              <a:gd name="connsiteX16" fmla="*/ 6359644 w 9037266"/>
              <a:gd name="connsiteY16" fmla="*/ 2269484 h 2534937"/>
              <a:gd name="connsiteX17" fmla="*/ 5960633 w 9037266"/>
              <a:gd name="connsiteY17" fmla="*/ 2219608 h 2534937"/>
              <a:gd name="connsiteX18" fmla="*/ 5345491 w 9037266"/>
              <a:gd name="connsiteY18" fmla="*/ 2485615 h 2534937"/>
              <a:gd name="connsiteX19" fmla="*/ 4181709 w 9037266"/>
              <a:gd name="connsiteY19" fmla="*/ 2518866 h 2534937"/>
              <a:gd name="connsiteX20" fmla="*/ 3300560 w 9037266"/>
              <a:gd name="connsiteY20" fmla="*/ 2302735 h 2534937"/>
              <a:gd name="connsiteX21" fmla="*/ 2319658 w 9037266"/>
              <a:gd name="connsiteY21" fmla="*/ 2468989 h 2534937"/>
              <a:gd name="connsiteX22" fmla="*/ 1155876 w 9037266"/>
              <a:gd name="connsiteY22" fmla="*/ 2435739 h 2534937"/>
              <a:gd name="connsiteX23" fmla="*/ 657113 w 9037266"/>
              <a:gd name="connsiteY23" fmla="*/ 2169732 h 2534937"/>
              <a:gd name="connsiteX24" fmla="*/ 307978 w 9037266"/>
              <a:gd name="connsiteY24" fmla="*/ 2020102 h 2534937"/>
              <a:gd name="connsiteX25" fmla="*/ 41971 w 9037266"/>
              <a:gd name="connsiteY25" fmla="*/ 1936975 h 2534937"/>
              <a:gd name="connsiteX26" fmla="*/ 41971 w 9037266"/>
              <a:gd name="connsiteY26" fmla="*/ 1637717 h 2534937"/>
              <a:gd name="connsiteX27" fmla="*/ 440982 w 9037266"/>
              <a:gd name="connsiteY27" fmla="*/ 1355084 h 2534937"/>
              <a:gd name="connsiteX28" fmla="*/ 723615 w 9037266"/>
              <a:gd name="connsiteY28" fmla="*/ 1222080 h 2534937"/>
              <a:gd name="connsiteX0" fmla="*/ 723615 w 9037266"/>
              <a:gd name="connsiteY0" fmla="*/ 1214869 h 2527726"/>
              <a:gd name="connsiteX1" fmla="*/ 1820895 w 9037266"/>
              <a:gd name="connsiteY1" fmla="*/ 948862 h 2527726"/>
              <a:gd name="connsiteX2" fmla="*/ 2436036 w 9037266"/>
              <a:gd name="connsiteY2" fmla="*/ 599728 h 2527726"/>
              <a:gd name="connsiteX3" fmla="*/ 2984676 w 9037266"/>
              <a:gd name="connsiteY3" fmla="*/ 209461 h 2527726"/>
              <a:gd name="connsiteX4" fmla="*/ 3752204 w 9037266"/>
              <a:gd name="connsiteY4" fmla="*/ 190649 h 2527726"/>
              <a:gd name="connsiteX5" fmla="*/ 4564094 w 9037266"/>
              <a:gd name="connsiteY5" fmla="*/ 51087 h 2527726"/>
              <a:gd name="connsiteX6" fmla="*/ 5328865 w 9037266"/>
              <a:gd name="connsiteY6" fmla="*/ 17837 h 2527726"/>
              <a:gd name="connsiteX7" fmla="*/ 6210015 w 9037266"/>
              <a:gd name="connsiteY7" fmla="*/ 317095 h 2527726"/>
              <a:gd name="connsiteX8" fmla="*/ 6908284 w 9037266"/>
              <a:gd name="connsiteY8" fmla="*/ 583102 h 2527726"/>
              <a:gd name="connsiteX9" fmla="*/ 7905811 w 9037266"/>
              <a:gd name="connsiteY9" fmla="*/ 682855 h 2527726"/>
              <a:gd name="connsiteX10" fmla="*/ 8570829 w 9037266"/>
              <a:gd name="connsiteY10" fmla="*/ 915611 h 2527726"/>
              <a:gd name="connsiteX11" fmla="*/ 9019716 w 9037266"/>
              <a:gd name="connsiteY11" fmla="*/ 1431000 h 2527726"/>
              <a:gd name="connsiteX12" fmla="*/ 8886713 w 9037266"/>
              <a:gd name="connsiteY12" fmla="*/ 1963015 h 2527726"/>
              <a:gd name="connsiteX13" fmla="*/ 8338073 w 9037266"/>
              <a:gd name="connsiteY13" fmla="*/ 2295524 h 2527726"/>
              <a:gd name="connsiteX14" fmla="*/ 7423673 w 9037266"/>
              <a:gd name="connsiteY14" fmla="*/ 2511655 h 2527726"/>
              <a:gd name="connsiteX15" fmla="*/ 6725404 w 9037266"/>
              <a:gd name="connsiteY15" fmla="*/ 2428528 h 2527726"/>
              <a:gd name="connsiteX16" fmla="*/ 6359644 w 9037266"/>
              <a:gd name="connsiteY16" fmla="*/ 2262273 h 2527726"/>
              <a:gd name="connsiteX17" fmla="*/ 5960633 w 9037266"/>
              <a:gd name="connsiteY17" fmla="*/ 2212397 h 2527726"/>
              <a:gd name="connsiteX18" fmla="*/ 5345491 w 9037266"/>
              <a:gd name="connsiteY18" fmla="*/ 2478404 h 2527726"/>
              <a:gd name="connsiteX19" fmla="*/ 4181709 w 9037266"/>
              <a:gd name="connsiteY19" fmla="*/ 2511655 h 2527726"/>
              <a:gd name="connsiteX20" fmla="*/ 3300560 w 9037266"/>
              <a:gd name="connsiteY20" fmla="*/ 2295524 h 2527726"/>
              <a:gd name="connsiteX21" fmla="*/ 2319658 w 9037266"/>
              <a:gd name="connsiteY21" fmla="*/ 2461778 h 2527726"/>
              <a:gd name="connsiteX22" fmla="*/ 1155876 w 9037266"/>
              <a:gd name="connsiteY22" fmla="*/ 2428528 h 2527726"/>
              <a:gd name="connsiteX23" fmla="*/ 657113 w 9037266"/>
              <a:gd name="connsiteY23" fmla="*/ 2162521 h 2527726"/>
              <a:gd name="connsiteX24" fmla="*/ 307978 w 9037266"/>
              <a:gd name="connsiteY24" fmla="*/ 2012891 h 2527726"/>
              <a:gd name="connsiteX25" fmla="*/ 41971 w 9037266"/>
              <a:gd name="connsiteY25" fmla="*/ 1929764 h 2527726"/>
              <a:gd name="connsiteX26" fmla="*/ 41971 w 9037266"/>
              <a:gd name="connsiteY26" fmla="*/ 1630506 h 2527726"/>
              <a:gd name="connsiteX27" fmla="*/ 440982 w 9037266"/>
              <a:gd name="connsiteY27" fmla="*/ 1347873 h 2527726"/>
              <a:gd name="connsiteX28" fmla="*/ 723615 w 9037266"/>
              <a:gd name="connsiteY28" fmla="*/ 1214869 h 2527726"/>
              <a:gd name="connsiteX0" fmla="*/ 723615 w 9037266"/>
              <a:gd name="connsiteY0" fmla="*/ 1214869 h 2527726"/>
              <a:gd name="connsiteX1" fmla="*/ 1820895 w 9037266"/>
              <a:gd name="connsiteY1" fmla="*/ 948862 h 2527726"/>
              <a:gd name="connsiteX2" fmla="*/ 2255746 w 9037266"/>
              <a:gd name="connsiteY2" fmla="*/ 406780 h 2527726"/>
              <a:gd name="connsiteX3" fmla="*/ 2984676 w 9037266"/>
              <a:gd name="connsiteY3" fmla="*/ 209461 h 2527726"/>
              <a:gd name="connsiteX4" fmla="*/ 3752204 w 9037266"/>
              <a:gd name="connsiteY4" fmla="*/ 190649 h 2527726"/>
              <a:gd name="connsiteX5" fmla="*/ 4564094 w 9037266"/>
              <a:gd name="connsiteY5" fmla="*/ 51087 h 2527726"/>
              <a:gd name="connsiteX6" fmla="*/ 5328865 w 9037266"/>
              <a:gd name="connsiteY6" fmla="*/ 17837 h 2527726"/>
              <a:gd name="connsiteX7" fmla="*/ 6210015 w 9037266"/>
              <a:gd name="connsiteY7" fmla="*/ 317095 h 2527726"/>
              <a:gd name="connsiteX8" fmla="*/ 6908284 w 9037266"/>
              <a:gd name="connsiteY8" fmla="*/ 583102 h 2527726"/>
              <a:gd name="connsiteX9" fmla="*/ 7905811 w 9037266"/>
              <a:gd name="connsiteY9" fmla="*/ 682855 h 2527726"/>
              <a:gd name="connsiteX10" fmla="*/ 8570829 w 9037266"/>
              <a:gd name="connsiteY10" fmla="*/ 915611 h 2527726"/>
              <a:gd name="connsiteX11" fmla="*/ 9019716 w 9037266"/>
              <a:gd name="connsiteY11" fmla="*/ 1431000 h 2527726"/>
              <a:gd name="connsiteX12" fmla="*/ 8886713 w 9037266"/>
              <a:gd name="connsiteY12" fmla="*/ 1963015 h 2527726"/>
              <a:gd name="connsiteX13" fmla="*/ 8338073 w 9037266"/>
              <a:gd name="connsiteY13" fmla="*/ 2295524 h 2527726"/>
              <a:gd name="connsiteX14" fmla="*/ 7423673 w 9037266"/>
              <a:gd name="connsiteY14" fmla="*/ 2511655 h 2527726"/>
              <a:gd name="connsiteX15" fmla="*/ 6725404 w 9037266"/>
              <a:gd name="connsiteY15" fmla="*/ 2428528 h 2527726"/>
              <a:gd name="connsiteX16" fmla="*/ 6359644 w 9037266"/>
              <a:gd name="connsiteY16" fmla="*/ 2262273 h 2527726"/>
              <a:gd name="connsiteX17" fmla="*/ 5960633 w 9037266"/>
              <a:gd name="connsiteY17" fmla="*/ 2212397 h 2527726"/>
              <a:gd name="connsiteX18" fmla="*/ 5345491 w 9037266"/>
              <a:gd name="connsiteY18" fmla="*/ 2478404 h 2527726"/>
              <a:gd name="connsiteX19" fmla="*/ 4181709 w 9037266"/>
              <a:gd name="connsiteY19" fmla="*/ 2511655 h 2527726"/>
              <a:gd name="connsiteX20" fmla="*/ 3300560 w 9037266"/>
              <a:gd name="connsiteY20" fmla="*/ 2295524 h 2527726"/>
              <a:gd name="connsiteX21" fmla="*/ 2319658 w 9037266"/>
              <a:gd name="connsiteY21" fmla="*/ 2461778 h 2527726"/>
              <a:gd name="connsiteX22" fmla="*/ 1155876 w 9037266"/>
              <a:gd name="connsiteY22" fmla="*/ 2428528 h 2527726"/>
              <a:gd name="connsiteX23" fmla="*/ 657113 w 9037266"/>
              <a:gd name="connsiteY23" fmla="*/ 2162521 h 2527726"/>
              <a:gd name="connsiteX24" fmla="*/ 307978 w 9037266"/>
              <a:gd name="connsiteY24" fmla="*/ 2012891 h 2527726"/>
              <a:gd name="connsiteX25" fmla="*/ 41971 w 9037266"/>
              <a:gd name="connsiteY25" fmla="*/ 1929764 h 2527726"/>
              <a:gd name="connsiteX26" fmla="*/ 41971 w 9037266"/>
              <a:gd name="connsiteY26" fmla="*/ 1630506 h 2527726"/>
              <a:gd name="connsiteX27" fmla="*/ 440982 w 9037266"/>
              <a:gd name="connsiteY27" fmla="*/ 1347873 h 2527726"/>
              <a:gd name="connsiteX28" fmla="*/ 723615 w 9037266"/>
              <a:gd name="connsiteY28" fmla="*/ 1214869 h 2527726"/>
              <a:gd name="connsiteX0" fmla="*/ 723615 w 9037266"/>
              <a:gd name="connsiteY0" fmla="*/ 1214869 h 2527726"/>
              <a:gd name="connsiteX1" fmla="*/ 1626736 w 9037266"/>
              <a:gd name="connsiteY1" fmla="*/ 562967 h 2527726"/>
              <a:gd name="connsiteX2" fmla="*/ 2255746 w 9037266"/>
              <a:gd name="connsiteY2" fmla="*/ 406780 h 2527726"/>
              <a:gd name="connsiteX3" fmla="*/ 2984676 w 9037266"/>
              <a:gd name="connsiteY3" fmla="*/ 209461 h 2527726"/>
              <a:gd name="connsiteX4" fmla="*/ 3752204 w 9037266"/>
              <a:gd name="connsiteY4" fmla="*/ 190649 h 2527726"/>
              <a:gd name="connsiteX5" fmla="*/ 4564094 w 9037266"/>
              <a:gd name="connsiteY5" fmla="*/ 51087 h 2527726"/>
              <a:gd name="connsiteX6" fmla="*/ 5328865 w 9037266"/>
              <a:gd name="connsiteY6" fmla="*/ 17837 h 2527726"/>
              <a:gd name="connsiteX7" fmla="*/ 6210015 w 9037266"/>
              <a:gd name="connsiteY7" fmla="*/ 317095 h 2527726"/>
              <a:gd name="connsiteX8" fmla="*/ 6908284 w 9037266"/>
              <a:gd name="connsiteY8" fmla="*/ 583102 h 2527726"/>
              <a:gd name="connsiteX9" fmla="*/ 7905811 w 9037266"/>
              <a:gd name="connsiteY9" fmla="*/ 682855 h 2527726"/>
              <a:gd name="connsiteX10" fmla="*/ 8570829 w 9037266"/>
              <a:gd name="connsiteY10" fmla="*/ 915611 h 2527726"/>
              <a:gd name="connsiteX11" fmla="*/ 9019716 w 9037266"/>
              <a:gd name="connsiteY11" fmla="*/ 1431000 h 2527726"/>
              <a:gd name="connsiteX12" fmla="*/ 8886713 w 9037266"/>
              <a:gd name="connsiteY12" fmla="*/ 1963015 h 2527726"/>
              <a:gd name="connsiteX13" fmla="*/ 8338073 w 9037266"/>
              <a:gd name="connsiteY13" fmla="*/ 2295524 h 2527726"/>
              <a:gd name="connsiteX14" fmla="*/ 7423673 w 9037266"/>
              <a:gd name="connsiteY14" fmla="*/ 2511655 h 2527726"/>
              <a:gd name="connsiteX15" fmla="*/ 6725404 w 9037266"/>
              <a:gd name="connsiteY15" fmla="*/ 2428528 h 2527726"/>
              <a:gd name="connsiteX16" fmla="*/ 6359644 w 9037266"/>
              <a:gd name="connsiteY16" fmla="*/ 2262273 h 2527726"/>
              <a:gd name="connsiteX17" fmla="*/ 5960633 w 9037266"/>
              <a:gd name="connsiteY17" fmla="*/ 2212397 h 2527726"/>
              <a:gd name="connsiteX18" fmla="*/ 5345491 w 9037266"/>
              <a:gd name="connsiteY18" fmla="*/ 2478404 h 2527726"/>
              <a:gd name="connsiteX19" fmla="*/ 4181709 w 9037266"/>
              <a:gd name="connsiteY19" fmla="*/ 2511655 h 2527726"/>
              <a:gd name="connsiteX20" fmla="*/ 3300560 w 9037266"/>
              <a:gd name="connsiteY20" fmla="*/ 2295524 h 2527726"/>
              <a:gd name="connsiteX21" fmla="*/ 2319658 w 9037266"/>
              <a:gd name="connsiteY21" fmla="*/ 2461778 h 2527726"/>
              <a:gd name="connsiteX22" fmla="*/ 1155876 w 9037266"/>
              <a:gd name="connsiteY22" fmla="*/ 2428528 h 2527726"/>
              <a:gd name="connsiteX23" fmla="*/ 657113 w 9037266"/>
              <a:gd name="connsiteY23" fmla="*/ 2162521 h 2527726"/>
              <a:gd name="connsiteX24" fmla="*/ 307978 w 9037266"/>
              <a:gd name="connsiteY24" fmla="*/ 2012891 h 2527726"/>
              <a:gd name="connsiteX25" fmla="*/ 41971 w 9037266"/>
              <a:gd name="connsiteY25" fmla="*/ 1929764 h 2527726"/>
              <a:gd name="connsiteX26" fmla="*/ 41971 w 9037266"/>
              <a:gd name="connsiteY26" fmla="*/ 1630506 h 2527726"/>
              <a:gd name="connsiteX27" fmla="*/ 440982 w 9037266"/>
              <a:gd name="connsiteY27" fmla="*/ 1347873 h 2527726"/>
              <a:gd name="connsiteX28" fmla="*/ 723615 w 9037266"/>
              <a:gd name="connsiteY28" fmla="*/ 1214869 h 2527726"/>
              <a:gd name="connsiteX0" fmla="*/ 723615 w 9037266"/>
              <a:gd name="connsiteY0" fmla="*/ 1214869 h 2527726"/>
              <a:gd name="connsiteX1" fmla="*/ 980432 w 9037266"/>
              <a:gd name="connsiteY1" fmla="*/ 870294 h 2527726"/>
              <a:gd name="connsiteX2" fmla="*/ 1626736 w 9037266"/>
              <a:gd name="connsiteY2" fmla="*/ 562967 h 2527726"/>
              <a:gd name="connsiteX3" fmla="*/ 2255746 w 9037266"/>
              <a:gd name="connsiteY3" fmla="*/ 406780 h 2527726"/>
              <a:gd name="connsiteX4" fmla="*/ 2984676 w 9037266"/>
              <a:gd name="connsiteY4" fmla="*/ 209461 h 2527726"/>
              <a:gd name="connsiteX5" fmla="*/ 3752204 w 9037266"/>
              <a:gd name="connsiteY5" fmla="*/ 190649 h 2527726"/>
              <a:gd name="connsiteX6" fmla="*/ 4564094 w 9037266"/>
              <a:gd name="connsiteY6" fmla="*/ 51087 h 2527726"/>
              <a:gd name="connsiteX7" fmla="*/ 5328865 w 9037266"/>
              <a:gd name="connsiteY7" fmla="*/ 17837 h 2527726"/>
              <a:gd name="connsiteX8" fmla="*/ 6210015 w 9037266"/>
              <a:gd name="connsiteY8" fmla="*/ 317095 h 2527726"/>
              <a:gd name="connsiteX9" fmla="*/ 6908284 w 9037266"/>
              <a:gd name="connsiteY9" fmla="*/ 583102 h 2527726"/>
              <a:gd name="connsiteX10" fmla="*/ 7905811 w 9037266"/>
              <a:gd name="connsiteY10" fmla="*/ 682855 h 2527726"/>
              <a:gd name="connsiteX11" fmla="*/ 8570829 w 9037266"/>
              <a:gd name="connsiteY11" fmla="*/ 915611 h 2527726"/>
              <a:gd name="connsiteX12" fmla="*/ 9019716 w 9037266"/>
              <a:gd name="connsiteY12" fmla="*/ 1431000 h 2527726"/>
              <a:gd name="connsiteX13" fmla="*/ 8886713 w 9037266"/>
              <a:gd name="connsiteY13" fmla="*/ 1963015 h 2527726"/>
              <a:gd name="connsiteX14" fmla="*/ 8338073 w 9037266"/>
              <a:gd name="connsiteY14" fmla="*/ 2295524 h 2527726"/>
              <a:gd name="connsiteX15" fmla="*/ 7423673 w 9037266"/>
              <a:gd name="connsiteY15" fmla="*/ 2511655 h 2527726"/>
              <a:gd name="connsiteX16" fmla="*/ 6725404 w 9037266"/>
              <a:gd name="connsiteY16" fmla="*/ 2428528 h 2527726"/>
              <a:gd name="connsiteX17" fmla="*/ 6359644 w 9037266"/>
              <a:gd name="connsiteY17" fmla="*/ 2262273 h 2527726"/>
              <a:gd name="connsiteX18" fmla="*/ 5960633 w 9037266"/>
              <a:gd name="connsiteY18" fmla="*/ 2212397 h 2527726"/>
              <a:gd name="connsiteX19" fmla="*/ 5345491 w 9037266"/>
              <a:gd name="connsiteY19" fmla="*/ 2478404 h 2527726"/>
              <a:gd name="connsiteX20" fmla="*/ 4181709 w 9037266"/>
              <a:gd name="connsiteY20" fmla="*/ 2511655 h 2527726"/>
              <a:gd name="connsiteX21" fmla="*/ 3300560 w 9037266"/>
              <a:gd name="connsiteY21" fmla="*/ 2295524 h 2527726"/>
              <a:gd name="connsiteX22" fmla="*/ 2319658 w 9037266"/>
              <a:gd name="connsiteY22" fmla="*/ 2461778 h 2527726"/>
              <a:gd name="connsiteX23" fmla="*/ 1155876 w 9037266"/>
              <a:gd name="connsiteY23" fmla="*/ 2428528 h 2527726"/>
              <a:gd name="connsiteX24" fmla="*/ 657113 w 9037266"/>
              <a:gd name="connsiteY24" fmla="*/ 2162521 h 2527726"/>
              <a:gd name="connsiteX25" fmla="*/ 307978 w 9037266"/>
              <a:gd name="connsiteY25" fmla="*/ 2012891 h 2527726"/>
              <a:gd name="connsiteX26" fmla="*/ 41971 w 9037266"/>
              <a:gd name="connsiteY26" fmla="*/ 1929764 h 2527726"/>
              <a:gd name="connsiteX27" fmla="*/ 41971 w 9037266"/>
              <a:gd name="connsiteY27" fmla="*/ 1630506 h 2527726"/>
              <a:gd name="connsiteX28" fmla="*/ 440982 w 9037266"/>
              <a:gd name="connsiteY28" fmla="*/ 1347873 h 2527726"/>
              <a:gd name="connsiteX29" fmla="*/ 723615 w 9037266"/>
              <a:gd name="connsiteY29" fmla="*/ 1214869 h 2527726"/>
              <a:gd name="connsiteX0" fmla="*/ 654272 w 9037266"/>
              <a:gd name="connsiteY0" fmla="*/ 1021921 h 2527726"/>
              <a:gd name="connsiteX1" fmla="*/ 980432 w 9037266"/>
              <a:gd name="connsiteY1" fmla="*/ 870294 h 2527726"/>
              <a:gd name="connsiteX2" fmla="*/ 1626736 w 9037266"/>
              <a:gd name="connsiteY2" fmla="*/ 562967 h 2527726"/>
              <a:gd name="connsiteX3" fmla="*/ 2255746 w 9037266"/>
              <a:gd name="connsiteY3" fmla="*/ 406780 h 2527726"/>
              <a:gd name="connsiteX4" fmla="*/ 2984676 w 9037266"/>
              <a:gd name="connsiteY4" fmla="*/ 209461 h 2527726"/>
              <a:gd name="connsiteX5" fmla="*/ 3752204 w 9037266"/>
              <a:gd name="connsiteY5" fmla="*/ 190649 h 2527726"/>
              <a:gd name="connsiteX6" fmla="*/ 4564094 w 9037266"/>
              <a:gd name="connsiteY6" fmla="*/ 51087 h 2527726"/>
              <a:gd name="connsiteX7" fmla="*/ 5328865 w 9037266"/>
              <a:gd name="connsiteY7" fmla="*/ 17837 h 2527726"/>
              <a:gd name="connsiteX8" fmla="*/ 6210015 w 9037266"/>
              <a:gd name="connsiteY8" fmla="*/ 317095 h 2527726"/>
              <a:gd name="connsiteX9" fmla="*/ 6908284 w 9037266"/>
              <a:gd name="connsiteY9" fmla="*/ 583102 h 2527726"/>
              <a:gd name="connsiteX10" fmla="*/ 7905811 w 9037266"/>
              <a:gd name="connsiteY10" fmla="*/ 682855 h 2527726"/>
              <a:gd name="connsiteX11" fmla="*/ 8570829 w 9037266"/>
              <a:gd name="connsiteY11" fmla="*/ 915611 h 2527726"/>
              <a:gd name="connsiteX12" fmla="*/ 9019716 w 9037266"/>
              <a:gd name="connsiteY12" fmla="*/ 1431000 h 2527726"/>
              <a:gd name="connsiteX13" fmla="*/ 8886713 w 9037266"/>
              <a:gd name="connsiteY13" fmla="*/ 1963015 h 2527726"/>
              <a:gd name="connsiteX14" fmla="*/ 8338073 w 9037266"/>
              <a:gd name="connsiteY14" fmla="*/ 2295524 h 2527726"/>
              <a:gd name="connsiteX15" fmla="*/ 7423673 w 9037266"/>
              <a:gd name="connsiteY15" fmla="*/ 2511655 h 2527726"/>
              <a:gd name="connsiteX16" fmla="*/ 6725404 w 9037266"/>
              <a:gd name="connsiteY16" fmla="*/ 2428528 h 2527726"/>
              <a:gd name="connsiteX17" fmla="*/ 6359644 w 9037266"/>
              <a:gd name="connsiteY17" fmla="*/ 2262273 h 2527726"/>
              <a:gd name="connsiteX18" fmla="*/ 5960633 w 9037266"/>
              <a:gd name="connsiteY18" fmla="*/ 2212397 h 2527726"/>
              <a:gd name="connsiteX19" fmla="*/ 5345491 w 9037266"/>
              <a:gd name="connsiteY19" fmla="*/ 2478404 h 2527726"/>
              <a:gd name="connsiteX20" fmla="*/ 4181709 w 9037266"/>
              <a:gd name="connsiteY20" fmla="*/ 2511655 h 2527726"/>
              <a:gd name="connsiteX21" fmla="*/ 3300560 w 9037266"/>
              <a:gd name="connsiteY21" fmla="*/ 2295524 h 2527726"/>
              <a:gd name="connsiteX22" fmla="*/ 2319658 w 9037266"/>
              <a:gd name="connsiteY22" fmla="*/ 2461778 h 2527726"/>
              <a:gd name="connsiteX23" fmla="*/ 1155876 w 9037266"/>
              <a:gd name="connsiteY23" fmla="*/ 2428528 h 2527726"/>
              <a:gd name="connsiteX24" fmla="*/ 657113 w 9037266"/>
              <a:gd name="connsiteY24" fmla="*/ 2162521 h 2527726"/>
              <a:gd name="connsiteX25" fmla="*/ 307978 w 9037266"/>
              <a:gd name="connsiteY25" fmla="*/ 2012891 h 2527726"/>
              <a:gd name="connsiteX26" fmla="*/ 41971 w 9037266"/>
              <a:gd name="connsiteY26" fmla="*/ 1929764 h 2527726"/>
              <a:gd name="connsiteX27" fmla="*/ 41971 w 9037266"/>
              <a:gd name="connsiteY27" fmla="*/ 1630506 h 2527726"/>
              <a:gd name="connsiteX28" fmla="*/ 440982 w 9037266"/>
              <a:gd name="connsiteY28" fmla="*/ 1347873 h 2527726"/>
              <a:gd name="connsiteX29" fmla="*/ 654272 w 9037266"/>
              <a:gd name="connsiteY29" fmla="*/ 1021921 h 2527726"/>
              <a:gd name="connsiteX0" fmla="*/ 654272 w 9037266"/>
              <a:gd name="connsiteY0" fmla="*/ 1021921 h 2527726"/>
              <a:gd name="connsiteX1" fmla="*/ 980432 w 9037266"/>
              <a:gd name="connsiteY1" fmla="*/ 870294 h 2527726"/>
              <a:gd name="connsiteX2" fmla="*/ 1626736 w 9037266"/>
              <a:gd name="connsiteY2" fmla="*/ 562967 h 2527726"/>
              <a:gd name="connsiteX3" fmla="*/ 2255746 w 9037266"/>
              <a:gd name="connsiteY3" fmla="*/ 406780 h 2527726"/>
              <a:gd name="connsiteX4" fmla="*/ 2984676 w 9037266"/>
              <a:gd name="connsiteY4" fmla="*/ 209461 h 2527726"/>
              <a:gd name="connsiteX5" fmla="*/ 3752204 w 9037266"/>
              <a:gd name="connsiteY5" fmla="*/ 190649 h 2527726"/>
              <a:gd name="connsiteX6" fmla="*/ 4564094 w 9037266"/>
              <a:gd name="connsiteY6" fmla="*/ 51087 h 2527726"/>
              <a:gd name="connsiteX7" fmla="*/ 5328865 w 9037266"/>
              <a:gd name="connsiteY7" fmla="*/ 17837 h 2527726"/>
              <a:gd name="connsiteX8" fmla="*/ 6210015 w 9037266"/>
              <a:gd name="connsiteY8" fmla="*/ 317095 h 2527726"/>
              <a:gd name="connsiteX9" fmla="*/ 6908284 w 9037266"/>
              <a:gd name="connsiteY9" fmla="*/ 583102 h 2527726"/>
              <a:gd name="connsiteX10" fmla="*/ 7905811 w 9037266"/>
              <a:gd name="connsiteY10" fmla="*/ 682855 h 2527726"/>
              <a:gd name="connsiteX11" fmla="*/ 8570829 w 9037266"/>
              <a:gd name="connsiteY11" fmla="*/ 915611 h 2527726"/>
              <a:gd name="connsiteX12" fmla="*/ 9019716 w 9037266"/>
              <a:gd name="connsiteY12" fmla="*/ 1431000 h 2527726"/>
              <a:gd name="connsiteX13" fmla="*/ 8886713 w 9037266"/>
              <a:gd name="connsiteY13" fmla="*/ 1963015 h 2527726"/>
              <a:gd name="connsiteX14" fmla="*/ 8338073 w 9037266"/>
              <a:gd name="connsiteY14" fmla="*/ 2295524 h 2527726"/>
              <a:gd name="connsiteX15" fmla="*/ 7423673 w 9037266"/>
              <a:gd name="connsiteY15" fmla="*/ 2511655 h 2527726"/>
              <a:gd name="connsiteX16" fmla="*/ 6725404 w 9037266"/>
              <a:gd name="connsiteY16" fmla="*/ 2428528 h 2527726"/>
              <a:gd name="connsiteX17" fmla="*/ 6359644 w 9037266"/>
              <a:gd name="connsiteY17" fmla="*/ 2262273 h 2527726"/>
              <a:gd name="connsiteX18" fmla="*/ 5960633 w 9037266"/>
              <a:gd name="connsiteY18" fmla="*/ 2212397 h 2527726"/>
              <a:gd name="connsiteX19" fmla="*/ 5345491 w 9037266"/>
              <a:gd name="connsiteY19" fmla="*/ 2478404 h 2527726"/>
              <a:gd name="connsiteX20" fmla="*/ 4181709 w 9037266"/>
              <a:gd name="connsiteY20" fmla="*/ 2511655 h 2527726"/>
              <a:gd name="connsiteX21" fmla="*/ 3300560 w 9037266"/>
              <a:gd name="connsiteY21" fmla="*/ 2295524 h 2527726"/>
              <a:gd name="connsiteX22" fmla="*/ 2319658 w 9037266"/>
              <a:gd name="connsiteY22" fmla="*/ 2461778 h 2527726"/>
              <a:gd name="connsiteX23" fmla="*/ 1155876 w 9037266"/>
              <a:gd name="connsiteY23" fmla="*/ 2428528 h 2527726"/>
              <a:gd name="connsiteX24" fmla="*/ 657113 w 9037266"/>
              <a:gd name="connsiteY24" fmla="*/ 2162521 h 2527726"/>
              <a:gd name="connsiteX25" fmla="*/ 307978 w 9037266"/>
              <a:gd name="connsiteY25" fmla="*/ 2012891 h 2527726"/>
              <a:gd name="connsiteX26" fmla="*/ 41971 w 9037266"/>
              <a:gd name="connsiteY26" fmla="*/ 1929764 h 2527726"/>
              <a:gd name="connsiteX27" fmla="*/ 41971 w 9037266"/>
              <a:gd name="connsiteY27" fmla="*/ 1630506 h 2527726"/>
              <a:gd name="connsiteX28" fmla="*/ 440982 w 9037266"/>
              <a:gd name="connsiteY28" fmla="*/ 1347873 h 2527726"/>
              <a:gd name="connsiteX29" fmla="*/ 314745 w 9037266"/>
              <a:gd name="connsiteY29" fmla="*/ 1127556 h 2527726"/>
              <a:gd name="connsiteX30" fmla="*/ 654272 w 9037266"/>
              <a:gd name="connsiteY30" fmla="*/ 1021921 h 2527726"/>
              <a:gd name="connsiteX0" fmla="*/ 654272 w 9037266"/>
              <a:gd name="connsiteY0" fmla="*/ 1021921 h 2527726"/>
              <a:gd name="connsiteX1" fmla="*/ 980432 w 9037266"/>
              <a:gd name="connsiteY1" fmla="*/ 870294 h 2527726"/>
              <a:gd name="connsiteX2" fmla="*/ 1626736 w 9037266"/>
              <a:gd name="connsiteY2" fmla="*/ 562967 h 2527726"/>
              <a:gd name="connsiteX3" fmla="*/ 2255746 w 9037266"/>
              <a:gd name="connsiteY3" fmla="*/ 406780 h 2527726"/>
              <a:gd name="connsiteX4" fmla="*/ 2984676 w 9037266"/>
              <a:gd name="connsiteY4" fmla="*/ 209461 h 2527726"/>
              <a:gd name="connsiteX5" fmla="*/ 3752204 w 9037266"/>
              <a:gd name="connsiteY5" fmla="*/ 190649 h 2527726"/>
              <a:gd name="connsiteX6" fmla="*/ 4564094 w 9037266"/>
              <a:gd name="connsiteY6" fmla="*/ 51087 h 2527726"/>
              <a:gd name="connsiteX7" fmla="*/ 5328865 w 9037266"/>
              <a:gd name="connsiteY7" fmla="*/ 17837 h 2527726"/>
              <a:gd name="connsiteX8" fmla="*/ 6210015 w 9037266"/>
              <a:gd name="connsiteY8" fmla="*/ 317095 h 2527726"/>
              <a:gd name="connsiteX9" fmla="*/ 6908284 w 9037266"/>
              <a:gd name="connsiteY9" fmla="*/ 583102 h 2527726"/>
              <a:gd name="connsiteX10" fmla="*/ 7905811 w 9037266"/>
              <a:gd name="connsiteY10" fmla="*/ 682855 h 2527726"/>
              <a:gd name="connsiteX11" fmla="*/ 8570829 w 9037266"/>
              <a:gd name="connsiteY11" fmla="*/ 915611 h 2527726"/>
              <a:gd name="connsiteX12" fmla="*/ 9019716 w 9037266"/>
              <a:gd name="connsiteY12" fmla="*/ 1431000 h 2527726"/>
              <a:gd name="connsiteX13" fmla="*/ 8886713 w 9037266"/>
              <a:gd name="connsiteY13" fmla="*/ 1963015 h 2527726"/>
              <a:gd name="connsiteX14" fmla="*/ 8338073 w 9037266"/>
              <a:gd name="connsiteY14" fmla="*/ 2295524 h 2527726"/>
              <a:gd name="connsiteX15" fmla="*/ 7423673 w 9037266"/>
              <a:gd name="connsiteY15" fmla="*/ 2511655 h 2527726"/>
              <a:gd name="connsiteX16" fmla="*/ 6725404 w 9037266"/>
              <a:gd name="connsiteY16" fmla="*/ 2428528 h 2527726"/>
              <a:gd name="connsiteX17" fmla="*/ 6359644 w 9037266"/>
              <a:gd name="connsiteY17" fmla="*/ 2262273 h 2527726"/>
              <a:gd name="connsiteX18" fmla="*/ 5960633 w 9037266"/>
              <a:gd name="connsiteY18" fmla="*/ 2212397 h 2527726"/>
              <a:gd name="connsiteX19" fmla="*/ 5345491 w 9037266"/>
              <a:gd name="connsiteY19" fmla="*/ 2478404 h 2527726"/>
              <a:gd name="connsiteX20" fmla="*/ 4181709 w 9037266"/>
              <a:gd name="connsiteY20" fmla="*/ 2511655 h 2527726"/>
              <a:gd name="connsiteX21" fmla="*/ 3300560 w 9037266"/>
              <a:gd name="connsiteY21" fmla="*/ 2295524 h 2527726"/>
              <a:gd name="connsiteX22" fmla="*/ 2319658 w 9037266"/>
              <a:gd name="connsiteY22" fmla="*/ 2461778 h 2527726"/>
              <a:gd name="connsiteX23" fmla="*/ 1155876 w 9037266"/>
              <a:gd name="connsiteY23" fmla="*/ 2428528 h 2527726"/>
              <a:gd name="connsiteX24" fmla="*/ 657113 w 9037266"/>
              <a:gd name="connsiteY24" fmla="*/ 2162521 h 2527726"/>
              <a:gd name="connsiteX25" fmla="*/ 307978 w 9037266"/>
              <a:gd name="connsiteY25" fmla="*/ 2012891 h 2527726"/>
              <a:gd name="connsiteX26" fmla="*/ 41971 w 9037266"/>
              <a:gd name="connsiteY26" fmla="*/ 1929764 h 2527726"/>
              <a:gd name="connsiteX27" fmla="*/ 41971 w 9037266"/>
              <a:gd name="connsiteY27" fmla="*/ 1630506 h 2527726"/>
              <a:gd name="connsiteX28" fmla="*/ 139191 w 9037266"/>
              <a:gd name="connsiteY28" fmla="*/ 1294042 h 2527726"/>
              <a:gd name="connsiteX29" fmla="*/ 314745 w 9037266"/>
              <a:gd name="connsiteY29" fmla="*/ 1127556 h 2527726"/>
              <a:gd name="connsiteX30" fmla="*/ 654272 w 9037266"/>
              <a:gd name="connsiteY30" fmla="*/ 1021921 h 2527726"/>
              <a:gd name="connsiteX0" fmla="*/ 654272 w 9037266"/>
              <a:gd name="connsiteY0" fmla="*/ 1018539 h 2524344"/>
              <a:gd name="connsiteX1" fmla="*/ 980432 w 9037266"/>
              <a:gd name="connsiteY1" fmla="*/ 866912 h 2524344"/>
              <a:gd name="connsiteX2" fmla="*/ 1626736 w 9037266"/>
              <a:gd name="connsiteY2" fmla="*/ 559585 h 2524344"/>
              <a:gd name="connsiteX3" fmla="*/ 2255746 w 9037266"/>
              <a:gd name="connsiteY3" fmla="*/ 403398 h 2524344"/>
              <a:gd name="connsiteX4" fmla="*/ 2984676 w 9037266"/>
              <a:gd name="connsiteY4" fmla="*/ 206079 h 2524344"/>
              <a:gd name="connsiteX5" fmla="*/ 3717382 w 9037266"/>
              <a:gd name="connsiteY5" fmla="*/ 52692 h 2524344"/>
              <a:gd name="connsiteX6" fmla="*/ 4564094 w 9037266"/>
              <a:gd name="connsiteY6" fmla="*/ 47705 h 2524344"/>
              <a:gd name="connsiteX7" fmla="*/ 5328865 w 9037266"/>
              <a:gd name="connsiteY7" fmla="*/ 14455 h 2524344"/>
              <a:gd name="connsiteX8" fmla="*/ 6210015 w 9037266"/>
              <a:gd name="connsiteY8" fmla="*/ 313713 h 2524344"/>
              <a:gd name="connsiteX9" fmla="*/ 6908284 w 9037266"/>
              <a:gd name="connsiteY9" fmla="*/ 579720 h 2524344"/>
              <a:gd name="connsiteX10" fmla="*/ 7905811 w 9037266"/>
              <a:gd name="connsiteY10" fmla="*/ 679473 h 2524344"/>
              <a:gd name="connsiteX11" fmla="*/ 8570829 w 9037266"/>
              <a:gd name="connsiteY11" fmla="*/ 912229 h 2524344"/>
              <a:gd name="connsiteX12" fmla="*/ 9019716 w 9037266"/>
              <a:gd name="connsiteY12" fmla="*/ 1427618 h 2524344"/>
              <a:gd name="connsiteX13" fmla="*/ 8886713 w 9037266"/>
              <a:gd name="connsiteY13" fmla="*/ 1959633 h 2524344"/>
              <a:gd name="connsiteX14" fmla="*/ 8338073 w 9037266"/>
              <a:gd name="connsiteY14" fmla="*/ 2292142 h 2524344"/>
              <a:gd name="connsiteX15" fmla="*/ 7423673 w 9037266"/>
              <a:gd name="connsiteY15" fmla="*/ 2508273 h 2524344"/>
              <a:gd name="connsiteX16" fmla="*/ 6725404 w 9037266"/>
              <a:gd name="connsiteY16" fmla="*/ 2425146 h 2524344"/>
              <a:gd name="connsiteX17" fmla="*/ 6359644 w 9037266"/>
              <a:gd name="connsiteY17" fmla="*/ 2258891 h 2524344"/>
              <a:gd name="connsiteX18" fmla="*/ 5960633 w 9037266"/>
              <a:gd name="connsiteY18" fmla="*/ 2209015 h 2524344"/>
              <a:gd name="connsiteX19" fmla="*/ 5345491 w 9037266"/>
              <a:gd name="connsiteY19" fmla="*/ 2475022 h 2524344"/>
              <a:gd name="connsiteX20" fmla="*/ 4181709 w 9037266"/>
              <a:gd name="connsiteY20" fmla="*/ 2508273 h 2524344"/>
              <a:gd name="connsiteX21" fmla="*/ 3300560 w 9037266"/>
              <a:gd name="connsiteY21" fmla="*/ 2292142 h 2524344"/>
              <a:gd name="connsiteX22" fmla="*/ 2319658 w 9037266"/>
              <a:gd name="connsiteY22" fmla="*/ 2458396 h 2524344"/>
              <a:gd name="connsiteX23" fmla="*/ 1155876 w 9037266"/>
              <a:gd name="connsiteY23" fmla="*/ 2425146 h 2524344"/>
              <a:gd name="connsiteX24" fmla="*/ 657113 w 9037266"/>
              <a:gd name="connsiteY24" fmla="*/ 2159139 h 2524344"/>
              <a:gd name="connsiteX25" fmla="*/ 307978 w 9037266"/>
              <a:gd name="connsiteY25" fmla="*/ 2009509 h 2524344"/>
              <a:gd name="connsiteX26" fmla="*/ 41971 w 9037266"/>
              <a:gd name="connsiteY26" fmla="*/ 1926382 h 2524344"/>
              <a:gd name="connsiteX27" fmla="*/ 41971 w 9037266"/>
              <a:gd name="connsiteY27" fmla="*/ 1627124 h 2524344"/>
              <a:gd name="connsiteX28" fmla="*/ 139191 w 9037266"/>
              <a:gd name="connsiteY28" fmla="*/ 1290660 h 2524344"/>
              <a:gd name="connsiteX29" fmla="*/ 314745 w 9037266"/>
              <a:gd name="connsiteY29" fmla="*/ 1124174 h 2524344"/>
              <a:gd name="connsiteX30" fmla="*/ 654272 w 9037266"/>
              <a:gd name="connsiteY30" fmla="*/ 1018539 h 2524344"/>
              <a:gd name="connsiteX0" fmla="*/ 654272 w 9037266"/>
              <a:gd name="connsiteY0" fmla="*/ 1044709 h 2550514"/>
              <a:gd name="connsiteX1" fmla="*/ 980432 w 9037266"/>
              <a:gd name="connsiteY1" fmla="*/ 893082 h 2550514"/>
              <a:gd name="connsiteX2" fmla="*/ 1626736 w 9037266"/>
              <a:gd name="connsiteY2" fmla="*/ 585755 h 2550514"/>
              <a:gd name="connsiteX3" fmla="*/ 2255746 w 9037266"/>
              <a:gd name="connsiteY3" fmla="*/ 429568 h 2550514"/>
              <a:gd name="connsiteX4" fmla="*/ 2984676 w 9037266"/>
              <a:gd name="connsiteY4" fmla="*/ 16930 h 2550514"/>
              <a:gd name="connsiteX5" fmla="*/ 3717382 w 9037266"/>
              <a:gd name="connsiteY5" fmla="*/ 78862 h 2550514"/>
              <a:gd name="connsiteX6" fmla="*/ 4564094 w 9037266"/>
              <a:gd name="connsiteY6" fmla="*/ 73875 h 2550514"/>
              <a:gd name="connsiteX7" fmla="*/ 5328865 w 9037266"/>
              <a:gd name="connsiteY7" fmla="*/ 40625 h 2550514"/>
              <a:gd name="connsiteX8" fmla="*/ 6210015 w 9037266"/>
              <a:gd name="connsiteY8" fmla="*/ 339883 h 2550514"/>
              <a:gd name="connsiteX9" fmla="*/ 6908284 w 9037266"/>
              <a:gd name="connsiteY9" fmla="*/ 605890 h 2550514"/>
              <a:gd name="connsiteX10" fmla="*/ 7905811 w 9037266"/>
              <a:gd name="connsiteY10" fmla="*/ 705643 h 2550514"/>
              <a:gd name="connsiteX11" fmla="*/ 8570829 w 9037266"/>
              <a:gd name="connsiteY11" fmla="*/ 938399 h 2550514"/>
              <a:gd name="connsiteX12" fmla="*/ 9019716 w 9037266"/>
              <a:gd name="connsiteY12" fmla="*/ 1453788 h 2550514"/>
              <a:gd name="connsiteX13" fmla="*/ 8886713 w 9037266"/>
              <a:gd name="connsiteY13" fmla="*/ 1985803 h 2550514"/>
              <a:gd name="connsiteX14" fmla="*/ 8338073 w 9037266"/>
              <a:gd name="connsiteY14" fmla="*/ 2318312 h 2550514"/>
              <a:gd name="connsiteX15" fmla="*/ 7423673 w 9037266"/>
              <a:gd name="connsiteY15" fmla="*/ 2534443 h 2550514"/>
              <a:gd name="connsiteX16" fmla="*/ 6725404 w 9037266"/>
              <a:gd name="connsiteY16" fmla="*/ 2451316 h 2550514"/>
              <a:gd name="connsiteX17" fmla="*/ 6359644 w 9037266"/>
              <a:gd name="connsiteY17" fmla="*/ 2285061 h 2550514"/>
              <a:gd name="connsiteX18" fmla="*/ 5960633 w 9037266"/>
              <a:gd name="connsiteY18" fmla="*/ 2235185 h 2550514"/>
              <a:gd name="connsiteX19" fmla="*/ 5345491 w 9037266"/>
              <a:gd name="connsiteY19" fmla="*/ 2501192 h 2550514"/>
              <a:gd name="connsiteX20" fmla="*/ 4181709 w 9037266"/>
              <a:gd name="connsiteY20" fmla="*/ 2534443 h 2550514"/>
              <a:gd name="connsiteX21" fmla="*/ 3300560 w 9037266"/>
              <a:gd name="connsiteY21" fmla="*/ 2318312 h 2550514"/>
              <a:gd name="connsiteX22" fmla="*/ 2319658 w 9037266"/>
              <a:gd name="connsiteY22" fmla="*/ 2484566 h 2550514"/>
              <a:gd name="connsiteX23" fmla="*/ 1155876 w 9037266"/>
              <a:gd name="connsiteY23" fmla="*/ 2451316 h 2550514"/>
              <a:gd name="connsiteX24" fmla="*/ 657113 w 9037266"/>
              <a:gd name="connsiteY24" fmla="*/ 2185309 h 2550514"/>
              <a:gd name="connsiteX25" fmla="*/ 307978 w 9037266"/>
              <a:gd name="connsiteY25" fmla="*/ 2035679 h 2550514"/>
              <a:gd name="connsiteX26" fmla="*/ 41971 w 9037266"/>
              <a:gd name="connsiteY26" fmla="*/ 1952552 h 2550514"/>
              <a:gd name="connsiteX27" fmla="*/ 41971 w 9037266"/>
              <a:gd name="connsiteY27" fmla="*/ 1653294 h 2550514"/>
              <a:gd name="connsiteX28" fmla="*/ 139191 w 9037266"/>
              <a:gd name="connsiteY28" fmla="*/ 1316830 h 2550514"/>
              <a:gd name="connsiteX29" fmla="*/ 314745 w 9037266"/>
              <a:gd name="connsiteY29" fmla="*/ 1150344 h 2550514"/>
              <a:gd name="connsiteX30" fmla="*/ 654272 w 9037266"/>
              <a:gd name="connsiteY30" fmla="*/ 1044709 h 2550514"/>
              <a:gd name="connsiteX0" fmla="*/ 654272 w 9037266"/>
              <a:gd name="connsiteY0" fmla="*/ 1035515 h 2541320"/>
              <a:gd name="connsiteX1" fmla="*/ 980432 w 9037266"/>
              <a:gd name="connsiteY1" fmla="*/ 883888 h 2541320"/>
              <a:gd name="connsiteX2" fmla="*/ 1626736 w 9037266"/>
              <a:gd name="connsiteY2" fmla="*/ 576561 h 2541320"/>
              <a:gd name="connsiteX3" fmla="*/ 2255746 w 9037266"/>
              <a:gd name="connsiteY3" fmla="*/ 420374 h 2541320"/>
              <a:gd name="connsiteX4" fmla="*/ 2264774 w 9037266"/>
              <a:gd name="connsiteY4" fmla="*/ 271135 h 2541320"/>
              <a:gd name="connsiteX5" fmla="*/ 2984676 w 9037266"/>
              <a:gd name="connsiteY5" fmla="*/ 7736 h 2541320"/>
              <a:gd name="connsiteX6" fmla="*/ 3717382 w 9037266"/>
              <a:gd name="connsiteY6" fmla="*/ 69668 h 2541320"/>
              <a:gd name="connsiteX7" fmla="*/ 4564094 w 9037266"/>
              <a:gd name="connsiteY7" fmla="*/ 64681 h 2541320"/>
              <a:gd name="connsiteX8" fmla="*/ 5328865 w 9037266"/>
              <a:gd name="connsiteY8" fmla="*/ 31431 h 2541320"/>
              <a:gd name="connsiteX9" fmla="*/ 6210015 w 9037266"/>
              <a:gd name="connsiteY9" fmla="*/ 330689 h 2541320"/>
              <a:gd name="connsiteX10" fmla="*/ 6908284 w 9037266"/>
              <a:gd name="connsiteY10" fmla="*/ 596696 h 2541320"/>
              <a:gd name="connsiteX11" fmla="*/ 7905811 w 9037266"/>
              <a:gd name="connsiteY11" fmla="*/ 696449 h 2541320"/>
              <a:gd name="connsiteX12" fmla="*/ 8570829 w 9037266"/>
              <a:gd name="connsiteY12" fmla="*/ 929205 h 2541320"/>
              <a:gd name="connsiteX13" fmla="*/ 9019716 w 9037266"/>
              <a:gd name="connsiteY13" fmla="*/ 1444594 h 2541320"/>
              <a:gd name="connsiteX14" fmla="*/ 8886713 w 9037266"/>
              <a:gd name="connsiteY14" fmla="*/ 1976609 h 2541320"/>
              <a:gd name="connsiteX15" fmla="*/ 8338073 w 9037266"/>
              <a:gd name="connsiteY15" fmla="*/ 2309118 h 2541320"/>
              <a:gd name="connsiteX16" fmla="*/ 7423673 w 9037266"/>
              <a:gd name="connsiteY16" fmla="*/ 2525249 h 2541320"/>
              <a:gd name="connsiteX17" fmla="*/ 6725404 w 9037266"/>
              <a:gd name="connsiteY17" fmla="*/ 2442122 h 2541320"/>
              <a:gd name="connsiteX18" fmla="*/ 6359644 w 9037266"/>
              <a:gd name="connsiteY18" fmla="*/ 2275867 h 2541320"/>
              <a:gd name="connsiteX19" fmla="*/ 5960633 w 9037266"/>
              <a:gd name="connsiteY19" fmla="*/ 2225991 h 2541320"/>
              <a:gd name="connsiteX20" fmla="*/ 5345491 w 9037266"/>
              <a:gd name="connsiteY20" fmla="*/ 2491998 h 2541320"/>
              <a:gd name="connsiteX21" fmla="*/ 4181709 w 9037266"/>
              <a:gd name="connsiteY21" fmla="*/ 2525249 h 2541320"/>
              <a:gd name="connsiteX22" fmla="*/ 3300560 w 9037266"/>
              <a:gd name="connsiteY22" fmla="*/ 2309118 h 2541320"/>
              <a:gd name="connsiteX23" fmla="*/ 2319658 w 9037266"/>
              <a:gd name="connsiteY23" fmla="*/ 2475372 h 2541320"/>
              <a:gd name="connsiteX24" fmla="*/ 1155876 w 9037266"/>
              <a:gd name="connsiteY24" fmla="*/ 2442122 h 2541320"/>
              <a:gd name="connsiteX25" fmla="*/ 657113 w 9037266"/>
              <a:gd name="connsiteY25" fmla="*/ 2176115 h 2541320"/>
              <a:gd name="connsiteX26" fmla="*/ 307978 w 9037266"/>
              <a:gd name="connsiteY26" fmla="*/ 2026485 h 2541320"/>
              <a:gd name="connsiteX27" fmla="*/ 41971 w 9037266"/>
              <a:gd name="connsiteY27" fmla="*/ 1943358 h 2541320"/>
              <a:gd name="connsiteX28" fmla="*/ 41971 w 9037266"/>
              <a:gd name="connsiteY28" fmla="*/ 1644100 h 2541320"/>
              <a:gd name="connsiteX29" fmla="*/ 139191 w 9037266"/>
              <a:gd name="connsiteY29" fmla="*/ 1307636 h 2541320"/>
              <a:gd name="connsiteX30" fmla="*/ 314745 w 9037266"/>
              <a:gd name="connsiteY30" fmla="*/ 1141150 h 2541320"/>
              <a:gd name="connsiteX31" fmla="*/ 654272 w 9037266"/>
              <a:gd name="connsiteY31" fmla="*/ 1035515 h 2541320"/>
              <a:gd name="connsiteX0" fmla="*/ 654272 w 9037266"/>
              <a:gd name="connsiteY0" fmla="*/ 1035515 h 2541320"/>
              <a:gd name="connsiteX1" fmla="*/ 980432 w 9037266"/>
              <a:gd name="connsiteY1" fmla="*/ 883888 h 2541320"/>
              <a:gd name="connsiteX2" fmla="*/ 1545485 w 9037266"/>
              <a:gd name="connsiteY2" fmla="*/ 361243 h 2541320"/>
              <a:gd name="connsiteX3" fmla="*/ 2255746 w 9037266"/>
              <a:gd name="connsiteY3" fmla="*/ 420374 h 2541320"/>
              <a:gd name="connsiteX4" fmla="*/ 2264774 w 9037266"/>
              <a:gd name="connsiteY4" fmla="*/ 271135 h 2541320"/>
              <a:gd name="connsiteX5" fmla="*/ 2984676 w 9037266"/>
              <a:gd name="connsiteY5" fmla="*/ 7736 h 2541320"/>
              <a:gd name="connsiteX6" fmla="*/ 3717382 w 9037266"/>
              <a:gd name="connsiteY6" fmla="*/ 69668 h 2541320"/>
              <a:gd name="connsiteX7" fmla="*/ 4564094 w 9037266"/>
              <a:gd name="connsiteY7" fmla="*/ 64681 h 2541320"/>
              <a:gd name="connsiteX8" fmla="*/ 5328865 w 9037266"/>
              <a:gd name="connsiteY8" fmla="*/ 31431 h 2541320"/>
              <a:gd name="connsiteX9" fmla="*/ 6210015 w 9037266"/>
              <a:gd name="connsiteY9" fmla="*/ 330689 h 2541320"/>
              <a:gd name="connsiteX10" fmla="*/ 6908284 w 9037266"/>
              <a:gd name="connsiteY10" fmla="*/ 596696 h 2541320"/>
              <a:gd name="connsiteX11" fmla="*/ 7905811 w 9037266"/>
              <a:gd name="connsiteY11" fmla="*/ 696449 h 2541320"/>
              <a:gd name="connsiteX12" fmla="*/ 8570829 w 9037266"/>
              <a:gd name="connsiteY12" fmla="*/ 929205 h 2541320"/>
              <a:gd name="connsiteX13" fmla="*/ 9019716 w 9037266"/>
              <a:gd name="connsiteY13" fmla="*/ 1444594 h 2541320"/>
              <a:gd name="connsiteX14" fmla="*/ 8886713 w 9037266"/>
              <a:gd name="connsiteY14" fmla="*/ 1976609 h 2541320"/>
              <a:gd name="connsiteX15" fmla="*/ 8338073 w 9037266"/>
              <a:gd name="connsiteY15" fmla="*/ 2309118 h 2541320"/>
              <a:gd name="connsiteX16" fmla="*/ 7423673 w 9037266"/>
              <a:gd name="connsiteY16" fmla="*/ 2525249 h 2541320"/>
              <a:gd name="connsiteX17" fmla="*/ 6725404 w 9037266"/>
              <a:gd name="connsiteY17" fmla="*/ 2442122 h 2541320"/>
              <a:gd name="connsiteX18" fmla="*/ 6359644 w 9037266"/>
              <a:gd name="connsiteY18" fmla="*/ 2275867 h 2541320"/>
              <a:gd name="connsiteX19" fmla="*/ 5960633 w 9037266"/>
              <a:gd name="connsiteY19" fmla="*/ 2225991 h 2541320"/>
              <a:gd name="connsiteX20" fmla="*/ 5345491 w 9037266"/>
              <a:gd name="connsiteY20" fmla="*/ 2491998 h 2541320"/>
              <a:gd name="connsiteX21" fmla="*/ 4181709 w 9037266"/>
              <a:gd name="connsiteY21" fmla="*/ 2525249 h 2541320"/>
              <a:gd name="connsiteX22" fmla="*/ 3300560 w 9037266"/>
              <a:gd name="connsiteY22" fmla="*/ 2309118 h 2541320"/>
              <a:gd name="connsiteX23" fmla="*/ 2319658 w 9037266"/>
              <a:gd name="connsiteY23" fmla="*/ 2475372 h 2541320"/>
              <a:gd name="connsiteX24" fmla="*/ 1155876 w 9037266"/>
              <a:gd name="connsiteY24" fmla="*/ 2442122 h 2541320"/>
              <a:gd name="connsiteX25" fmla="*/ 657113 w 9037266"/>
              <a:gd name="connsiteY25" fmla="*/ 2176115 h 2541320"/>
              <a:gd name="connsiteX26" fmla="*/ 307978 w 9037266"/>
              <a:gd name="connsiteY26" fmla="*/ 2026485 h 2541320"/>
              <a:gd name="connsiteX27" fmla="*/ 41971 w 9037266"/>
              <a:gd name="connsiteY27" fmla="*/ 1943358 h 2541320"/>
              <a:gd name="connsiteX28" fmla="*/ 41971 w 9037266"/>
              <a:gd name="connsiteY28" fmla="*/ 1644100 h 2541320"/>
              <a:gd name="connsiteX29" fmla="*/ 139191 w 9037266"/>
              <a:gd name="connsiteY29" fmla="*/ 1307636 h 2541320"/>
              <a:gd name="connsiteX30" fmla="*/ 314745 w 9037266"/>
              <a:gd name="connsiteY30" fmla="*/ 1141150 h 2541320"/>
              <a:gd name="connsiteX31" fmla="*/ 654272 w 9037266"/>
              <a:gd name="connsiteY31" fmla="*/ 1035515 h 2541320"/>
              <a:gd name="connsiteX0" fmla="*/ 654272 w 9037266"/>
              <a:gd name="connsiteY0" fmla="*/ 1035515 h 2541320"/>
              <a:gd name="connsiteX1" fmla="*/ 980432 w 9037266"/>
              <a:gd name="connsiteY1" fmla="*/ 883888 h 2541320"/>
              <a:gd name="connsiteX2" fmla="*/ 1545485 w 9037266"/>
              <a:gd name="connsiteY2" fmla="*/ 361243 h 2541320"/>
              <a:gd name="connsiteX3" fmla="*/ 2162887 w 9037266"/>
              <a:gd name="connsiteY3" fmla="*/ 420374 h 2541320"/>
              <a:gd name="connsiteX4" fmla="*/ 2264774 w 9037266"/>
              <a:gd name="connsiteY4" fmla="*/ 271135 h 2541320"/>
              <a:gd name="connsiteX5" fmla="*/ 2984676 w 9037266"/>
              <a:gd name="connsiteY5" fmla="*/ 7736 h 2541320"/>
              <a:gd name="connsiteX6" fmla="*/ 3717382 w 9037266"/>
              <a:gd name="connsiteY6" fmla="*/ 69668 h 2541320"/>
              <a:gd name="connsiteX7" fmla="*/ 4564094 w 9037266"/>
              <a:gd name="connsiteY7" fmla="*/ 64681 h 2541320"/>
              <a:gd name="connsiteX8" fmla="*/ 5328865 w 9037266"/>
              <a:gd name="connsiteY8" fmla="*/ 31431 h 2541320"/>
              <a:gd name="connsiteX9" fmla="*/ 6210015 w 9037266"/>
              <a:gd name="connsiteY9" fmla="*/ 330689 h 2541320"/>
              <a:gd name="connsiteX10" fmla="*/ 6908284 w 9037266"/>
              <a:gd name="connsiteY10" fmla="*/ 596696 h 2541320"/>
              <a:gd name="connsiteX11" fmla="*/ 7905811 w 9037266"/>
              <a:gd name="connsiteY11" fmla="*/ 696449 h 2541320"/>
              <a:gd name="connsiteX12" fmla="*/ 8570829 w 9037266"/>
              <a:gd name="connsiteY12" fmla="*/ 929205 h 2541320"/>
              <a:gd name="connsiteX13" fmla="*/ 9019716 w 9037266"/>
              <a:gd name="connsiteY13" fmla="*/ 1444594 h 2541320"/>
              <a:gd name="connsiteX14" fmla="*/ 8886713 w 9037266"/>
              <a:gd name="connsiteY14" fmla="*/ 1976609 h 2541320"/>
              <a:gd name="connsiteX15" fmla="*/ 8338073 w 9037266"/>
              <a:gd name="connsiteY15" fmla="*/ 2309118 h 2541320"/>
              <a:gd name="connsiteX16" fmla="*/ 7423673 w 9037266"/>
              <a:gd name="connsiteY16" fmla="*/ 2525249 h 2541320"/>
              <a:gd name="connsiteX17" fmla="*/ 6725404 w 9037266"/>
              <a:gd name="connsiteY17" fmla="*/ 2442122 h 2541320"/>
              <a:gd name="connsiteX18" fmla="*/ 6359644 w 9037266"/>
              <a:gd name="connsiteY18" fmla="*/ 2275867 h 2541320"/>
              <a:gd name="connsiteX19" fmla="*/ 5960633 w 9037266"/>
              <a:gd name="connsiteY19" fmla="*/ 2225991 h 2541320"/>
              <a:gd name="connsiteX20" fmla="*/ 5345491 w 9037266"/>
              <a:gd name="connsiteY20" fmla="*/ 2491998 h 2541320"/>
              <a:gd name="connsiteX21" fmla="*/ 4181709 w 9037266"/>
              <a:gd name="connsiteY21" fmla="*/ 2525249 h 2541320"/>
              <a:gd name="connsiteX22" fmla="*/ 3300560 w 9037266"/>
              <a:gd name="connsiteY22" fmla="*/ 2309118 h 2541320"/>
              <a:gd name="connsiteX23" fmla="*/ 2319658 w 9037266"/>
              <a:gd name="connsiteY23" fmla="*/ 2475372 h 2541320"/>
              <a:gd name="connsiteX24" fmla="*/ 1155876 w 9037266"/>
              <a:gd name="connsiteY24" fmla="*/ 2442122 h 2541320"/>
              <a:gd name="connsiteX25" fmla="*/ 657113 w 9037266"/>
              <a:gd name="connsiteY25" fmla="*/ 2176115 h 2541320"/>
              <a:gd name="connsiteX26" fmla="*/ 307978 w 9037266"/>
              <a:gd name="connsiteY26" fmla="*/ 2026485 h 2541320"/>
              <a:gd name="connsiteX27" fmla="*/ 41971 w 9037266"/>
              <a:gd name="connsiteY27" fmla="*/ 1943358 h 2541320"/>
              <a:gd name="connsiteX28" fmla="*/ 41971 w 9037266"/>
              <a:gd name="connsiteY28" fmla="*/ 1644100 h 2541320"/>
              <a:gd name="connsiteX29" fmla="*/ 139191 w 9037266"/>
              <a:gd name="connsiteY29" fmla="*/ 1307636 h 2541320"/>
              <a:gd name="connsiteX30" fmla="*/ 314745 w 9037266"/>
              <a:gd name="connsiteY30" fmla="*/ 1141150 h 2541320"/>
              <a:gd name="connsiteX31" fmla="*/ 654272 w 9037266"/>
              <a:gd name="connsiteY31" fmla="*/ 1035515 h 2541320"/>
              <a:gd name="connsiteX0" fmla="*/ 654272 w 9037266"/>
              <a:gd name="connsiteY0" fmla="*/ 1035515 h 2541320"/>
              <a:gd name="connsiteX1" fmla="*/ 980432 w 9037266"/>
              <a:gd name="connsiteY1" fmla="*/ 883888 h 2541320"/>
              <a:gd name="connsiteX2" fmla="*/ 1545485 w 9037266"/>
              <a:gd name="connsiteY2" fmla="*/ 361243 h 2541320"/>
              <a:gd name="connsiteX3" fmla="*/ 2162887 w 9037266"/>
              <a:gd name="connsiteY3" fmla="*/ 420374 h 2541320"/>
              <a:gd name="connsiteX4" fmla="*/ 2264774 w 9037266"/>
              <a:gd name="connsiteY4" fmla="*/ 271135 h 2541320"/>
              <a:gd name="connsiteX5" fmla="*/ 2984676 w 9037266"/>
              <a:gd name="connsiteY5" fmla="*/ 7736 h 2541320"/>
              <a:gd name="connsiteX6" fmla="*/ 3717382 w 9037266"/>
              <a:gd name="connsiteY6" fmla="*/ 69668 h 2541320"/>
              <a:gd name="connsiteX7" fmla="*/ 4564094 w 9037266"/>
              <a:gd name="connsiteY7" fmla="*/ 64681 h 2541320"/>
              <a:gd name="connsiteX8" fmla="*/ 5328865 w 9037266"/>
              <a:gd name="connsiteY8" fmla="*/ 31431 h 2541320"/>
              <a:gd name="connsiteX9" fmla="*/ 6210015 w 9037266"/>
              <a:gd name="connsiteY9" fmla="*/ 330689 h 2541320"/>
              <a:gd name="connsiteX10" fmla="*/ 6908284 w 9037266"/>
              <a:gd name="connsiteY10" fmla="*/ 596696 h 2541320"/>
              <a:gd name="connsiteX11" fmla="*/ 7905811 w 9037266"/>
              <a:gd name="connsiteY11" fmla="*/ 696449 h 2541320"/>
              <a:gd name="connsiteX12" fmla="*/ 8570829 w 9037266"/>
              <a:gd name="connsiteY12" fmla="*/ 929205 h 2541320"/>
              <a:gd name="connsiteX13" fmla="*/ 9019716 w 9037266"/>
              <a:gd name="connsiteY13" fmla="*/ 1444594 h 2541320"/>
              <a:gd name="connsiteX14" fmla="*/ 8886713 w 9037266"/>
              <a:gd name="connsiteY14" fmla="*/ 1976609 h 2541320"/>
              <a:gd name="connsiteX15" fmla="*/ 8338073 w 9037266"/>
              <a:gd name="connsiteY15" fmla="*/ 2309118 h 2541320"/>
              <a:gd name="connsiteX16" fmla="*/ 7423673 w 9037266"/>
              <a:gd name="connsiteY16" fmla="*/ 2525249 h 2541320"/>
              <a:gd name="connsiteX17" fmla="*/ 6725404 w 9037266"/>
              <a:gd name="connsiteY17" fmla="*/ 2442122 h 2541320"/>
              <a:gd name="connsiteX18" fmla="*/ 6359644 w 9037266"/>
              <a:gd name="connsiteY18" fmla="*/ 2275867 h 2541320"/>
              <a:gd name="connsiteX19" fmla="*/ 5960633 w 9037266"/>
              <a:gd name="connsiteY19" fmla="*/ 2225991 h 2541320"/>
              <a:gd name="connsiteX20" fmla="*/ 5345491 w 9037266"/>
              <a:gd name="connsiteY20" fmla="*/ 2491998 h 2541320"/>
              <a:gd name="connsiteX21" fmla="*/ 4181709 w 9037266"/>
              <a:gd name="connsiteY21" fmla="*/ 2525249 h 2541320"/>
              <a:gd name="connsiteX22" fmla="*/ 3300560 w 9037266"/>
              <a:gd name="connsiteY22" fmla="*/ 2309118 h 2541320"/>
              <a:gd name="connsiteX23" fmla="*/ 2319658 w 9037266"/>
              <a:gd name="connsiteY23" fmla="*/ 2475372 h 2541320"/>
              <a:gd name="connsiteX24" fmla="*/ 1155876 w 9037266"/>
              <a:gd name="connsiteY24" fmla="*/ 2442122 h 2541320"/>
              <a:gd name="connsiteX25" fmla="*/ 657113 w 9037266"/>
              <a:gd name="connsiteY25" fmla="*/ 2176115 h 2541320"/>
              <a:gd name="connsiteX26" fmla="*/ 307978 w 9037266"/>
              <a:gd name="connsiteY26" fmla="*/ 2026485 h 2541320"/>
              <a:gd name="connsiteX27" fmla="*/ 41971 w 9037266"/>
              <a:gd name="connsiteY27" fmla="*/ 1943358 h 2541320"/>
              <a:gd name="connsiteX28" fmla="*/ 41971 w 9037266"/>
              <a:gd name="connsiteY28" fmla="*/ 1644100 h 2541320"/>
              <a:gd name="connsiteX29" fmla="*/ 139191 w 9037266"/>
              <a:gd name="connsiteY29" fmla="*/ 1307636 h 2541320"/>
              <a:gd name="connsiteX30" fmla="*/ 314745 w 9037266"/>
              <a:gd name="connsiteY30" fmla="*/ 1141150 h 2541320"/>
              <a:gd name="connsiteX31" fmla="*/ 654272 w 9037266"/>
              <a:gd name="connsiteY31" fmla="*/ 1035515 h 2541320"/>
              <a:gd name="connsiteX0" fmla="*/ 654272 w 9037266"/>
              <a:gd name="connsiteY0" fmla="*/ 1035515 h 2541320"/>
              <a:gd name="connsiteX1" fmla="*/ 980432 w 9037266"/>
              <a:gd name="connsiteY1" fmla="*/ 883888 h 2541320"/>
              <a:gd name="connsiteX2" fmla="*/ 1545485 w 9037266"/>
              <a:gd name="connsiteY2" fmla="*/ 361243 h 2541320"/>
              <a:gd name="connsiteX3" fmla="*/ 2055163 w 9037266"/>
              <a:gd name="connsiteY3" fmla="*/ 376933 h 2541320"/>
              <a:gd name="connsiteX4" fmla="*/ 2264774 w 9037266"/>
              <a:gd name="connsiteY4" fmla="*/ 271135 h 2541320"/>
              <a:gd name="connsiteX5" fmla="*/ 2984676 w 9037266"/>
              <a:gd name="connsiteY5" fmla="*/ 7736 h 2541320"/>
              <a:gd name="connsiteX6" fmla="*/ 3717382 w 9037266"/>
              <a:gd name="connsiteY6" fmla="*/ 69668 h 2541320"/>
              <a:gd name="connsiteX7" fmla="*/ 4564094 w 9037266"/>
              <a:gd name="connsiteY7" fmla="*/ 64681 h 2541320"/>
              <a:gd name="connsiteX8" fmla="*/ 5328865 w 9037266"/>
              <a:gd name="connsiteY8" fmla="*/ 31431 h 2541320"/>
              <a:gd name="connsiteX9" fmla="*/ 6210015 w 9037266"/>
              <a:gd name="connsiteY9" fmla="*/ 330689 h 2541320"/>
              <a:gd name="connsiteX10" fmla="*/ 6908284 w 9037266"/>
              <a:gd name="connsiteY10" fmla="*/ 596696 h 2541320"/>
              <a:gd name="connsiteX11" fmla="*/ 7905811 w 9037266"/>
              <a:gd name="connsiteY11" fmla="*/ 696449 h 2541320"/>
              <a:gd name="connsiteX12" fmla="*/ 8570829 w 9037266"/>
              <a:gd name="connsiteY12" fmla="*/ 929205 h 2541320"/>
              <a:gd name="connsiteX13" fmla="*/ 9019716 w 9037266"/>
              <a:gd name="connsiteY13" fmla="*/ 1444594 h 2541320"/>
              <a:gd name="connsiteX14" fmla="*/ 8886713 w 9037266"/>
              <a:gd name="connsiteY14" fmla="*/ 1976609 h 2541320"/>
              <a:gd name="connsiteX15" fmla="*/ 8338073 w 9037266"/>
              <a:gd name="connsiteY15" fmla="*/ 2309118 h 2541320"/>
              <a:gd name="connsiteX16" fmla="*/ 7423673 w 9037266"/>
              <a:gd name="connsiteY16" fmla="*/ 2525249 h 2541320"/>
              <a:gd name="connsiteX17" fmla="*/ 6725404 w 9037266"/>
              <a:gd name="connsiteY17" fmla="*/ 2442122 h 2541320"/>
              <a:gd name="connsiteX18" fmla="*/ 6359644 w 9037266"/>
              <a:gd name="connsiteY18" fmla="*/ 2275867 h 2541320"/>
              <a:gd name="connsiteX19" fmla="*/ 5960633 w 9037266"/>
              <a:gd name="connsiteY19" fmla="*/ 2225991 h 2541320"/>
              <a:gd name="connsiteX20" fmla="*/ 5345491 w 9037266"/>
              <a:gd name="connsiteY20" fmla="*/ 2491998 h 2541320"/>
              <a:gd name="connsiteX21" fmla="*/ 4181709 w 9037266"/>
              <a:gd name="connsiteY21" fmla="*/ 2525249 h 2541320"/>
              <a:gd name="connsiteX22" fmla="*/ 3300560 w 9037266"/>
              <a:gd name="connsiteY22" fmla="*/ 2309118 h 2541320"/>
              <a:gd name="connsiteX23" fmla="*/ 2319658 w 9037266"/>
              <a:gd name="connsiteY23" fmla="*/ 2475372 h 2541320"/>
              <a:gd name="connsiteX24" fmla="*/ 1155876 w 9037266"/>
              <a:gd name="connsiteY24" fmla="*/ 2442122 h 2541320"/>
              <a:gd name="connsiteX25" fmla="*/ 657113 w 9037266"/>
              <a:gd name="connsiteY25" fmla="*/ 2176115 h 2541320"/>
              <a:gd name="connsiteX26" fmla="*/ 307978 w 9037266"/>
              <a:gd name="connsiteY26" fmla="*/ 2026485 h 2541320"/>
              <a:gd name="connsiteX27" fmla="*/ 41971 w 9037266"/>
              <a:gd name="connsiteY27" fmla="*/ 1943358 h 2541320"/>
              <a:gd name="connsiteX28" fmla="*/ 41971 w 9037266"/>
              <a:gd name="connsiteY28" fmla="*/ 1644100 h 2541320"/>
              <a:gd name="connsiteX29" fmla="*/ 139191 w 9037266"/>
              <a:gd name="connsiteY29" fmla="*/ 1307636 h 2541320"/>
              <a:gd name="connsiteX30" fmla="*/ 314745 w 9037266"/>
              <a:gd name="connsiteY30" fmla="*/ 1141150 h 2541320"/>
              <a:gd name="connsiteX31" fmla="*/ 654272 w 9037266"/>
              <a:gd name="connsiteY31" fmla="*/ 1035515 h 2541320"/>
              <a:gd name="connsiteX0" fmla="*/ 654272 w 9037266"/>
              <a:gd name="connsiteY0" fmla="*/ 1028870 h 2534675"/>
              <a:gd name="connsiteX1" fmla="*/ 980432 w 9037266"/>
              <a:gd name="connsiteY1" fmla="*/ 877243 h 2534675"/>
              <a:gd name="connsiteX2" fmla="*/ 1545485 w 9037266"/>
              <a:gd name="connsiteY2" fmla="*/ 354598 h 2534675"/>
              <a:gd name="connsiteX3" fmla="*/ 2055163 w 9037266"/>
              <a:gd name="connsiteY3" fmla="*/ 370288 h 2534675"/>
              <a:gd name="connsiteX4" fmla="*/ 2409968 w 9037266"/>
              <a:gd name="connsiteY4" fmla="*/ 123305 h 2534675"/>
              <a:gd name="connsiteX5" fmla="*/ 2984676 w 9037266"/>
              <a:gd name="connsiteY5" fmla="*/ 1091 h 2534675"/>
              <a:gd name="connsiteX6" fmla="*/ 3717382 w 9037266"/>
              <a:gd name="connsiteY6" fmla="*/ 63023 h 2534675"/>
              <a:gd name="connsiteX7" fmla="*/ 4564094 w 9037266"/>
              <a:gd name="connsiteY7" fmla="*/ 58036 h 2534675"/>
              <a:gd name="connsiteX8" fmla="*/ 5328865 w 9037266"/>
              <a:gd name="connsiteY8" fmla="*/ 24786 h 2534675"/>
              <a:gd name="connsiteX9" fmla="*/ 6210015 w 9037266"/>
              <a:gd name="connsiteY9" fmla="*/ 324044 h 2534675"/>
              <a:gd name="connsiteX10" fmla="*/ 6908284 w 9037266"/>
              <a:gd name="connsiteY10" fmla="*/ 590051 h 2534675"/>
              <a:gd name="connsiteX11" fmla="*/ 7905811 w 9037266"/>
              <a:gd name="connsiteY11" fmla="*/ 689804 h 2534675"/>
              <a:gd name="connsiteX12" fmla="*/ 8570829 w 9037266"/>
              <a:gd name="connsiteY12" fmla="*/ 922560 h 2534675"/>
              <a:gd name="connsiteX13" fmla="*/ 9019716 w 9037266"/>
              <a:gd name="connsiteY13" fmla="*/ 1437949 h 2534675"/>
              <a:gd name="connsiteX14" fmla="*/ 8886713 w 9037266"/>
              <a:gd name="connsiteY14" fmla="*/ 1969964 h 2534675"/>
              <a:gd name="connsiteX15" fmla="*/ 8338073 w 9037266"/>
              <a:gd name="connsiteY15" fmla="*/ 2302473 h 2534675"/>
              <a:gd name="connsiteX16" fmla="*/ 7423673 w 9037266"/>
              <a:gd name="connsiteY16" fmla="*/ 2518604 h 2534675"/>
              <a:gd name="connsiteX17" fmla="*/ 6725404 w 9037266"/>
              <a:gd name="connsiteY17" fmla="*/ 2435477 h 2534675"/>
              <a:gd name="connsiteX18" fmla="*/ 6359644 w 9037266"/>
              <a:gd name="connsiteY18" fmla="*/ 2269222 h 2534675"/>
              <a:gd name="connsiteX19" fmla="*/ 5960633 w 9037266"/>
              <a:gd name="connsiteY19" fmla="*/ 2219346 h 2534675"/>
              <a:gd name="connsiteX20" fmla="*/ 5345491 w 9037266"/>
              <a:gd name="connsiteY20" fmla="*/ 2485353 h 2534675"/>
              <a:gd name="connsiteX21" fmla="*/ 4181709 w 9037266"/>
              <a:gd name="connsiteY21" fmla="*/ 2518604 h 2534675"/>
              <a:gd name="connsiteX22" fmla="*/ 3300560 w 9037266"/>
              <a:gd name="connsiteY22" fmla="*/ 2302473 h 2534675"/>
              <a:gd name="connsiteX23" fmla="*/ 2319658 w 9037266"/>
              <a:gd name="connsiteY23" fmla="*/ 2468727 h 2534675"/>
              <a:gd name="connsiteX24" fmla="*/ 1155876 w 9037266"/>
              <a:gd name="connsiteY24" fmla="*/ 2435477 h 2534675"/>
              <a:gd name="connsiteX25" fmla="*/ 657113 w 9037266"/>
              <a:gd name="connsiteY25" fmla="*/ 2169470 h 2534675"/>
              <a:gd name="connsiteX26" fmla="*/ 307978 w 9037266"/>
              <a:gd name="connsiteY26" fmla="*/ 2019840 h 2534675"/>
              <a:gd name="connsiteX27" fmla="*/ 41971 w 9037266"/>
              <a:gd name="connsiteY27" fmla="*/ 1936713 h 2534675"/>
              <a:gd name="connsiteX28" fmla="*/ 41971 w 9037266"/>
              <a:gd name="connsiteY28" fmla="*/ 1637455 h 2534675"/>
              <a:gd name="connsiteX29" fmla="*/ 139191 w 9037266"/>
              <a:gd name="connsiteY29" fmla="*/ 1300991 h 2534675"/>
              <a:gd name="connsiteX30" fmla="*/ 314745 w 9037266"/>
              <a:gd name="connsiteY30" fmla="*/ 1134505 h 2534675"/>
              <a:gd name="connsiteX31" fmla="*/ 654272 w 9037266"/>
              <a:gd name="connsiteY31" fmla="*/ 1028870 h 2534675"/>
              <a:gd name="connsiteX0" fmla="*/ 654272 w 9037266"/>
              <a:gd name="connsiteY0" fmla="*/ 1028870 h 2534675"/>
              <a:gd name="connsiteX1" fmla="*/ 980432 w 9037266"/>
              <a:gd name="connsiteY1" fmla="*/ 877243 h 2534675"/>
              <a:gd name="connsiteX2" fmla="*/ 1545485 w 9037266"/>
              <a:gd name="connsiteY2" fmla="*/ 354598 h 2534675"/>
              <a:gd name="connsiteX3" fmla="*/ 2055163 w 9037266"/>
              <a:gd name="connsiteY3" fmla="*/ 370288 h 2534675"/>
              <a:gd name="connsiteX4" fmla="*/ 2409968 w 9037266"/>
              <a:gd name="connsiteY4" fmla="*/ 123305 h 2534675"/>
              <a:gd name="connsiteX5" fmla="*/ 2984676 w 9037266"/>
              <a:gd name="connsiteY5" fmla="*/ 1091 h 2534675"/>
              <a:gd name="connsiteX6" fmla="*/ 3717382 w 9037266"/>
              <a:gd name="connsiteY6" fmla="*/ 63023 h 2534675"/>
              <a:gd name="connsiteX7" fmla="*/ 4564094 w 9037266"/>
              <a:gd name="connsiteY7" fmla="*/ 58036 h 2534675"/>
              <a:gd name="connsiteX8" fmla="*/ 5328865 w 9037266"/>
              <a:gd name="connsiteY8" fmla="*/ 24786 h 2534675"/>
              <a:gd name="connsiteX9" fmla="*/ 6210015 w 9037266"/>
              <a:gd name="connsiteY9" fmla="*/ 324044 h 2534675"/>
              <a:gd name="connsiteX10" fmla="*/ 6908284 w 9037266"/>
              <a:gd name="connsiteY10" fmla="*/ 590051 h 2534675"/>
              <a:gd name="connsiteX11" fmla="*/ 7905811 w 9037266"/>
              <a:gd name="connsiteY11" fmla="*/ 689804 h 2534675"/>
              <a:gd name="connsiteX12" fmla="*/ 8570829 w 9037266"/>
              <a:gd name="connsiteY12" fmla="*/ 922560 h 2534675"/>
              <a:gd name="connsiteX13" fmla="*/ 9019716 w 9037266"/>
              <a:gd name="connsiteY13" fmla="*/ 1437949 h 2534675"/>
              <a:gd name="connsiteX14" fmla="*/ 8886713 w 9037266"/>
              <a:gd name="connsiteY14" fmla="*/ 1969964 h 2534675"/>
              <a:gd name="connsiteX15" fmla="*/ 8338073 w 9037266"/>
              <a:gd name="connsiteY15" fmla="*/ 2302473 h 2534675"/>
              <a:gd name="connsiteX16" fmla="*/ 7423673 w 9037266"/>
              <a:gd name="connsiteY16" fmla="*/ 2518604 h 2534675"/>
              <a:gd name="connsiteX17" fmla="*/ 6725404 w 9037266"/>
              <a:gd name="connsiteY17" fmla="*/ 2435477 h 2534675"/>
              <a:gd name="connsiteX18" fmla="*/ 6359644 w 9037266"/>
              <a:gd name="connsiteY18" fmla="*/ 2269222 h 2534675"/>
              <a:gd name="connsiteX19" fmla="*/ 5960633 w 9037266"/>
              <a:gd name="connsiteY19" fmla="*/ 2219346 h 2534675"/>
              <a:gd name="connsiteX20" fmla="*/ 5345491 w 9037266"/>
              <a:gd name="connsiteY20" fmla="*/ 2485353 h 2534675"/>
              <a:gd name="connsiteX21" fmla="*/ 4181709 w 9037266"/>
              <a:gd name="connsiteY21" fmla="*/ 2518604 h 2534675"/>
              <a:gd name="connsiteX22" fmla="*/ 3300560 w 9037266"/>
              <a:gd name="connsiteY22" fmla="*/ 2302473 h 2534675"/>
              <a:gd name="connsiteX23" fmla="*/ 2319658 w 9037266"/>
              <a:gd name="connsiteY23" fmla="*/ 2468727 h 2534675"/>
              <a:gd name="connsiteX24" fmla="*/ 1155876 w 9037266"/>
              <a:gd name="connsiteY24" fmla="*/ 2435477 h 2534675"/>
              <a:gd name="connsiteX25" fmla="*/ 657113 w 9037266"/>
              <a:gd name="connsiteY25" fmla="*/ 2169470 h 2534675"/>
              <a:gd name="connsiteX26" fmla="*/ 307978 w 9037266"/>
              <a:gd name="connsiteY26" fmla="*/ 2019840 h 2534675"/>
              <a:gd name="connsiteX27" fmla="*/ 41971 w 9037266"/>
              <a:gd name="connsiteY27" fmla="*/ 1936713 h 2534675"/>
              <a:gd name="connsiteX28" fmla="*/ 41971 w 9037266"/>
              <a:gd name="connsiteY28" fmla="*/ 1637455 h 2534675"/>
              <a:gd name="connsiteX29" fmla="*/ 139191 w 9037266"/>
              <a:gd name="connsiteY29" fmla="*/ 1300991 h 2534675"/>
              <a:gd name="connsiteX30" fmla="*/ 314745 w 9037266"/>
              <a:gd name="connsiteY30" fmla="*/ 1134505 h 2534675"/>
              <a:gd name="connsiteX31" fmla="*/ 654272 w 9037266"/>
              <a:gd name="connsiteY31" fmla="*/ 1028870 h 2534675"/>
              <a:gd name="connsiteX0" fmla="*/ 654272 w 9037266"/>
              <a:gd name="connsiteY0" fmla="*/ 1028870 h 2534675"/>
              <a:gd name="connsiteX1" fmla="*/ 980432 w 9037266"/>
              <a:gd name="connsiteY1" fmla="*/ 877243 h 2534675"/>
              <a:gd name="connsiteX2" fmla="*/ 1545485 w 9037266"/>
              <a:gd name="connsiteY2" fmla="*/ 354598 h 2534675"/>
              <a:gd name="connsiteX3" fmla="*/ 2055163 w 9037266"/>
              <a:gd name="connsiteY3" fmla="*/ 370288 h 2534675"/>
              <a:gd name="connsiteX4" fmla="*/ 2409968 w 9037266"/>
              <a:gd name="connsiteY4" fmla="*/ 123305 h 2534675"/>
              <a:gd name="connsiteX5" fmla="*/ 2984676 w 9037266"/>
              <a:gd name="connsiteY5" fmla="*/ 1091 h 2534675"/>
              <a:gd name="connsiteX6" fmla="*/ 3717382 w 9037266"/>
              <a:gd name="connsiteY6" fmla="*/ 63023 h 2534675"/>
              <a:gd name="connsiteX7" fmla="*/ 4564094 w 9037266"/>
              <a:gd name="connsiteY7" fmla="*/ 58036 h 2534675"/>
              <a:gd name="connsiteX8" fmla="*/ 5328865 w 9037266"/>
              <a:gd name="connsiteY8" fmla="*/ 24786 h 2534675"/>
              <a:gd name="connsiteX9" fmla="*/ 6210015 w 9037266"/>
              <a:gd name="connsiteY9" fmla="*/ 324044 h 2534675"/>
              <a:gd name="connsiteX10" fmla="*/ 6908284 w 9037266"/>
              <a:gd name="connsiteY10" fmla="*/ 590051 h 2534675"/>
              <a:gd name="connsiteX11" fmla="*/ 7905811 w 9037266"/>
              <a:gd name="connsiteY11" fmla="*/ 689804 h 2534675"/>
              <a:gd name="connsiteX12" fmla="*/ 8570829 w 9037266"/>
              <a:gd name="connsiteY12" fmla="*/ 922560 h 2534675"/>
              <a:gd name="connsiteX13" fmla="*/ 9019716 w 9037266"/>
              <a:gd name="connsiteY13" fmla="*/ 1437949 h 2534675"/>
              <a:gd name="connsiteX14" fmla="*/ 8886713 w 9037266"/>
              <a:gd name="connsiteY14" fmla="*/ 1969964 h 2534675"/>
              <a:gd name="connsiteX15" fmla="*/ 8338073 w 9037266"/>
              <a:gd name="connsiteY15" fmla="*/ 2302473 h 2534675"/>
              <a:gd name="connsiteX16" fmla="*/ 7423673 w 9037266"/>
              <a:gd name="connsiteY16" fmla="*/ 2518604 h 2534675"/>
              <a:gd name="connsiteX17" fmla="*/ 6725404 w 9037266"/>
              <a:gd name="connsiteY17" fmla="*/ 2435477 h 2534675"/>
              <a:gd name="connsiteX18" fmla="*/ 6359644 w 9037266"/>
              <a:gd name="connsiteY18" fmla="*/ 2269222 h 2534675"/>
              <a:gd name="connsiteX19" fmla="*/ 5960633 w 9037266"/>
              <a:gd name="connsiteY19" fmla="*/ 2219346 h 2534675"/>
              <a:gd name="connsiteX20" fmla="*/ 5345491 w 9037266"/>
              <a:gd name="connsiteY20" fmla="*/ 2485353 h 2534675"/>
              <a:gd name="connsiteX21" fmla="*/ 4181709 w 9037266"/>
              <a:gd name="connsiteY21" fmla="*/ 2518604 h 2534675"/>
              <a:gd name="connsiteX22" fmla="*/ 3300560 w 9037266"/>
              <a:gd name="connsiteY22" fmla="*/ 2302473 h 2534675"/>
              <a:gd name="connsiteX23" fmla="*/ 2319658 w 9037266"/>
              <a:gd name="connsiteY23" fmla="*/ 2468727 h 2534675"/>
              <a:gd name="connsiteX24" fmla="*/ 1155876 w 9037266"/>
              <a:gd name="connsiteY24" fmla="*/ 2435477 h 2534675"/>
              <a:gd name="connsiteX25" fmla="*/ 657113 w 9037266"/>
              <a:gd name="connsiteY25" fmla="*/ 2169470 h 2534675"/>
              <a:gd name="connsiteX26" fmla="*/ 307978 w 9037266"/>
              <a:gd name="connsiteY26" fmla="*/ 2019840 h 2534675"/>
              <a:gd name="connsiteX27" fmla="*/ 41971 w 9037266"/>
              <a:gd name="connsiteY27" fmla="*/ 1936713 h 2534675"/>
              <a:gd name="connsiteX28" fmla="*/ 41971 w 9037266"/>
              <a:gd name="connsiteY28" fmla="*/ 1637455 h 2534675"/>
              <a:gd name="connsiteX29" fmla="*/ 139191 w 9037266"/>
              <a:gd name="connsiteY29" fmla="*/ 1300991 h 2534675"/>
              <a:gd name="connsiteX30" fmla="*/ 314745 w 9037266"/>
              <a:gd name="connsiteY30" fmla="*/ 1134505 h 2534675"/>
              <a:gd name="connsiteX31" fmla="*/ 654272 w 9037266"/>
              <a:gd name="connsiteY31" fmla="*/ 1028870 h 2534675"/>
              <a:gd name="connsiteX0" fmla="*/ 654272 w 9037266"/>
              <a:gd name="connsiteY0" fmla="*/ 1028870 h 2534675"/>
              <a:gd name="connsiteX1" fmla="*/ 980432 w 9037266"/>
              <a:gd name="connsiteY1" fmla="*/ 877243 h 2534675"/>
              <a:gd name="connsiteX2" fmla="*/ 1545485 w 9037266"/>
              <a:gd name="connsiteY2" fmla="*/ 354598 h 2534675"/>
              <a:gd name="connsiteX3" fmla="*/ 2055163 w 9037266"/>
              <a:gd name="connsiteY3" fmla="*/ 370288 h 2534675"/>
              <a:gd name="connsiteX4" fmla="*/ 2328716 w 9037266"/>
              <a:gd name="connsiteY4" fmla="*/ 233798 h 2534675"/>
              <a:gd name="connsiteX5" fmla="*/ 2409968 w 9037266"/>
              <a:gd name="connsiteY5" fmla="*/ 123305 h 2534675"/>
              <a:gd name="connsiteX6" fmla="*/ 2984676 w 9037266"/>
              <a:gd name="connsiteY6" fmla="*/ 1091 h 2534675"/>
              <a:gd name="connsiteX7" fmla="*/ 3717382 w 9037266"/>
              <a:gd name="connsiteY7" fmla="*/ 63023 h 2534675"/>
              <a:gd name="connsiteX8" fmla="*/ 4564094 w 9037266"/>
              <a:gd name="connsiteY8" fmla="*/ 58036 h 2534675"/>
              <a:gd name="connsiteX9" fmla="*/ 5328865 w 9037266"/>
              <a:gd name="connsiteY9" fmla="*/ 24786 h 2534675"/>
              <a:gd name="connsiteX10" fmla="*/ 6210015 w 9037266"/>
              <a:gd name="connsiteY10" fmla="*/ 324044 h 2534675"/>
              <a:gd name="connsiteX11" fmla="*/ 6908284 w 9037266"/>
              <a:gd name="connsiteY11" fmla="*/ 590051 h 2534675"/>
              <a:gd name="connsiteX12" fmla="*/ 7905811 w 9037266"/>
              <a:gd name="connsiteY12" fmla="*/ 689804 h 2534675"/>
              <a:gd name="connsiteX13" fmla="*/ 8570829 w 9037266"/>
              <a:gd name="connsiteY13" fmla="*/ 922560 h 2534675"/>
              <a:gd name="connsiteX14" fmla="*/ 9019716 w 9037266"/>
              <a:gd name="connsiteY14" fmla="*/ 1437949 h 2534675"/>
              <a:gd name="connsiteX15" fmla="*/ 8886713 w 9037266"/>
              <a:gd name="connsiteY15" fmla="*/ 1969964 h 2534675"/>
              <a:gd name="connsiteX16" fmla="*/ 8338073 w 9037266"/>
              <a:gd name="connsiteY16" fmla="*/ 2302473 h 2534675"/>
              <a:gd name="connsiteX17" fmla="*/ 7423673 w 9037266"/>
              <a:gd name="connsiteY17" fmla="*/ 2518604 h 2534675"/>
              <a:gd name="connsiteX18" fmla="*/ 6725404 w 9037266"/>
              <a:gd name="connsiteY18" fmla="*/ 2435477 h 2534675"/>
              <a:gd name="connsiteX19" fmla="*/ 6359644 w 9037266"/>
              <a:gd name="connsiteY19" fmla="*/ 2269222 h 2534675"/>
              <a:gd name="connsiteX20" fmla="*/ 5960633 w 9037266"/>
              <a:gd name="connsiteY20" fmla="*/ 2219346 h 2534675"/>
              <a:gd name="connsiteX21" fmla="*/ 5345491 w 9037266"/>
              <a:gd name="connsiteY21" fmla="*/ 2485353 h 2534675"/>
              <a:gd name="connsiteX22" fmla="*/ 4181709 w 9037266"/>
              <a:gd name="connsiteY22" fmla="*/ 2518604 h 2534675"/>
              <a:gd name="connsiteX23" fmla="*/ 3300560 w 9037266"/>
              <a:gd name="connsiteY23" fmla="*/ 2302473 h 2534675"/>
              <a:gd name="connsiteX24" fmla="*/ 2319658 w 9037266"/>
              <a:gd name="connsiteY24" fmla="*/ 2468727 h 2534675"/>
              <a:gd name="connsiteX25" fmla="*/ 1155876 w 9037266"/>
              <a:gd name="connsiteY25" fmla="*/ 2435477 h 2534675"/>
              <a:gd name="connsiteX26" fmla="*/ 657113 w 9037266"/>
              <a:gd name="connsiteY26" fmla="*/ 2169470 h 2534675"/>
              <a:gd name="connsiteX27" fmla="*/ 307978 w 9037266"/>
              <a:gd name="connsiteY27" fmla="*/ 2019840 h 2534675"/>
              <a:gd name="connsiteX28" fmla="*/ 41971 w 9037266"/>
              <a:gd name="connsiteY28" fmla="*/ 1936713 h 2534675"/>
              <a:gd name="connsiteX29" fmla="*/ 41971 w 9037266"/>
              <a:gd name="connsiteY29" fmla="*/ 1637455 h 2534675"/>
              <a:gd name="connsiteX30" fmla="*/ 139191 w 9037266"/>
              <a:gd name="connsiteY30" fmla="*/ 1300991 h 2534675"/>
              <a:gd name="connsiteX31" fmla="*/ 314745 w 9037266"/>
              <a:gd name="connsiteY31" fmla="*/ 1134505 h 2534675"/>
              <a:gd name="connsiteX32" fmla="*/ 654272 w 9037266"/>
              <a:gd name="connsiteY32" fmla="*/ 1028870 h 2534675"/>
              <a:gd name="connsiteX0" fmla="*/ 654272 w 9037266"/>
              <a:gd name="connsiteY0" fmla="*/ 1028870 h 2534675"/>
              <a:gd name="connsiteX1" fmla="*/ 980432 w 9037266"/>
              <a:gd name="connsiteY1" fmla="*/ 877243 h 2534675"/>
              <a:gd name="connsiteX2" fmla="*/ 1545485 w 9037266"/>
              <a:gd name="connsiteY2" fmla="*/ 354598 h 2534675"/>
              <a:gd name="connsiteX3" fmla="*/ 2055163 w 9037266"/>
              <a:gd name="connsiteY3" fmla="*/ 370288 h 2534675"/>
              <a:gd name="connsiteX4" fmla="*/ 2409968 w 9037266"/>
              <a:gd name="connsiteY4" fmla="*/ 123305 h 2534675"/>
              <a:gd name="connsiteX5" fmla="*/ 2984676 w 9037266"/>
              <a:gd name="connsiteY5" fmla="*/ 1091 h 2534675"/>
              <a:gd name="connsiteX6" fmla="*/ 3717382 w 9037266"/>
              <a:gd name="connsiteY6" fmla="*/ 63023 h 2534675"/>
              <a:gd name="connsiteX7" fmla="*/ 4564094 w 9037266"/>
              <a:gd name="connsiteY7" fmla="*/ 58036 h 2534675"/>
              <a:gd name="connsiteX8" fmla="*/ 5328865 w 9037266"/>
              <a:gd name="connsiteY8" fmla="*/ 24786 h 2534675"/>
              <a:gd name="connsiteX9" fmla="*/ 6210015 w 9037266"/>
              <a:gd name="connsiteY9" fmla="*/ 324044 h 2534675"/>
              <a:gd name="connsiteX10" fmla="*/ 6908284 w 9037266"/>
              <a:gd name="connsiteY10" fmla="*/ 590051 h 2534675"/>
              <a:gd name="connsiteX11" fmla="*/ 7905811 w 9037266"/>
              <a:gd name="connsiteY11" fmla="*/ 689804 h 2534675"/>
              <a:gd name="connsiteX12" fmla="*/ 8570829 w 9037266"/>
              <a:gd name="connsiteY12" fmla="*/ 922560 h 2534675"/>
              <a:gd name="connsiteX13" fmla="*/ 9019716 w 9037266"/>
              <a:gd name="connsiteY13" fmla="*/ 1437949 h 2534675"/>
              <a:gd name="connsiteX14" fmla="*/ 8886713 w 9037266"/>
              <a:gd name="connsiteY14" fmla="*/ 1969964 h 2534675"/>
              <a:gd name="connsiteX15" fmla="*/ 8338073 w 9037266"/>
              <a:gd name="connsiteY15" fmla="*/ 2302473 h 2534675"/>
              <a:gd name="connsiteX16" fmla="*/ 7423673 w 9037266"/>
              <a:gd name="connsiteY16" fmla="*/ 2518604 h 2534675"/>
              <a:gd name="connsiteX17" fmla="*/ 6725404 w 9037266"/>
              <a:gd name="connsiteY17" fmla="*/ 2435477 h 2534675"/>
              <a:gd name="connsiteX18" fmla="*/ 6359644 w 9037266"/>
              <a:gd name="connsiteY18" fmla="*/ 2269222 h 2534675"/>
              <a:gd name="connsiteX19" fmla="*/ 5960633 w 9037266"/>
              <a:gd name="connsiteY19" fmla="*/ 2219346 h 2534675"/>
              <a:gd name="connsiteX20" fmla="*/ 5345491 w 9037266"/>
              <a:gd name="connsiteY20" fmla="*/ 2485353 h 2534675"/>
              <a:gd name="connsiteX21" fmla="*/ 4181709 w 9037266"/>
              <a:gd name="connsiteY21" fmla="*/ 2518604 h 2534675"/>
              <a:gd name="connsiteX22" fmla="*/ 3300560 w 9037266"/>
              <a:gd name="connsiteY22" fmla="*/ 2302473 h 2534675"/>
              <a:gd name="connsiteX23" fmla="*/ 2319658 w 9037266"/>
              <a:gd name="connsiteY23" fmla="*/ 2468727 h 2534675"/>
              <a:gd name="connsiteX24" fmla="*/ 1155876 w 9037266"/>
              <a:gd name="connsiteY24" fmla="*/ 2435477 h 2534675"/>
              <a:gd name="connsiteX25" fmla="*/ 657113 w 9037266"/>
              <a:gd name="connsiteY25" fmla="*/ 2169470 h 2534675"/>
              <a:gd name="connsiteX26" fmla="*/ 307978 w 9037266"/>
              <a:gd name="connsiteY26" fmla="*/ 2019840 h 2534675"/>
              <a:gd name="connsiteX27" fmla="*/ 41971 w 9037266"/>
              <a:gd name="connsiteY27" fmla="*/ 1936713 h 2534675"/>
              <a:gd name="connsiteX28" fmla="*/ 41971 w 9037266"/>
              <a:gd name="connsiteY28" fmla="*/ 1637455 h 2534675"/>
              <a:gd name="connsiteX29" fmla="*/ 139191 w 9037266"/>
              <a:gd name="connsiteY29" fmla="*/ 1300991 h 2534675"/>
              <a:gd name="connsiteX30" fmla="*/ 314745 w 9037266"/>
              <a:gd name="connsiteY30" fmla="*/ 1134505 h 2534675"/>
              <a:gd name="connsiteX31" fmla="*/ 654272 w 9037266"/>
              <a:gd name="connsiteY31" fmla="*/ 1028870 h 2534675"/>
              <a:gd name="connsiteX0" fmla="*/ 654272 w 9037266"/>
              <a:gd name="connsiteY0" fmla="*/ 1028870 h 2534675"/>
              <a:gd name="connsiteX1" fmla="*/ 980432 w 9037266"/>
              <a:gd name="connsiteY1" fmla="*/ 877243 h 2534675"/>
              <a:gd name="connsiteX2" fmla="*/ 1545485 w 9037266"/>
              <a:gd name="connsiteY2" fmla="*/ 354598 h 2534675"/>
              <a:gd name="connsiteX3" fmla="*/ 2055163 w 9037266"/>
              <a:gd name="connsiteY3" fmla="*/ 370288 h 2534675"/>
              <a:gd name="connsiteX4" fmla="*/ 2409968 w 9037266"/>
              <a:gd name="connsiteY4" fmla="*/ 123305 h 2534675"/>
              <a:gd name="connsiteX5" fmla="*/ 2984676 w 9037266"/>
              <a:gd name="connsiteY5" fmla="*/ 1091 h 2534675"/>
              <a:gd name="connsiteX6" fmla="*/ 3717382 w 9037266"/>
              <a:gd name="connsiteY6" fmla="*/ 63023 h 2534675"/>
              <a:gd name="connsiteX7" fmla="*/ 4564094 w 9037266"/>
              <a:gd name="connsiteY7" fmla="*/ 58036 h 2534675"/>
              <a:gd name="connsiteX8" fmla="*/ 5328865 w 9037266"/>
              <a:gd name="connsiteY8" fmla="*/ 24786 h 2534675"/>
              <a:gd name="connsiteX9" fmla="*/ 6210015 w 9037266"/>
              <a:gd name="connsiteY9" fmla="*/ 324044 h 2534675"/>
              <a:gd name="connsiteX10" fmla="*/ 6908284 w 9037266"/>
              <a:gd name="connsiteY10" fmla="*/ 590051 h 2534675"/>
              <a:gd name="connsiteX11" fmla="*/ 7905811 w 9037266"/>
              <a:gd name="connsiteY11" fmla="*/ 689804 h 2534675"/>
              <a:gd name="connsiteX12" fmla="*/ 8570829 w 9037266"/>
              <a:gd name="connsiteY12" fmla="*/ 922560 h 2534675"/>
              <a:gd name="connsiteX13" fmla="*/ 9019716 w 9037266"/>
              <a:gd name="connsiteY13" fmla="*/ 1437949 h 2534675"/>
              <a:gd name="connsiteX14" fmla="*/ 8886713 w 9037266"/>
              <a:gd name="connsiteY14" fmla="*/ 1969964 h 2534675"/>
              <a:gd name="connsiteX15" fmla="*/ 8338073 w 9037266"/>
              <a:gd name="connsiteY15" fmla="*/ 2302473 h 2534675"/>
              <a:gd name="connsiteX16" fmla="*/ 7423673 w 9037266"/>
              <a:gd name="connsiteY16" fmla="*/ 2518604 h 2534675"/>
              <a:gd name="connsiteX17" fmla="*/ 6725404 w 9037266"/>
              <a:gd name="connsiteY17" fmla="*/ 2435477 h 2534675"/>
              <a:gd name="connsiteX18" fmla="*/ 6359644 w 9037266"/>
              <a:gd name="connsiteY18" fmla="*/ 2269222 h 2534675"/>
              <a:gd name="connsiteX19" fmla="*/ 5960633 w 9037266"/>
              <a:gd name="connsiteY19" fmla="*/ 2219346 h 2534675"/>
              <a:gd name="connsiteX20" fmla="*/ 5345491 w 9037266"/>
              <a:gd name="connsiteY20" fmla="*/ 2485353 h 2534675"/>
              <a:gd name="connsiteX21" fmla="*/ 4181709 w 9037266"/>
              <a:gd name="connsiteY21" fmla="*/ 2518604 h 2534675"/>
              <a:gd name="connsiteX22" fmla="*/ 3300560 w 9037266"/>
              <a:gd name="connsiteY22" fmla="*/ 2302473 h 2534675"/>
              <a:gd name="connsiteX23" fmla="*/ 2319658 w 9037266"/>
              <a:gd name="connsiteY23" fmla="*/ 2468727 h 2534675"/>
              <a:gd name="connsiteX24" fmla="*/ 1155876 w 9037266"/>
              <a:gd name="connsiteY24" fmla="*/ 2435477 h 2534675"/>
              <a:gd name="connsiteX25" fmla="*/ 657113 w 9037266"/>
              <a:gd name="connsiteY25" fmla="*/ 2169470 h 2534675"/>
              <a:gd name="connsiteX26" fmla="*/ 307978 w 9037266"/>
              <a:gd name="connsiteY26" fmla="*/ 2019840 h 2534675"/>
              <a:gd name="connsiteX27" fmla="*/ 41971 w 9037266"/>
              <a:gd name="connsiteY27" fmla="*/ 1936713 h 2534675"/>
              <a:gd name="connsiteX28" fmla="*/ 41971 w 9037266"/>
              <a:gd name="connsiteY28" fmla="*/ 1637455 h 2534675"/>
              <a:gd name="connsiteX29" fmla="*/ 139191 w 9037266"/>
              <a:gd name="connsiteY29" fmla="*/ 1300991 h 2534675"/>
              <a:gd name="connsiteX30" fmla="*/ 314745 w 9037266"/>
              <a:gd name="connsiteY30" fmla="*/ 1134505 h 2534675"/>
              <a:gd name="connsiteX31" fmla="*/ 654272 w 9037266"/>
              <a:gd name="connsiteY31" fmla="*/ 1028870 h 2534675"/>
              <a:gd name="connsiteX0" fmla="*/ 654272 w 9037266"/>
              <a:gd name="connsiteY0" fmla="*/ 1028870 h 2534675"/>
              <a:gd name="connsiteX1" fmla="*/ 980432 w 9037266"/>
              <a:gd name="connsiteY1" fmla="*/ 877243 h 2534675"/>
              <a:gd name="connsiteX2" fmla="*/ 1545485 w 9037266"/>
              <a:gd name="connsiteY2" fmla="*/ 354598 h 2534675"/>
              <a:gd name="connsiteX3" fmla="*/ 2055163 w 9037266"/>
              <a:gd name="connsiteY3" fmla="*/ 370288 h 2534675"/>
              <a:gd name="connsiteX4" fmla="*/ 2409968 w 9037266"/>
              <a:gd name="connsiteY4" fmla="*/ 123305 h 2534675"/>
              <a:gd name="connsiteX5" fmla="*/ 2984676 w 9037266"/>
              <a:gd name="connsiteY5" fmla="*/ 1091 h 2534675"/>
              <a:gd name="connsiteX6" fmla="*/ 3717382 w 9037266"/>
              <a:gd name="connsiteY6" fmla="*/ 63023 h 2534675"/>
              <a:gd name="connsiteX7" fmla="*/ 4564094 w 9037266"/>
              <a:gd name="connsiteY7" fmla="*/ 58036 h 2534675"/>
              <a:gd name="connsiteX8" fmla="*/ 5328865 w 9037266"/>
              <a:gd name="connsiteY8" fmla="*/ 24786 h 2534675"/>
              <a:gd name="connsiteX9" fmla="*/ 6210015 w 9037266"/>
              <a:gd name="connsiteY9" fmla="*/ 324044 h 2534675"/>
              <a:gd name="connsiteX10" fmla="*/ 6908284 w 9037266"/>
              <a:gd name="connsiteY10" fmla="*/ 590051 h 2534675"/>
              <a:gd name="connsiteX11" fmla="*/ 7905811 w 9037266"/>
              <a:gd name="connsiteY11" fmla="*/ 689804 h 2534675"/>
              <a:gd name="connsiteX12" fmla="*/ 8570829 w 9037266"/>
              <a:gd name="connsiteY12" fmla="*/ 922560 h 2534675"/>
              <a:gd name="connsiteX13" fmla="*/ 9019716 w 9037266"/>
              <a:gd name="connsiteY13" fmla="*/ 1437949 h 2534675"/>
              <a:gd name="connsiteX14" fmla="*/ 8886713 w 9037266"/>
              <a:gd name="connsiteY14" fmla="*/ 1969964 h 2534675"/>
              <a:gd name="connsiteX15" fmla="*/ 8338073 w 9037266"/>
              <a:gd name="connsiteY15" fmla="*/ 2302473 h 2534675"/>
              <a:gd name="connsiteX16" fmla="*/ 7423673 w 9037266"/>
              <a:gd name="connsiteY16" fmla="*/ 2518604 h 2534675"/>
              <a:gd name="connsiteX17" fmla="*/ 6725404 w 9037266"/>
              <a:gd name="connsiteY17" fmla="*/ 2435477 h 2534675"/>
              <a:gd name="connsiteX18" fmla="*/ 6359644 w 9037266"/>
              <a:gd name="connsiteY18" fmla="*/ 2269222 h 2534675"/>
              <a:gd name="connsiteX19" fmla="*/ 5960633 w 9037266"/>
              <a:gd name="connsiteY19" fmla="*/ 2219346 h 2534675"/>
              <a:gd name="connsiteX20" fmla="*/ 5345491 w 9037266"/>
              <a:gd name="connsiteY20" fmla="*/ 2485353 h 2534675"/>
              <a:gd name="connsiteX21" fmla="*/ 4181709 w 9037266"/>
              <a:gd name="connsiteY21" fmla="*/ 2518604 h 2534675"/>
              <a:gd name="connsiteX22" fmla="*/ 3300560 w 9037266"/>
              <a:gd name="connsiteY22" fmla="*/ 2302473 h 2534675"/>
              <a:gd name="connsiteX23" fmla="*/ 2319658 w 9037266"/>
              <a:gd name="connsiteY23" fmla="*/ 2468727 h 2534675"/>
              <a:gd name="connsiteX24" fmla="*/ 1155876 w 9037266"/>
              <a:gd name="connsiteY24" fmla="*/ 2435477 h 2534675"/>
              <a:gd name="connsiteX25" fmla="*/ 657113 w 9037266"/>
              <a:gd name="connsiteY25" fmla="*/ 2169470 h 2534675"/>
              <a:gd name="connsiteX26" fmla="*/ 307978 w 9037266"/>
              <a:gd name="connsiteY26" fmla="*/ 2019840 h 2534675"/>
              <a:gd name="connsiteX27" fmla="*/ 41971 w 9037266"/>
              <a:gd name="connsiteY27" fmla="*/ 1936713 h 2534675"/>
              <a:gd name="connsiteX28" fmla="*/ 41971 w 9037266"/>
              <a:gd name="connsiteY28" fmla="*/ 1637455 h 2534675"/>
              <a:gd name="connsiteX29" fmla="*/ 139191 w 9037266"/>
              <a:gd name="connsiteY29" fmla="*/ 1300991 h 2534675"/>
              <a:gd name="connsiteX30" fmla="*/ 314745 w 9037266"/>
              <a:gd name="connsiteY30" fmla="*/ 1134505 h 2534675"/>
              <a:gd name="connsiteX31" fmla="*/ 654272 w 9037266"/>
              <a:gd name="connsiteY31" fmla="*/ 1028870 h 2534675"/>
              <a:gd name="connsiteX0" fmla="*/ 654272 w 9037266"/>
              <a:gd name="connsiteY0" fmla="*/ 1028870 h 2534675"/>
              <a:gd name="connsiteX1" fmla="*/ 980432 w 9037266"/>
              <a:gd name="connsiteY1" fmla="*/ 877243 h 2534675"/>
              <a:gd name="connsiteX2" fmla="*/ 1545485 w 9037266"/>
              <a:gd name="connsiteY2" fmla="*/ 354598 h 2534675"/>
              <a:gd name="connsiteX3" fmla="*/ 2055163 w 9037266"/>
              <a:gd name="connsiteY3" fmla="*/ 370288 h 2534675"/>
              <a:gd name="connsiteX4" fmla="*/ 2409968 w 9037266"/>
              <a:gd name="connsiteY4" fmla="*/ 123305 h 2534675"/>
              <a:gd name="connsiteX5" fmla="*/ 2984676 w 9037266"/>
              <a:gd name="connsiteY5" fmla="*/ 1091 h 2534675"/>
              <a:gd name="connsiteX6" fmla="*/ 3717382 w 9037266"/>
              <a:gd name="connsiteY6" fmla="*/ 63023 h 2534675"/>
              <a:gd name="connsiteX7" fmla="*/ 4564094 w 9037266"/>
              <a:gd name="connsiteY7" fmla="*/ 58036 h 2534675"/>
              <a:gd name="connsiteX8" fmla="*/ 5328865 w 9037266"/>
              <a:gd name="connsiteY8" fmla="*/ 24786 h 2534675"/>
              <a:gd name="connsiteX9" fmla="*/ 6210015 w 9037266"/>
              <a:gd name="connsiteY9" fmla="*/ 324044 h 2534675"/>
              <a:gd name="connsiteX10" fmla="*/ 6908284 w 9037266"/>
              <a:gd name="connsiteY10" fmla="*/ 590051 h 2534675"/>
              <a:gd name="connsiteX11" fmla="*/ 7905811 w 9037266"/>
              <a:gd name="connsiteY11" fmla="*/ 689804 h 2534675"/>
              <a:gd name="connsiteX12" fmla="*/ 8570829 w 9037266"/>
              <a:gd name="connsiteY12" fmla="*/ 922560 h 2534675"/>
              <a:gd name="connsiteX13" fmla="*/ 9019716 w 9037266"/>
              <a:gd name="connsiteY13" fmla="*/ 1437949 h 2534675"/>
              <a:gd name="connsiteX14" fmla="*/ 8886713 w 9037266"/>
              <a:gd name="connsiteY14" fmla="*/ 1969964 h 2534675"/>
              <a:gd name="connsiteX15" fmla="*/ 8338073 w 9037266"/>
              <a:gd name="connsiteY15" fmla="*/ 2302473 h 2534675"/>
              <a:gd name="connsiteX16" fmla="*/ 7423673 w 9037266"/>
              <a:gd name="connsiteY16" fmla="*/ 2518604 h 2534675"/>
              <a:gd name="connsiteX17" fmla="*/ 6725404 w 9037266"/>
              <a:gd name="connsiteY17" fmla="*/ 2435477 h 2534675"/>
              <a:gd name="connsiteX18" fmla="*/ 6359644 w 9037266"/>
              <a:gd name="connsiteY18" fmla="*/ 2269222 h 2534675"/>
              <a:gd name="connsiteX19" fmla="*/ 5960633 w 9037266"/>
              <a:gd name="connsiteY19" fmla="*/ 2219346 h 2534675"/>
              <a:gd name="connsiteX20" fmla="*/ 5345491 w 9037266"/>
              <a:gd name="connsiteY20" fmla="*/ 2485353 h 2534675"/>
              <a:gd name="connsiteX21" fmla="*/ 4181709 w 9037266"/>
              <a:gd name="connsiteY21" fmla="*/ 2518604 h 2534675"/>
              <a:gd name="connsiteX22" fmla="*/ 3300560 w 9037266"/>
              <a:gd name="connsiteY22" fmla="*/ 2302473 h 2534675"/>
              <a:gd name="connsiteX23" fmla="*/ 2319658 w 9037266"/>
              <a:gd name="connsiteY23" fmla="*/ 2468727 h 2534675"/>
              <a:gd name="connsiteX24" fmla="*/ 1155876 w 9037266"/>
              <a:gd name="connsiteY24" fmla="*/ 2435477 h 2534675"/>
              <a:gd name="connsiteX25" fmla="*/ 657113 w 9037266"/>
              <a:gd name="connsiteY25" fmla="*/ 2169470 h 2534675"/>
              <a:gd name="connsiteX26" fmla="*/ 307978 w 9037266"/>
              <a:gd name="connsiteY26" fmla="*/ 2019840 h 2534675"/>
              <a:gd name="connsiteX27" fmla="*/ 41971 w 9037266"/>
              <a:gd name="connsiteY27" fmla="*/ 1936713 h 2534675"/>
              <a:gd name="connsiteX28" fmla="*/ 41971 w 9037266"/>
              <a:gd name="connsiteY28" fmla="*/ 1637455 h 2534675"/>
              <a:gd name="connsiteX29" fmla="*/ 139191 w 9037266"/>
              <a:gd name="connsiteY29" fmla="*/ 1300991 h 2534675"/>
              <a:gd name="connsiteX30" fmla="*/ 314745 w 9037266"/>
              <a:gd name="connsiteY30" fmla="*/ 1134505 h 2534675"/>
              <a:gd name="connsiteX31" fmla="*/ 654272 w 9037266"/>
              <a:gd name="connsiteY31" fmla="*/ 1028870 h 2534675"/>
              <a:gd name="connsiteX0" fmla="*/ 654272 w 9037266"/>
              <a:gd name="connsiteY0" fmla="*/ 1028870 h 2534675"/>
              <a:gd name="connsiteX1" fmla="*/ 980432 w 9037266"/>
              <a:gd name="connsiteY1" fmla="*/ 877243 h 2534675"/>
              <a:gd name="connsiteX2" fmla="*/ 1545485 w 9037266"/>
              <a:gd name="connsiteY2" fmla="*/ 354598 h 2534675"/>
              <a:gd name="connsiteX3" fmla="*/ 2055163 w 9037266"/>
              <a:gd name="connsiteY3" fmla="*/ 370288 h 2534675"/>
              <a:gd name="connsiteX4" fmla="*/ 2409968 w 9037266"/>
              <a:gd name="connsiteY4" fmla="*/ 123305 h 2534675"/>
              <a:gd name="connsiteX5" fmla="*/ 2984676 w 9037266"/>
              <a:gd name="connsiteY5" fmla="*/ 1091 h 2534675"/>
              <a:gd name="connsiteX6" fmla="*/ 3717382 w 9037266"/>
              <a:gd name="connsiteY6" fmla="*/ 63023 h 2534675"/>
              <a:gd name="connsiteX7" fmla="*/ 4564094 w 9037266"/>
              <a:gd name="connsiteY7" fmla="*/ 58036 h 2534675"/>
              <a:gd name="connsiteX8" fmla="*/ 5328865 w 9037266"/>
              <a:gd name="connsiteY8" fmla="*/ 24786 h 2534675"/>
              <a:gd name="connsiteX9" fmla="*/ 6210015 w 9037266"/>
              <a:gd name="connsiteY9" fmla="*/ 324044 h 2534675"/>
              <a:gd name="connsiteX10" fmla="*/ 6908284 w 9037266"/>
              <a:gd name="connsiteY10" fmla="*/ 590051 h 2534675"/>
              <a:gd name="connsiteX11" fmla="*/ 7905811 w 9037266"/>
              <a:gd name="connsiteY11" fmla="*/ 689804 h 2534675"/>
              <a:gd name="connsiteX12" fmla="*/ 8570829 w 9037266"/>
              <a:gd name="connsiteY12" fmla="*/ 922560 h 2534675"/>
              <a:gd name="connsiteX13" fmla="*/ 9019716 w 9037266"/>
              <a:gd name="connsiteY13" fmla="*/ 1437949 h 2534675"/>
              <a:gd name="connsiteX14" fmla="*/ 8886713 w 9037266"/>
              <a:gd name="connsiteY14" fmla="*/ 1969964 h 2534675"/>
              <a:gd name="connsiteX15" fmla="*/ 8338073 w 9037266"/>
              <a:gd name="connsiteY15" fmla="*/ 2302473 h 2534675"/>
              <a:gd name="connsiteX16" fmla="*/ 7423673 w 9037266"/>
              <a:gd name="connsiteY16" fmla="*/ 2518604 h 2534675"/>
              <a:gd name="connsiteX17" fmla="*/ 6725404 w 9037266"/>
              <a:gd name="connsiteY17" fmla="*/ 2435477 h 2534675"/>
              <a:gd name="connsiteX18" fmla="*/ 6359644 w 9037266"/>
              <a:gd name="connsiteY18" fmla="*/ 2269222 h 2534675"/>
              <a:gd name="connsiteX19" fmla="*/ 5960633 w 9037266"/>
              <a:gd name="connsiteY19" fmla="*/ 2219346 h 2534675"/>
              <a:gd name="connsiteX20" fmla="*/ 5345491 w 9037266"/>
              <a:gd name="connsiteY20" fmla="*/ 2485353 h 2534675"/>
              <a:gd name="connsiteX21" fmla="*/ 4181709 w 9037266"/>
              <a:gd name="connsiteY21" fmla="*/ 2518604 h 2534675"/>
              <a:gd name="connsiteX22" fmla="*/ 3300560 w 9037266"/>
              <a:gd name="connsiteY22" fmla="*/ 2302473 h 2534675"/>
              <a:gd name="connsiteX23" fmla="*/ 2319658 w 9037266"/>
              <a:gd name="connsiteY23" fmla="*/ 2468727 h 2534675"/>
              <a:gd name="connsiteX24" fmla="*/ 1155876 w 9037266"/>
              <a:gd name="connsiteY24" fmla="*/ 2435477 h 2534675"/>
              <a:gd name="connsiteX25" fmla="*/ 657113 w 9037266"/>
              <a:gd name="connsiteY25" fmla="*/ 2169470 h 2534675"/>
              <a:gd name="connsiteX26" fmla="*/ 307978 w 9037266"/>
              <a:gd name="connsiteY26" fmla="*/ 2019840 h 2534675"/>
              <a:gd name="connsiteX27" fmla="*/ 41971 w 9037266"/>
              <a:gd name="connsiteY27" fmla="*/ 1936713 h 2534675"/>
              <a:gd name="connsiteX28" fmla="*/ 41971 w 9037266"/>
              <a:gd name="connsiteY28" fmla="*/ 1637455 h 2534675"/>
              <a:gd name="connsiteX29" fmla="*/ 139191 w 9037266"/>
              <a:gd name="connsiteY29" fmla="*/ 1300991 h 2534675"/>
              <a:gd name="connsiteX30" fmla="*/ 314745 w 9037266"/>
              <a:gd name="connsiteY30" fmla="*/ 1134505 h 2534675"/>
              <a:gd name="connsiteX31" fmla="*/ 654272 w 9037266"/>
              <a:gd name="connsiteY31" fmla="*/ 1028870 h 2534675"/>
              <a:gd name="connsiteX0" fmla="*/ 654272 w 9037266"/>
              <a:gd name="connsiteY0" fmla="*/ 1028870 h 2534675"/>
              <a:gd name="connsiteX1" fmla="*/ 980432 w 9037266"/>
              <a:gd name="connsiteY1" fmla="*/ 877243 h 2534675"/>
              <a:gd name="connsiteX2" fmla="*/ 1545485 w 9037266"/>
              <a:gd name="connsiteY2" fmla="*/ 354598 h 2534675"/>
              <a:gd name="connsiteX3" fmla="*/ 2055163 w 9037266"/>
              <a:gd name="connsiteY3" fmla="*/ 370288 h 2534675"/>
              <a:gd name="connsiteX4" fmla="*/ 2409968 w 9037266"/>
              <a:gd name="connsiteY4" fmla="*/ 123305 h 2534675"/>
              <a:gd name="connsiteX5" fmla="*/ 2984676 w 9037266"/>
              <a:gd name="connsiteY5" fmla="*/ 1091 h 2534675"/>
              <a:gd name="connsiteX6" fmla="*/ 3717382 w 9037266"/>
              <a:gd name="connsiteY6" fmla="*/ 63023 h 2534675"/>
              <a:gd name="connsiteX7" fmla="*/ 4564094 w 9037266"/>
              <a:gd name="connsiteY7" fmla="*/ 58036 h 2534675"/>
              <a:gd name="connsiteX8" fmla="*/ 5328865 w 9037266"/>
              <a:gd name="connsiteY8" fmla="*/ 24786 h 2534675"/>
              <a:gd name="connsiteX9" fmla="*/ 6210015 w 9037266"/>
              <a:gd name="connsiteY9" fmla="*/ 324044 h 2534675"/>
              <a:gd name="connsiteX10" fmla="*/ 6908284 w 9037266"/>
              <a:gd name="connsiteY10" fmla="*/ 590051 h 2534675"/>
              <a:gd name="connsiteX11" fmla="*/ 7905811 w 9037266"/>
              <a:gd name="connsiteY11" fmla="*/ 689804 h 2534675"/>
              <a:gd name="connsiteX12" fmla="*/ 8570829 w 9037266"/>
              <a:gd name="connsiteY12" fmla="*/ 922560 h 2534675"/>
              <a:gd name="connsiteX13" fmla="*/ 9019716 w 9037266"/>
              <a:gd name="connsiteY13" fmla="*/ 1437949 h 2534675"/>
              <a:gd name="connsiteX14" fmla="*/ 8886713 w 9037266"/>
              <a:gd name="connsiteY14" fmla="*/ 1969964 h 2534675"/>
              <a:gd name="connsiteX15" fmla="*/ 8338073 w 9037266"/>
              <a:gd name="connsiteY15" fmla="*/ 2302473 h 2534675"/>
              <a:gd name="connsiteX16" fmla="*/ 7423673 w 9037266"/>
              <a:gd name="connsiteY16" fmla="*/ 2518604 h 2534675"/>
              <a:gd name="connsiteX17" fmla="*/ 6725404 w 9037266"/>
              <a:gd name="connsiteY17" fmla="*/ 2435477 h 2534675"/>
              <a:gd name="connsiteX18" fmla="*/ 6359644 w 9037266"/>
              <a:gd name="connsiteY18" fmla="*/ 2269222 h 2534675"/>
              <a:gd name="connsiteX19" fmla="*/ 5960633 w 9037266"/>
              <a:gd name="connsiteY19" fmla="*/ 2219346 h 2534675"/>
              <a:gd name="connsiteX20" fmla="*/ 5345491 w 9037266"/>
              <a:gd name="connsiteY20" fmla="*/ 2485353 h 2534675"/>
              <a:gd name="connsiteX21" fmla="*/ 4181709 w 9037266"/>
              <a:gd name="connsiteY21" fmla="*/ 2518604 h 2534675"/>
              <a:gd name="connsiteX22" fmla="*/ 3300560 w 9037266"/>
              <a:gd name="connsiteY22" fmla="*/ 2302473 h 2534675"/>
              <a:gd name="connsiteX23" fmla="*/ 2319658 w 9037266"/>
              <a:gd name="connsiteY23" fmla="*/ 2468727 h 2534675"/>
              <a:gd name="connsiteX24" fmla="*/ 1155876 w 9037266"/>
              <a:gd name="connsiteY24" fmla="*/ 2435477 h 2534675"/>
              <a:gd name="connsiteX25" fmla="*/ 657113 w 9037266"/>
              <a:gd name="connsiteY25" fmla="*/ 2169470 h 2534675"/>
              <a:gd name="connsiteX26" fmla="*/ 307978 w 9037266"/>
              <a:gd name="connsiteY26" fmla="*/ 2019840 h 2534675"/>
              <a:gd name="connsiteX27" fmla="*/ 41971 w 9037266"/>
              <a:gd name="connsiteY27" fmla="*/ 1936713 h 2534675"/>
              <a:gd name="connsiteX28" fmla="*/ 41971 w 9037266"/>
              <a:gd name="connsiteY28" fmla="*/ 1637455 h 2534675"/>
              <a:gd name="connsiteX29" fmla="*/ 139191 w 9037266"/>
              <a:gd name="connsiteY29" fmla="*/ 1300991 h 2534675"/>
              <a:gd name="connsiteX30" fmla="*/ 314745 w 9037266"/>
              <a:gd name="connsiteY30" fmla="*/ 1134505 h 2534675"/>
              <a:gd name="connsiteX31" fmla="*/ 654272 w 9037266"/>
              <a:gd name="connsiteY31" fmla="*/ 1028870 h 2534675"/>
              <a:gd name="connsiteX0" fmla="*/ 654272 w 9037266"/>
              <a:gd name="connsiteY0" fmla="*/ 1166635 h 2672440"/>
              <a:gd name="connsiteX1" fmla="*/ 980432 w 9037266"/>
              <a:gd name="connsiteY1" fmla="*/ 1015008 h 2672440"/>
              <a:gd name="connsiteX2" fmla="*/ 1545485 w 9037266"/>
              <a:gd name="connsiteY2" fmla="*/ 492363 h 2672440"/>
              <a:gd name="connsiteX3" fmla="*/ 2055163 w 9037266"/>
              <a:gd name="connsiteY3" fmla="*/ 508053 h 2672440"/>
              <a:gd name="connsiteX4" fmla="*/ 2409968 w 9037266"/>
              <a:gd name="connsiteY4" fmla="*/ 261070 h 2672440"/>
              <a:gd name="connsiteX5" fmla="*/ 2984676 w 9037266"/>
              <a:gd name="connsiteY5" fmla="*/ 138856 h 2672440"/>
              <a:gd name="connsiteX6" fmla="*/ 3717382 w 9037266"/>
              <a:gd name="connsiteY6" fmla="*/ 200788 h 2672440"/>
              <a:gd name="connsiteX7" fmla="*/ 4447003 w 9037266"/>
              <a:gd name="connsiteY7" fmla="*/ 314 h 2672440"/>
              <a:gd name="connsiteX8" fmla="*/ 5328865 w 9037266"/>
              <a:gd name="connsiteY8" fmla="*/ 162551 h 2672440"/>
              <a:gd name="connsiteX9" fmla="*/ 6210015 w 9037266"/>
              <a:gd name="connsiteY9" fmla="*/ 461809 h 2672440"/>
              <a:gd name="connsiteX10" fmla="*/ 6908284 w 9037266"/>
              <a:gd name="connsiteY10" fmla="*/ 727816 h 2672440"/>
              <a:gd name="connsiteX11" fmla="*/ 7905811 w 9037266"/>
              <a:gd name="connsiteY11" fmla="*/ 827569 h 2672440"/>
              <a:gd name="connsiteX12" fmla="*/ 8570829 w 9037266"/>
              <a:gd name="connsiteY12" fmla="*/ 1060325 h 2672440"/>
              <a:gd name="connsiteX13" fmla="*/ 9019716 w 9037266"/>
              <a:gd name="connsiteY13" fmla="*/ 1575714 h 2672440"/>
              <a:gd name="connsiteX14" fmla="*/ 8886713 w 9037266"/>
              <a:gd name="connsiteY14" fmla="*/ 2107729 h 2672440"/>
              <a:gd name="connsiteX15" fmla="*/ 8338073 w 9037266"/>
              <a:gd name="connsiteY15" fmla="*/ 2440238 h 2672440"/>
              <a:gd name="connsiteX16" fmla="*/ 7423673 w 9037266"/>
              <a:gd name="connsiteY16" fmla="*/ 2656369 h 2672440"/>
              <a:gd name="connsiteX17" fmla="*/ 6725404 w 9037266"/>
              <a:gd name="connsiteY17" fmla="*/ 2573242 h 2672440"/>
              <a:gd name="connsiteX18" fmla="*/ 6359644 w 9037266"/>
              <a:gd name="connsiteY18" fmla="*/ 2406987 h 2672440"/>
              <a:gd name="connsiteX19" fmla="*/ 5960633 w 9037266"/>
              <a:gd name="connsiteY19" fmla="*/ 2357111 h 2672440"/>
              <a:gd name="connsiteX20" fmla="*/ 5345491 w 9037266"/>
              <a:gd name="connsiteY20" fmla="*/ 2623118 h 2672440"/>
              <a:gd name="connsiteX21" fmla="*/ 4181709 w 9037266"/>
              <a:gd name="connsiteY21" fmla="*/ 2656369 h 2672440"/>
              <a:gd name="connsiteX22" fmla="*/ 3300560 w 9037266"/>
              <a:gd name="connsiteY22" fmla="*/ 2440238 h 2672440"/>
              <a:gd name="connsiteX23" fmla="*/ 2319658 w 9037266"/>
              <a:gd name="connsiteY23" fmla="*/ 2606492 h 2672440"/>
              <a:gd name="connsiteX24" fmla="*/ 1155876 w 9037266"/>
              <a:gd name="connsiteY24" fmla="*/ 2573242 h 2672440"/>
              <a:gd name="connsiteX25" fmla="*/ 657113 w 9037266"/>
              <a:gd name="connsiteY25" fmla="*/ 2307235 h 2672440"/>
              <a:gd name="connsiteX26" fmla="*/ 307978 w 9037266"/>
              <a:gd name="connsiteY26" fmla="*/ 2157605 h 2672440"/>
              <a:gd name="connsiteX27" fmla="*/ 41971 w 9037266"/>
              <a:gd name="connsiteY27" fmla="*/ 2074478 h 2672440"/>
              <a:gd name="connsiteX28" fmla="*/ 41971 w 9037266"/>
              <a:gd name="connsiteY28" fmla="*/ 1775220 h 2672440"/>
              <a:gd name="connsiteX29" fmla="*/ 139191 w 9037266"/>
              <a:gd name="connsiteY29" fmla="*/ 1438756 h 2672440"/>
              <a:gd name="connsiteX30" fmla="*/ 314745 w 9037266"/>
              <a:gd name="connsiteY30" fmla="*/ 1272270 h 2672440"/>
              <a:gd name="connsiteX31" fmla="*/ 654272 w 9037266"/>
              <a:gd name="connsiteY31" fmla="*/ 1166635 h 2672440"/>
              <a:gd name="connsiteX0" fmla="*/ 654272 w 9037266"/>
              <a:gd name="connsiteY0" fmla="*/ 1166586 h 2672391"/>
              <a:gd name="connsiteX1" fmla="*/ 980432 w 9037266"/>
              <a:gd name="connsiteY1" fmla="*/ 1014959 h 2672391"/>
              <a:gd name="connsiteX2" fmla="*/ 1545485 w 9037266"/>
              <a:gd name="connsiteY2" fmla="*/ 492314 h 2672391"/>
              <a:gd name="connsiteX3" fmla="*/ 2055163 w 9037266"/>
              <a:gd name="connsiteY3" fmla="*/ 508004 h 2672391"/>
              <a:gd name="connsiteX4" fmla="*/ 2409968 w 9037266"/>
              <a:gd name="connsiteY4" fmla="*/ 261021 h 2672391"/>
              <a:gd name="connsiteX5" fmla="*/ 2984676 w 9037266"/>
              <a:gd name="connsiteY5" fmla="*/ 138807 h 2672391"/>
              <a:gd name="connsiteX6" fmla="*/ 3717382 w 9037266"/>
              <a:gd name="connsiteY6" fmla="*/ 200739 h 2672391"/>
              <a:gd name="connsiteX7" fmla="*/ 4447003 w 9037266"/>
              <a:gd name="connsiteY7" fmla="*/ 265 h 2672391"/>
              <a:gd name="connsiteX8" fmla="*/ 5328865 w 9037266"/>
              <a:gd name="connsiteY8" fmla="*/ 162502 h 2672391"/>
              <a:gd name="connsiteX9" fmla="*/ 6219383 w 9037266"/>
              <a:gd name="connsiteY9" fmla="*/ 353156 h 2672391"/>
              <a:gd name="connsiteX10" fmla="*/ 6908284 w 9037266"/>
              <a:gd name="connsiteY10" fmla="*/ 727767 h 2672391"/>
              <a:gd name="connsiteX11" fmla="*/ 7905811 w 9037266"/>
              <a:gd name="connsiteY11" fmla="*/ 827520 h 2672391"/>
              <a:gd name="connsiteX12" fmla="*/ 8570829 w 9037266"/>
              <a:gd name="connsiteY12" fmla="*/ 1060276 h 2672391"/>
              <a:gd name="connsiteX13" fmla="*/ 9019716 w 9037266"/>
              <a:gd name="connsiteY13" fmla="*/ 1575665 h 2672391"/>
              <a:gd name="connsiteX14" fmla="*/ 8886713 w 9037266"/>
              <a:gd name="connsiteY14" fmla="*/ 2107680 h 2672391"/>
              <a:gd name="connsiteX15" fmla="*/ 8338073 w 9037266"/>
              <a:gd name="connsiteY15" fmla="*/ 2440189 h 2672391"/>
              <a:gd name="connsiteX16" fmla="*/ 7423673 w 9037266"/>
              <a:gd name="connsiteY16" fmla="*/ 2656320 h 2672391"/>
              <a:gd name="connsiteX17" fmla="*/ 6725404 w 9037266"/>
              <a:gd name="connsiteY17" fmla="*/ 2573193 h 2672391"/>
              <a:gd name="connsiteX18" fmla="*/ 6359644 w 9037266"/>
              <a:gd name="connsiteY18" fmla="*/ 2406938 h 2672391"/>
              <a:gd name="connsiteX19" fmla="*/ 5960633 w 9037266"/>
              <a:gd name="connsiteY19" fmla="*/ 2357062 h 2672391"/>
              <a:gd name="connsiteX20" fmla="*/ 5345491 w 9037266"/>
              <a:gd name="connsiteY20" fmla="*/ 2623069 h 2672391"/>
              <a:gd name="connsiteX21" fmla="*/ 4181709 w 9037266"/>
              <a:gd name="connsiteY21" fmla="*/ 2656320 h 2672391"/>
              <a:gd name="connsiteX22" fmla="*/ 3300560 w 9037266"/>
              <a:gd name="connsiteY22" fmla="*/ 2440189 h 2672391"/>
              <a:gd name="connsiteX23" fmla="*/ 2319658 w 9037266"/>
              <a:gd name="connsiteY23" fmla="*/ 2606443 h 2672391"/>
              <a:gd name="connsiteX24" fmla="*/ 1155876 w 9037266"/>
              <a:gd name="connsiteY24" fmla="*/ 2573193 h 2672391"/>
              <a:gd name="connsiteX25" fmla="*/ 657113 w 9037266"/>
              <a:gd name="connsiteY25" fmla="*/ 2307186 h 2672391"/>
              <a:gd name="connsiteX26" fmla="*/ 307978 w 9037266"/>
              <a:gd name="connsiteY26" fmla="*/ 2157556 h 2672391"/>
              <a:gd name="connsiteX27" fmla="*/ 41971 w 9037266"/>
              <a:gd name="connsiteY27" fmla="*/ 2074429 h 2672391"/>
              <a:gd name="connsiteX28" fmla="*/ 41971 w 9037266"/>
              <a:gd name="connsiteY28" fmla="*/ 1775171 h 2672391"/>
              <a:gd name="connsiteX29" fmla="*/ 139191 w 9037266"/>
              <a:gd name="connsiteY29" fmla="*/ 1438707 h 2672391"/>
              <a:gd name="connsiteX30" fmla="*/ 314745 w 9037266"/>
              <a:gd name="connsiteY30" fmla="*/ 1272221 h 2672391"/>
              <a:gd name="connsiteX31" fmla="*/ 654272 w 9037266"/>
              <a:gd name="connsiteY31" fmla="*/ 1166586 h 2672391"/>
              <a:gd name="connsiteX0" fmla="*/ 654272 w 9037266"/>
              <a:gd name="connsiteY0" fmla="*/ 1166586 h 2672391"/>
              <a:gd name="connsiteX1" fmla="*/ 980432 w 9037266"/>
              <a:gd name="connsiteY1" fmla="*/ 1014959 h 2672391"/>
              <a:gd name="connsiteX2" fmla="*/ 1545485 w 9037266"/>
              <a:gd name="connsiteY2" fmla="*/ 492314 h 2672391"/>
              <a:gd name="connsiteX3" fmla="*/ 2055163 w 9037266"/>
              <a:gd name="connsiteY3" fmla="*/ 508004 h 2672391"/>
              <a:gd name="connsiteX4" fmla="*/ 2409968 w 9037266"/>
              <a:gd name="connsiteY4" fmla="*/ 261021 h 2672391"/>
              <a:gd name="connsiteX5" fmla="*/ 2984676 w 9037266"/>
              <a:gd name="connsiteY5" fmla="*/ 138807 h 2672391"/>
              <a:gd name="connsiteX6" fmla="*/ 3717382 w 9037266"/>
              <a:gd name="connsiteY6" fmla="*/ 200739 h 2672391"/>
              <a:gd name="connsiteX7" fmla="*/ 4447003 w 9037266"/>
              <a:gd name="connsiteY7" fmla="*/ 265 h 2672391"/>
              <a:gd name="connsiteX8" fmla="*/ 5328865 w 9037266"/>
              <a:gd name="connsiteY8" fmla="*/ 162502 h 2672391"/>
              <a:gd name="connsiteX9" fmla="*/ 6219383 w 9037266"/>
              <a:gd name="connsiteY9" fmla="*/ 353156 h 2672391"/>
              <a:gd name="connsiteX10" fmla="*/ 6908284 w 9037266"/>
              <a:gd name="connsiteY10" fmla="*/ 727767 h 2672391"/>
              <a:gd name="connsiteX11" fmla="*/ 7905811 w 9037266"/>
              <a:gd name="connsiteY11" fmla="*/ 827520 h 2672391"/>
              <a:gd name="connsiteX12" fmla="*/ 8570829 w 9037266"/>
              <a:gd name="connsiteY12" fmla="*/ 1060276 h 2672391"/>
              <a:gd name="connsiteX13" fmla="*/ 9019716 w 9037266"/>
              <a:gd name="connsiteY13" fmla="*/ 1575665 h 2672391"/>
              <a:gd name="connsiteX14" fmla="*/ 8886713 w 9037266"/>
              <a:gd name="connsiteY14" fmla="*/ 2107680 h 2672391"/>
              <a:gd name="connsiteX15" fmla="*/ 8338073 w 9037266"/>
              <a:gd name="connsiteY15" fmla="*/ 2440189 h 2672391"/>
              <a:gd name="connsiteX16" fmla="*/ 7423673 w 9037266"/>
              <a:gd name="connsiteY16" fmla="*/ 2656320 h 2672391"/>
              <a:gd name="connsiteX17" fmla="*/ 6725404 w 9037266"/>
              <a:gd name="connsiteY17" fmla="*/ 2573193 h 2672391"/>
              <a:gd name="connsiteX18" fmla="*/ 6359644 w 9037266"/>
              <a:gd name="connsiteY18" fmla="*/ 2406938 h 2672391"/>
              <a:gd name="connsiteX19" fmla="*/ 5960633 w 9037266"/>
              <a:gd name="connsiteY19" fmla="*/ 2357062 h 2672391"/>
              <a:gd name="connsiteX20" fmla="*/ 5345491 w 9037266"/>
              <a:gd name="connsiteY20" fmla="*/ 2623069 h 2672391"/>
              <a:gd name="connsiteX21" fmla="*/ 4181709 w 9037266"/>
              <a:gd name="connsiteY21" fmla="*/ 2656320 h 2672391"/>
              <a:gd name="connsiteX22" fmla="*/ 3300560 w 9037266"/>
              <a:gd name="connsiteY22" fmla="*/ 2440189 h 2672391"/>
              <a:gd name="connsiteX23" fmla="*/ 2319658 w 9037266"/>
              <a:gd name="connsiteY23" fmla="*/ 2606443 h 2672391"/>
              <a:gd name="connsiteX24" fmla="*/ 1155876 w 9037266"/>
              <a:gd name="connsiteY24" fmla="*/ 2573193 h 2672391"/>
              <a:gd name="connsiteX25" fmla="*/ 657113 w 9037266"/>
              <a:gd name="connsiteY25" fmla="*/ 2307186 h 2672391"/>
              <a:gd name="connsiteX26" fmla="*/ 307978 w 9037266"/>
              <a:gd name="connsiteY26" fmla="*/ 2157556 h 2672391"/>
              <a:gd name="connsiteX27" fmla="*/ 41971 w 9037266"/>
              <a:gd name="connsiteY27" fmla="*/ 2074429 h 2672391"/>
              <a:gd name="connsiteX28" fmla="*/ 41971 w 9037266"/>
              <a:gd name="connsiteY28" fmla="*/ 1775171 h 2672391"/>
              <a:gd name="connsiteX29" fmla="*/ 139191 w 9037266"/>
              <a:gd name="connsiteY29" fmla="*/ 1438707 h 2672391"/>
              <a:gd name="connsiteX30" fmla="*/ 314745 w 9037266"/>
              <a:gd name="connsiteY30" fmla="*/ 1272221 h 2672391"/>
              <a:gd name="connsiteX31" fmla="*/ 654272 w 9037266"/>
              <a:gd name="connsiteY31" fmla="*/ 1166586 h 2672391"/>
              <a:gd name="connsiteX0" fmla="*/ 654272 w 9037266"/>
              <a:gd name="connsiteY0" fmla="*/ 1166586 h 2672391"/>
              <a:gd name="connsiteX1" fmla="*/ 980432 w 9037266"/>
              <a:gd name="connsiteY1" fmla="*/ 1014959 h 2672391"/>
              <a:gd name="connsiteX2" fmla="*/ 1545485 w 9037266"/>
              <a:gd name="connsiteY2" fmla="*/ 492314 h 2672391"/>
              <a:gd name="connsiteX3" fmla="*/ 2055163 w 9037266"/>
              <a:gd name="connsiteY3" fmla="*/ 508004 h 2672391"/>
              <a:gd name="connsiteX4" fmla="*/ 2409968 w 9037266"/>
              <a:gd name="connsiteY4" fmla="*/ 261021 h 2672391"/>
              <a:gd name="connsiteX5" fmla="*/ 2984676 w 9037266"/>
              <a:gd name="connsiteY5" fmla="*/ 138807 h 2672391"/>
              <a:gd name="connsiteX6" fmla="*/ 3717382 w 9037266"/>
              <a:gd name="connsiteY6" fmla="*/ 200739 h 2672391"/>
              <a:gd name="connsiteX7" fmla="*/ 4447003 w 9037266"/>
              <a:gd name="connsiteY7" fmla="*/ 265 h 2672391"/>
              <a:gd name="connsiteX8" fmla="*/ 5328865 w 9037266"/>
              <a:gd name="connsiteY8" fmla="*/ 162502 h 2672391"/>
              <a:gd name="connsiteX9" fmla="*/ 6219383 w 9037266"/>
              <a:gd name="connsiteY9" fmla="*/ 353156 h 2672391"/>
              <a:gd name="connsiteX10" fmla="*/ 6908284 w 9037266"/>
              <a:gd name="connsiteY10" fmla="*/ 727767 h 2672391"/>
              <a:gd name="connsiteX11" fmla="*/ 7905811 w 9037266"/>
              <a:gd name="connsiteY11" fmla="*/ 827520 h 2672391"/>
              <a:gd name="connsiteX12" fmla="*/ 8570829 w 9037266"/>
              <a:gd name="connsiteY12" fmla="*/ 1060276 h 2672391"/>
              <a:gd name="connsiteX13" fmla="*/ 9019716 w 9037266"/>
              <a:gd name="connsiteY13" fmla="*/ 1575665 h 2672391"/>
              <a:gd name="connsiteX14" fmla="*/ 8886713 w 9037266"/>
              <a:gd name="connsiteY14" fmla="*/ 2107680 h 2672391"/>
              <a:gd name="connsiteX15" fmla="*/ 8338073 w 9037266"/>
              <a:gd name="connsiteY15" fmla="*/ 2440189 h 2672391"/>
              <a:gd name="connsiteX16" fmla="*/ 7423673 w 9037266"/>
              <a:gd name="connsiteY16" fmla="*/ 2656320 h 2672391"/>
              <a:gd name="connsiteX17" fmla="*/ 6725404 w 9037266"/>
              <a:gd name="connsiteY17" fmla="*/ 2573193 h 2672391"/>
              <a:gd name="connsiteX18" fmla="*/ 6359644 w 9037266"/>
              <a:gd name="connsiteY18" fmla="*/ 2406938 h 2672391"/>
              <a:gd name="connsiteX19" fmla="*/ 5960633 w 9037266"/>
              <a:gd name="connsiteY19" fmla="*/ 2357062 h 2672391"/>
              <a:gd name="connsiteX20" fmla="*/ 5345491 w 9037266"/>
              <a:gd name="connsiteY20" fmla="*/ 2623069 h 2672391"/>
              <a:gd name="connsiteX21" fmla="*/ 4181709 w 9037266"/>
              <a:gd name="connsiteY21" fmla="*/ 2656320 h 2672391"/>
              <a:gd name="connsiteX22" fmla="*/ 3300560 w 9037266"/>
              <a:gd name="connsiteY22" fmla="*/ 2440189 h 2672391"/>
              <a:gd name="connsiteX23" fmla="*/ 2319658 w 9037266"/>
              <a:gd name="connsiteY23" fmla="*/ 2606443 h 2672391"/>
              <a:gd name="connsiteX24" fmla="*/ 1155876 w 9037266"/>
              <a:gd name="connsiteY24" fmla="*/ 2573193 h 2672391"/>
              <a:gd name="connsiteX25" fmla="*/ 657113 w 9037266"/>
              <a:gd name="connsiteY25" fmla="*/ 2307186 h 2672391"/>
              <a:gd name="connsiteX26" fmla="*/ 307978 w 9037266"/>
              <a:gd name="connsiteY26" fmla="*/ 2157556 h 2672391"/>
              <a:gd name="connsiteX27" fmla="*/ 41971 w 9037266"/>
              <a:gd name="connsiteY27" fmla="*/ 2074429 h 2672391"/>
              <a:gd name="connsiteX28" fmla="*/ 41971 w 9037266"/>
              <a:gd name="connsiteY28" fmla="*/ 1775171 h 2672391"/>
              <a:gd name="connsiteX29" fmla="*/ 139191 w 9037266"/>
              <a:gd name="connsiteY29" fmla="*/ 1438707 h 2672391"/>
              <a:gd name="connsiteX30" fmla="*/ 314745 w 9037266"/>
              <a:gd name="connsiteY30" fmla="*/ 1272221 h 2672391"/>
              <a:gd name="connsiteX31" fmla="*/ 654272 w 9037266"/>
              <a:gd name="connsiteY31" fmla="*/ 1166586 h 2672391"/>
              <a:gd name="connsiteX0" fmla="*/ 654272 w 9037266"/>
              <a:gd name="connsiteY0" fmla="*/ 1166350 h 2672155"/>
              <a:gd name="connsiteX1" fmla="*/ 980432 w 9037266"/>
              <a:gd name="connsiteY1" fmla="*/ 1014723 h 2672155"/>
              <a:gd name="connsiteX2" fmla="*/ 1545485 w 9037266"/>
              <a:gd name="connsiteY2" fmla="*/ 492078 h 2672155"/>
              <a:gd name="connsiteX3" fmla="*/ 2055163 w 9037266"/>
              <a:gd name="connsiteY3" fmla="*/ 507768 h 2672155"/>
              <a:gd name="connsiteX4" fmla="*/ 2409968 w 9037266"/>
              <a:gd name="connsiteY4" fmla="*/ 260785 h 2672155"/>
              <a:gd name="connsiteX5" fmla="*/ 2984676 w 9037266"/>
              <a:gd name="connsiteY5" fmla="*/ 138571 h 2672155"/>
              <a:gd name="connsiteX6" fmla="*/ 3717382 w 9037266"/>
              <a:gd name="connsiteY6" fmla="*/ 200503 h 2672155"/>
              <a:gd name="connsiteX7" fmla="*/ 4447003 w 9037266"/>
              <a:gd name="connsiteY7" fmla="*/ 29 h 2672155"/>
              <a:gd name="connsiteX8" fmla="*/ 5342916 w 9037266"/>
              <a:gd name="connsiteY8" fmla="*/ 216569 h 2672155"/>
              <a:gd name="connsiteX9" fmla="*/ 6219383 w 9037266"/>
              <a:gd name="connsiteY9" fmla="*/ 352920 h 2672155"/>
              <a:gd name="connsiteX10" fmla="*/ 6908284 w 9037266"/>
              <a:gd name="connsiteY10" fmla="*/ 727531 h 2672155"/>
              <a:gd name="connsiteX11" fmla="*/ 7905811 w 9037266"/>
              <a:gd name="connsiteY11" fmla="*/ 827284 h 2672155"/>
              <a:gd name="connsiteX12" fmla="*/ 8570829 w 9037266"/>
              <a:gd name="connsiteY12" fmla="*/ 1060040 h 2672155"/>
              <a:gd name="connsiteX13" fmla="*/ 9019716 w 9037266"/>
              <a:gd name="connsiteY13" fmla="*/ 1575429 h 2672155"/>
              <a:gd name="connsiteX14" fmla="*/ 8886713 w 9037266"/>
              <a:gd name="connsiteY14" fmla="*/ 2107444 h 2672155"/>
              <a:gd name="connsiteX15" fmla="*/ 8338073 w 9037266"/>
              <a:gd name="connsiteY15" fmla="*/ 2439953 h 2672155"/>
              <a:gd name="connsiteX16" fmla="*/ 7423673 w 9037266"/>
              <a:gd name="connsiteY16" fmla="*/ 2656084 h 2672155"/>
              <a:gd name="connsiteX17" fmla="*/ 6725404 w 9037266"/>
              <a:gd name="connsiteY17" fmla="*/ 2572957 h 2672155"/>
              <a:gd name="connsiteX18" fmla="*/ 6359644 w 9037266"/>
              <a:gd name="connsiteY18" fmla="*/ 2406702 h 2672155"/>
              <a:gd name="connsiteX19" fmla="*/ 5960633 w 9037266"/>
              <a:gd name="connsiteY19" fmla="*/ 2356826 h 2672155"/>
              <a:gd name="connsiteX20" fmla="*/ 5345491 w 9037266"/>
              <a:gd name="connsiteY20" fmla="*/ 2622833 h 2672155"/>
              <a:gd name="connsiteX21" fmla="*/ 4181709 w 9037266"/>
              <a:gd name="connsiteY21" fmla="*/ 2656084 h 2672155"/>
              <a:gd name="connsiteX22" fmla="*/ 3300560 w 9037266"/>
              <a:gd name="connsiteY22" fmla="*/ 2439953 h 2672155"/>
              <a:gd name="connsiteX23" fmla="*/ 2319658 w 9037266"/>
              <a:gd name="connsiteY23" fmla="*/ 2606207 h 2672155"/>
              <a:gd name="connsiteX24" fmla="*/ 1155876 w 9037266"/>
              <a:gd name="connsiteY24" fmla="*/ 2572957 h 2672155"/>
              <a:gd name="connsiteX25" fmla="*/ 657113 w 9037266"/>
              <a:gd name="connsiteY25" fmla="*/ 2306950 h 2672155"/>
              <a:gd name="connsiteX26" fmla="*/ 307978 w 9037266"/>
              <a:gd name="connsiteY26" fmla="*/ 2157320 h 2672155"/>
              <a:gd name="connsiteX27" fmla="*/ 41971 w 9037266"/>
              <a:gd name="connsiteY27" fmla="*/ 2074193 h 2672155"/>
              <a:gd name="connsiteX28" fmla="*/ 41971 w 9037266"/>
              <a:gd name="connsiteY28" fmla="*/ 1774935 h 2672155"/>
              <a:gd name="connsiteX29" fmla="*/ 139191 w 9037266"/>
              <a:gd name="connsiteY29" fmla="*/ 1438471 h 2672155"/>
              <a:gd name="connsiteX30" fmla="*/ 314745 w 9037266"/>
              <a:gd name="connsiteY30" fmla="*/ 1271985 h 2672155"/>
              <a:gd name="connsiteX31" fmla="*/ 654272 w 9037266"/>
              <a:gd name="connsiteY31" fmla="*/ 1166350 h 2672155"/>
              <a:gd name="connsiteX0" fmla="*/ 654272 w 9037266"/>
              <a:gd name="connsiteY0" fmla="*/ 1166350 h 2672155"/>
              <a:gd name="connsiteX1" fmla="*/ 980432 w 9037266"/>
              <a:gd name="connsiteY1" fmla="*/ 1014723 h 2672155"/>
              <a:gd name="connsiteX2" fmla="*/ 1545485 w 9037266"/>
              <a:gd name="connsiteY2" fmla="*/ 492078 h 2672155"/>
              <a:gd name="connsiteX3" fmla="*/ 2055163 w 9037266"/>
              <a:gd name="connsiteY3" fmla="*/ 507768 h 2672155"/>
              <a:gd name="connsiteX4" fmla="*/ 2409968 w 9037266"/>
              <a:gd name="connsiteY4" fmla="*/ 260785 h 2672155"/>
              <a:gd name="connsiteX5" fmla="*/ 2984676 w 9037266"/>
              <a:gd name="connsiteY5" fmla="*/ 138571 h 2672155"/>
              <a:gd name="connsiteX6" fmla="*/ 3717382 w 9037266"/>
              <a:gd name="connsiteY6" fmla="*/ 200503 h 2672155"/>
              <a:gd name="connsiteX7" fmla="*/ 4447003 w 9037266"/>
              <a:gd name="connsiteY7" fmla="*/ 29 h 2672155"/>
              <a:gd name="connsiteX8" fmla="*/ 5342916 w 9037266"/>
              <a:gd name="connsiteY8" fmla="*/ 216569 h 2672155"/>
              <a:gd name="connsiteX9" fmla="*/ 6219383 w 9037266"/>
              <a:gd name="connsiteY9" fmla="*/ 352920 h 2672155"/>
              <a:gd name="connsiteX10" fmla="*/ 6908284 w 9037266"/>
              <a:gd name="connsiteY10" fmla="*/ 608068 h 2672155"/>
              <a:gd name="connsiteX11" fmla="*/ 7905811 w 9037266"/>
              <a:gd name="connsiteY11" fmla="*/ 827284 h 2672155"/>
              <a:gd name="connsiteX12" fmla="*/ 8570829 w 9037266"/>
              <a:gd name="connsiteY12" fmla="*/ 1060040 h 2672155"/>
              <a:gd name="connsiteX13" fmla="*/ 9019716 w 9037266"/>
              <a:gd name="connsiteY13" fmla="*/ 1575429 h 2672155"/>
              <a:gd name="connsiteX14" fmla="*/ 8886713 w 9037266"/>
              <a:gd name="connsiteY14" fmla="*/ 2107444 h 2672155"/>
              <a:gd name="connsiteX15" fmla="*/ 8338073 w 9037266"/>
              <a:gd name="connsiteY15" fmla="*/ 2439953 h 2672155"/>
              <a:gd name="connsiteX16" fmla="*/ 7423673 w 9037266"/>
              <a:gd name="connsiteY16" fmla="*/ 2656084 h 2672155"/>
              <a:gd name="connsiteX17" fmla="*/ 6725404 w 9037266"/>
              <a:gd name="connsiteY17" fmla="*/ 2572957 h 2672155"/>
              <a:gd name="connsiteX18" fmla="*/ 6359644 w 9037266"/>
              <a:gd name="connsiteY18" fmla="*/ 2406702 h 2672155"/>
              <a:gd name="connsiteX19" fmla="*/ 5960633 w 9037266"/>
              <a:gd name="connsiteY19" fmla="*/ 2356826 h 2672155"/>
              <a:gd name="connsiteX20" fmla="*/ 5345491 w 9037266"/>
              <a:gd name="connsiteY20" fmla="*/ 2622833 h 2672155"/>
              <a:gd name="connsiteX21" fmla="*/ 4181709 w 9037266"/>
              <a:gd name="connsiteY21" fmla="*/ 2656084 h 2672155"/>
              <a:gd name="connsiteX22" fmla="*/ 3300560 w 9037266"/>
              <a:gd name="connsiteY22" fmla="*/ 2439953 h 2672155"/>
              <a:gd name="connsiteX23" fmla="*/ 2319658 w 9037266"/>
              <a:gd name="connsiteY23" fmla="*/ 2606207 h 2672155"/>
              <a:gd name="connsiteX24" fmla="*/ 1155876 w 9037266"/>
              <a:gd name="connsiteY24" fmla="*/ 2572957 h 2672155"/>
              <a:gd name="connsiteX25" fmla="*/ 657113 w 9037266"/>
              <a:gd name="connsiteY25" fmla="*/ 2306950 h 2672155"/>
              <a:gd name="connsiteX26" fmla="*/ 307978 w 9037266"/>
              <a:gd name="connsiteY26" fmla="*/ 2157320 h 2672155"/>
              <a:gd name="connsiteX27" fmla="*/ 41971 w 9037266"/>
              <a:gd name="connsiteY27" fmla="*/ 2074193 h 2672155"/>
              <a:gd name="connsiteX28" fmla="*/ 41971 w 9037266"/>
              <a:gd name="connsiteY28" fmla="*/ 1774935 h 2672155"/>
              <a:gd name="connsiteX29" fmla="*/ 139191 w 9037266"/>
              <a:gd name="connsiteY29" fmla="*/ 1438471 h 2672155"/>
              <a:gd name="connsiteX30" fmla="*/ 314745 w 9037266"/>
              <a:gd name="connsiteY30" fmla="*/ 1271985 h 2672155"/>
              <a:gd name="connsiteX31" fmla="*/ 654272 w 9037266"/>
              <a:gd name="connsiteY31" fmla="*/ 1166350 h 2672155"/>
              <a:gd name="connsiteX0" fmla="*/ 654272 w 9037266"/>
              <a:gd name="connsiteY0" fmla="*/ 1166350 h 2672155"/>
              <a:gd name="connsiteX1" fmla="*/ 980432 w 9037266"/>
              <a:gd name="connsiteY1" fmla="*/ 1014723 h 2672155"/>
              <a:gd name="connsiteX2" fmla="*/ 1545485 w 9037266"/>
              <a:gd name="connsiteY2" fmla="*/ 492078 h 2672155"/>
              <a:gd name="connsiteX3" fmla="*/ 2055163 w 9037266"/>
              <a:gd name="connsiteY3" fmla="*/ 507768 h 2672155"/>
              <a:gd name="connsiteX4" fmla="*/ 2409968 w 9037266"/>
              <a:gd name="connsiteY4" fmla="*/ 260785 h 2672155"/>
              <a:gd name="connsiteX5" fmla="*/ 2984676 w 9037266"/>
              <a:gd name="connsiteY5" fmla="*/ 138571 h 2672155"/>
              <a:gd name="connsiteX6" fmla="*/ 3717382 w 9037266"/>
              <a:gd name="connsiteY6" fmla="*/ 200503 h 2672155"/>
              <a:gd name="connsiteX7" fmla="*/ 4447003 w 9037266"/>
              <a:gd name="connsiteY7" fmla="*/ 29 h 2672155"/>
              <a:gd name="connsiteX8" fmla="*/ 5342916 w 9037266"/>
              <a:gd name="connsiteY8" fmla="*/ 216569 h 2672155"/>
              <a:gd name="connsiteX9" fmla="*/ 6219383 w 9037266"/>
              <a:gd name="connsiteY9" fmla="*/ 352920 h 2672155"/>
              <a:gd name="connsiteX10" fmla="*/ 6908284 w 9037266"/>
              <a:gd name="connsiteY10" fmla="*/ 608068 h 2672155"/>
              <a:gd name="connsiteX11" fmla="*/ 7840240 w 9037266"/>
              <a:gd name="connsiteY11" fmla="*/ 686098 h 2672155"/>
              <a:gd name="connsiteX12" fmla="*/ 8570829 w 9037266"/>
              <a:gd name="connsiteY12" fmla="*/ 1060040 h 2672155"/>
              <a:gd name="connsiteX13" fmla="*/ 9019716 w 9037266"/>
              <a:gd name="connsiteY13" fmla="*/ 1575429 h 2672155"/>
              <a:gd name="connsiteX14" fmla="*/ 8886713 w 9037266"/>
              <a:gd name="connsiteY14" fmla="*/ 2107444 h 2672155"/>
              <a:gd name="connsiteX15" fmla="*/ 8338073 w 9037266"/>
              <a:gd name="connsiteY15" fmla="*/ 2439953 h 2672155"/>
              <a:gd name="connsiteX16" fmla="*/ 7423673 w 9037266"/>
              <a:gd name="connsiteY16" fmla="*/ 2656084 h 2672155"/>
              <a:gd name="connsiteX17" fmla="*/ 6725404 w 9037266"/>
              <a:gd name="connsiteY17" fmla="*/ 2572957 h 2672155"/>
              <a:gd name="connsiteX18" fmla="*/ 6359644 w 9037266"/>
              <a:gd name="connsiteY18" fmla="*/ 2406702 h 2672155"/>
              <a:gd name="connsiteX19" fmla="*/ 5960633 w 9037266"/>
              <a:gd name="connsiteY19" fmla="*/ 2356826 h 2672155"/>
              <a:gd name="connsiteX20" fmla="*/ 5345491 w 9037266"/>
              <a:gd name="connsiteY20" fmla="*/ 2622833 h 2672155"/>
              <a:gd name="connsiteX21" fmla="*/ 4181709 w 9037266"/>
              <a:gd name="connsiteY21" fmla="*/ 2656084 h 2672155"/>
              <a:gd name="connsiteX22" fmla="*/ 3300560 w 9037266"/>
              <a:gd name="connsiteY22" fmla="*/ 2439953 h 2672155"/>
              <a:gd name="connsiteX23" fmla="*/ 2319658 w 9037266"/>
              <a:gd name="connsiteY23" fmla="*/ 2606207 h 2672155"/>
              <a:gd name="connsiteX24" fmla="*/ 1155876 w 9037266"/>
              <a:gd name="connsiteY24" fmla="*/ 2572957 h 2672155"/>
              <a:gd name="connsiteX25" fmla="*/ 657113 w 9037266"/>
              <a:gd name="connsiteY25" fmla="*/ 2306950 h 2672155"/>
              <a:gd name="connsiteX26" fmla="*/ 307978 w 9037266"/>
              <a:gd name="connsiteY26" fmla="*/ 2157320 h 2672155"/>
              <a:gd name="connsiteX27" fmla="*/ 41971 w 9037266"/>
              <a:gd name="connsiteY27" fmla="*/ 2074193 h 2672155"/>
              <a:gd name="connsiteX28" fmla="*/ 41971 w 9037266"/>
              <a:gd name="connsiteY28" fmla="*/ 1774935 h 2672155"/>
              <a:gd name="connsiteX29" fmla="*/ 139191 w 9037266"/>
              <a:gd name="connsiteY29" fmla="*/ 1438471 h 2672155"/>
              <a:gd name="connsiteX30" fmla="*/ 314745 w 9037266"/>
              <a:gd name="connsiteY30" fmla="*/ 1271985 h 2672155"/>
              <a:gd name="connsiteX31" fmla="*/ 654272 w 9037266"/>
              <a:gd name="connsiteY31" fmla="*/ 1166350 h 2672155"/>
              <a:gd name="connsiteX0" fmla="*/ 654272 w 9037266"/>
              <a:gd name="connsiteY0" fmla="*/ 1166808 h 2672613"/>
              <a:gd name="connsiteX1" fmla="*/ 980432 w 9037266"/>
              <a:gd name="connsiteY1" fmla="*/ 1015181 h 2672613"/>
              <a:gd name="connsiteX2" fmla="*/ 1545485 w 9037266"/>
              <a:gd name="connsiteY2" fmla="*/ 492536 h 2672613"/>
              <a:gd name="connsiteX3" fmla="*/ 2055163 w 9037266"/>
              <a:gd name="connsiteY3" fmla="*/ 508226 h 2672613"/>
              <a:gd name="connsiteX4" fmla="*/ 2409968 w 9037266"/>
              <a:gd name="connsiteY4" fmla="*/ 261243 h 2672613"/>
              <a:gd name="connsiteX5" fmla="*/ 2984676 w 9037266"/>
              <a:gd name="connsiteY5" fmla="*/ 139029 h 2672613"/>
              <a:gd name="connsiteX6" fmla="*/ 3717382 w 9037266"/>
              <a:gd name="connsiteY6" fmla="*/ 200961 h 2672613"/>
              <a:gd name="connsiteX7" fmla="*/ 4447003 w 9037266"/>
              <a:gd name="connsiteY7" fmla="*/ 487 h 2672613"/>
              <a:gd name="connsiteX8" fmla="*/ 5349851 w 9037266"/>
              <a:gd name="connsiteY8" fmla="*/ 151072 h 2672613"/>
              <a:gd name="connsiteX9" fmla="*/ 6219383 w 9037266"/>
              <a:gd name="connsiteY9" fmla="*/ 353378 h 2672613"/>
              <a:gd name="connsiteX10" fmla="*/ 6908284 w 9037266"/>
              <a:gd name="connsiteY10" fmla="*/ 608526 h 2672613"/>
              <a:gd name="connsiteX11" fmla="*/ 7840240 w 9037266"/>
              <a:gd name="connsiteY11" fmla="*/ 686556 h 2672613"/>
              <a:gd name="connsiteX12" fmla="*/ 8570829 w 9037266"/>
              <a:gd name="connsiteY12" fmla="*/ 1060498 h 2672613"/>
              <a:gd name="connsiteX13" fmla="*/ 9019716 w 9037266"/>
              <a:gd name="connsiteY13" fmla="*/ 1575887 h 2672613"/>
              <a:gd name="connsiteX14" fmla="*/ 8886713 w 9037266"/>
              <a:gd name="connsiteY14" fmla="*/ 2107902 h 2672613"/>
              <a:gd name="connsiteX15" fmla="*/ 8338073 w 9037266"/>
              <a:gd name="connsiteY15" fmla="*/ 2440411 h 2672613"/>
              <a:gd name="connsiteX16" fmla="*/ 7423673 w 9037266"/>
              <a:gd name="connsiteY16" fmla="*/ 2656542 h 2672613"/>
              <a:gd name="connsiteX17" fmla="*/ 6725404 w 9037266"/>
              <a:gd name="connsiteY17" fmla="*/ 2573415 h 2672613"/>
              <a:gd name="connsiteX18" fmla="*/ 6359644 w 9037266"/>
              <a:gd name="connsiteY18" fmla="*/ 2407160 h 2672613"/>
              <a:gd name="connsiteX19" fmla="*/ 5960633 w 9037266"/>
              <a:gd name="connsiteY19" fmla="*/ 2357284 h 2672613"/>
              <a:gd name="connsiteX20" fmla="*/ 5345491 w 9037266"/>
              <a:gd name="connsiteY20" fmla="*/ 2623291 h 2672613"/>
              <a:gd name="connsiteX21" fmla="*/ 4181709 w 9037266"/>
              <a:gd name="connsiteY21" fmla="*/ 2656542 h 2672613"/>
              <a:gd name="connsiteX22" fmla="*/ 3300560 w 9037266"/>
              <a:gd name="connsiteY22" fmla="*/ 2440411 h 2672613"/>
              <a:gd name="connsiteX23" fmla="*/ 2319658 w 9037266"/>
              <a:gd name="connsiteY23" fmla="*/ 2606665 h 2672613"/>
              <a:gd name="connsiteX24" fmla="*/ 1155876 w 9037266"/>
              <a:gd name="connsiteY24" fmla="*/ 2573415 h 2672613"/>
              <a:gd name="connsiteX25" fmla="*/ 657113 w 9037266"/>
              <a:gd name="connsiteY25" fmla="*/ 2307408 h 2672613"/>
              <a:gd name="connsiteX26" fmla="*/ 307978 w 9037266"/>
              <a:gd name="connsiteY26" fmla="*/ 2157778 h 2672613"/>
              <a:gd name="connsiteX27" fmla="*/ 41971 w 9037266"/>
              <a:gd name="connsiteY27" fmla="*/ 2074651 h 2672613"/>
              <a:gd name="connsiteX28" fmla="*/ 41971 w 9037266"/>
              <a:gd name="connsiteY28" fmla="*/ 1775393 h 2672613"/>
              <a:gd name="connsiteX29" fmla="*/ 139191 w 9037266"/>
              <a:gd name="connsiteY29" fmla="*/ 1438929 h 2672613"/>
              <a:gd name="connsiteX30" fmla="*/ 314745 w 9037266"/>
              <a:gd name="connsiteY30" fmla="*/ 1272443 h 2672613"/>
              <a:gd name="connsiteX31" fmla="*/ 654272 w 9037266"/>
              <a:gd name="connsiteY31" fmla="*/ 1166808 h 2672613"/>
              <a:gd name="connsiteX0" fmla="*/ 654272 w 9037266"/>
              <a:gd name="connsiteY0" fmla="*/ 1166741 h 2672546"/>
              <a:gd name="connsiteX1" fmla="*/ 980432 w 9037266"/>
              <a:gd name="connsiteY1" fmla="*/ 1015114 h 2672546"/>
              <a:gd name="connsiteX2" fmla="*/ 1545485 w 9037266"/>
              <a:gd name="connsiteY2" fmla="*/ 492469 h 2672546"/>
              <a:gd name="connsiteX3" fmla="*/ 2055163 w 9037266"/>
              <a:gd name="connsiteY3" fmla="*/ 508159 h 2672546"/>
              <a:gd name="connsiteX4" fmla="*/ 2409968 w 9037266"/>
              <a:gd name="connsiteY4" fmla="*/ 261176 h 2672546"/>
              <a:gd name="connsiteX5" fmla="*/ 2984676 w 9037266"/>
              <a:gd name="connsiteY5" fmla="*/ 138962 h 2672546"/>
              <a:gd name="connsiteX6" fmla="*/ 3717382 w 9037266"/>
              <a:gd name="connsiteY6" fmla="*/ 200894 h 2672546"/>
              <a:gd name="connsiteX7" fmla="*/ 4447003 w 9037266"/>
              <a:gd name="connsiteY7" fmla="*/ 420 h 2672546"/>
              <a:gd name="connsiteX8" fmla="*/ 5349851 w 9037266"/>
              <a:gd name="connsiteY8" fmla="*/ 151005 h 2672546"/>
              <a:gd name="connsiteX9" fmla="*/ 6233251 w 9037266"/>
              <a:gd name="connsiteY9" fmla="*/ 247781 h 2672546"/>
              <a:gd name="connsiteX10" fmla="*/ 6908284 w 9037266"/>
              <a:gd name="connsiteY10" fmla="*/ 608459 h 2672546"/>
              <a:gd name="connsiteX11" fmla="*/ 7840240 w 9037266"/>
              <a:gd name="connsiteY11" fmla="*/ 686489 h 2672546"/>
              <a:gd name="connsiteX12" fmla="*/ 8570829 w 9037266"/>
              <a:gd name="connsiteY12" fmla="*/ 1060431 h 2672546"/>
              <a:gd name="connsiteX13" fmla="*/ 9019716 w 9037266"/>
              <a:gd name="connsiteY13" fmla="*/ 1575820 h 2672546"/>
              <a:gd name="connsiteX14" fmla="*/ 8886713 w 9037266"/>
              <a:gd name="connsiteY14" fmla="*/ 2107835 h 2672546"/>
              <a:gd name="connsiteX15" fmla="*/ 8338073 w 9037266"/>
              <a:gd name="connsiteY15" fmla="*/ 2440344 h 2672546"/>
              <a:gd name="connsiteX16" fmla="*/ 7423673 w 9037266"/>
              <a:gd name="connsiteY16" fmla="*/ 2656475 h 2672546"/>
              <a:gd name="connsiteX17" fmla="*/ 6725404 w 9037266"/>
              <a:gd name="connsiteY17" fmla="*/ 2573348 h 2672546"/>
              <a:gd name="connsiteX18" fmla="*/ 6359644 w 9037266"/>
              <a:gd name="connsiteY18" fmla="*/ 2407093 h 2672546"/>
              <a:gd name="connsiteX19" fmla="*/ 5960633 w 9037266"/>
              <a:gd name="connsiteY19" fmla="*/ 2357217 h 2672546"/>
              <a:gd name="connsiteX20" fmla="*/ 5345491 w 9037266"/>
              <a:gd name="connsiteY20" fmla="*/ 2623224 h 2672546"/>
              <a:gd name="connsiteX21" fmla="*/ 4181709 w 9037266"/>
              <a:gd name="connsiteY21" fmla="*/ 2656475 h 2672546"/>
              <a:gd name="connsiteX22" fmla="*/ 3300560 w 9037266"/>
              <a:gd name="connsiteY22" fmla="*/ 2440344 h 2672546"/>
              <a:gd name="connsiteX23" fmla="*/ 2319658 w 9037266"/>
              <a:gd name="connsiteY23" fmla="*/ 2606598 h 2672546"/>
              <a:gd name="connsiteX24" fmla="*/ 1155876 w 9037266"/>
              <a:gd name="connsiteY24" fmla="*/ 2573348 h 2672546"/>
              <a:gd name="connsiteX25" fmla="*/ 657113 w 9037266"/>
              <a:gd name="connsiteY25" fmla="*/ 2307341 h 2672546"/>
              <a:gd name="connsiteX26" fmla="*/ 307978 w 9037266"/>
              <a:gd name="connsiteY26" fmla="*/ 2157711 h 2672546"/>
              <a:gd name="connsiteX27" fmla="*/ 41971 w 9037266"/>
              <a:gd name="connsiteY27" fmla="*/ 2074584 h 2672546"/>
              <a:gd name="connsiteX28" fmla="*/ 41971 w 9037266"/>
              <a:gd name="connsiteY28" fmla="*/ 1775326 h 2672546"/>
              <a:gd name="connsiteX29" fmla="*/ 139191 w 9037266"/>
              <a:gd name="connsiteY29" fmla="*/ 1438862 h 2672546"/>
              <a:gd name="connsiteX30" fmla="*/ 314745 w 9037266"/>
              <a:gd name="connsiteY30" fmla="*/ 1272376 h 2672546"/>
              <a:gd name="connsiteX31" fmla="*/ 654272 w 9037266"/>
              <a:gd name="connsiteY31" fmla="*/ 1166741 h 2672546"/>
              <a:gd name="connsiteX0" fmla="*/ 654272 w 9037266"/>
              <a:gd name="connsiteY0" fmla="*/ 1166741 h 2672546"/>
              <a:gd name="connsiteX1" fmla="*/ 980432 w 9037266"/>
              <a:gd name="connsiteY1" fmla="*/ 1015114 h 2672546"/>
              <a:gd name="connsiteX2" fmla="*/ 1545485 w 9037266"/>
              <a:gd name="connsiteY2" fmla="*/ 492469 h 2672546"/>
              <a:gd name="connsiteX3" fmla="*/ 2055163 w 9037266"/>
              <a:gd name="connsiteY3" fmla="*/ 508159 h 2672546"/>
              <a:gd name="connsiteX4" fmla="*/ 2409968 w 9037266"/>
              <a:gd name="connsiteY4" fmla="*/ 261176 h 2672546"/>
              <a:gd name="connsiteX5" fmla="*/ 2984676 w 9037266"/>
              <a:gd name="connsiteY5" fmla="*/ 138962 h 2672546"/>
              <a:gd name="connsiteX6" fmla="*/ 3717382 w 9037266"/>
              <a:gd name="connsiteY6" fmla="*/ 200894 h 2672546"/>
              <a:gd name="connsiteX7" fmla="*/ 4447003 w 9037266"/>
              <a:gd name="connsiteY7" fmla="*/ 420 h 2672546"/>
              <a:gd name="connsiteX8" fmla="*/ 5349851 w 9037266"/>
              <a:gd name="connsiteY8" fmla="*/ 151005 h 2672546"/>
              <a:gd name="connsiteX9" fmla="*/ 6233251 w 9037266"/>
              <a:gd name="connsiteY9" fmla="*/ 247781 h 2672546"/>
              <a:gd name="connsiteX10" fmla="*/ 6915218 w 9037266"/>
              <a:gd name="connsiteY10" fmla="*/ 476545 h 2672546"/>
              <a:gd name="connsiteX11" fmla="*/ 7840240 w 9037266"/>
              <a:gd name="connsiteY11" fmla="*/ 686489 h 2672546"/>
              <a:gd name="connsiteX12" fmla="*/ 8570829 w 9037266"/>
              <a:gd name="connsiteY12" fmla="*/ 1060431 h 2672546"/>
              <a:gd name="connsiteX13" fmla="*/ 9019716 w 9037266"/>
              <a:gd name="connsiteY13" fmla="*/ 1575820 h 2672546"/>
              <a:gd name="connsiteX14" fmla="*/ 8886713 w 9037266"/>
              <a:gd name="connsiteY14" fmla="*/ 2107835 h 2672546"/>
              <a:gd name="connsiteX15" fmla="*/ 8338073 w 9037266"/>
              <a:gd name="connsiteY15" fmla="*/ 2440344 h 2672546"/>
              <a:gd name="connsiteX16" fmla="*/ 7423673 w 9037266"/>
              <a:gd name="connsiteY16" fmla="*/ 2656475 h 2672546"/>
              <a:gd name="connsiteX17" fmla="*/ 6725404 w 9037266"/>
              <a:gd name="connsiteY17" fmla="*/ 2573348 h 2672546"/>
              <a:gd name="connsiteX18" fmla="*/ 6359644 w 9037266"/>
              <a:gd name="connsiteY18" fmla="*/ 2407093 h 2672546"/>
              <a:gd name="connsiteX19" fmla="*/ 5960633 w 9037266"/>
              <a:gd name="connsiteY19" fmla="*/ 2357217 h 2672546"/>
              <a:gd name="connsiteX20" fmla="*/ 5345491 w 9037266"/>
              <a:gd name="connsiteY20" fmla="*/ 2623224 h 2672546"/>
              <a:gd name="connsiteX21" fmla="*/ 4181709 w 9037266"/>
              <a:gd name="connsiteY21" fmla="*/ 2656475 h 2672546"/>
              <a:gd name="connsiteX22" fmla="*/ 3300560 w 9037266"/>
              <a:gd name="connsiteY22" fmla="*/ 2440344 h 2672546"/>
              <a:gd name="connsiteX23" fmla="*/ 2319658 w 9037266"/>
              <a:gd name="connsiteY23" fmla="*/ 2606598 h 2672546"/>
              <a:gd name="connsiteX24" fmla="*/ 1155876 w 9037266"/>
              <a:gd name="connsiteY24" fmla="*/ 2573348 h 2672546"/>
              <a:gd name="connsiteX25" fmla="*/ 657113 w 9037266"/>
              <a:gd name="connsiteY25" fmla="*/ 2307341 h 2672546"/>
              <a:gd name="connsiteX26" fmla="*/ 307978 w 9037266"/>
              <a:gd name="connsiteY26" fmla="*/ 2157711 h 2672546"/>
              <a:gd name="connsiteX27" fmla="*/ 41971 w 9037266"/>
              <a:gd name="connsiteY27" fmla="*/ 2074584 h 2672546"/>
              <a:gd name="connsiteX28" fmla="*/ 41971 w 9037266"/>
              <a:gd name="connsiteY28" fmla="*/ 1775326 h 2672546"/>
              <a:gd name="connsiteX29" fmla="*/ 139191 w 9037266"/>
              <a:gd name="connsiteY29" fmla="*/ 1438862 h 2672546"/>
              <a:gd name="connsiteX30" fmla="*/ 314745 w 9037266"/>
              <a:gd name="connsiteY30" fmla="*/ 1272376 h 2672546"/>
              <a:gd name="connsiteX31" fmla="*/ 654272 w 9037266"/>
              <a:gd name="connsiteY31" fmla="*/ 1166741 h 2672546"/>
              <a:gd name="connsiteX0" fmla="*/ 654272 w 9037266"/>
              <a:gd name="connsiteY0" fmla="*/ 1166741 h 2672546"/>
              <a:gd name="connsiteX1" fmla="*/ 980432 w 9037266"/>
              <a:gd name="connsiteY1" fmla="*/ 1015114 h 2672546"/>
              <a:gd name="connsiteX2" fmla="*/ 1545485 w 9037266"/>
              <a:gd name="connsiteY2" fmla="*/ 492469 h 2672546"/>
              <a:gd name="connsiteX3" fmla="*/ 2055163 w 9037266"/>
              <a:gd name="connsiteY3" fmla="*/ 508159 h 2672546"/>
              <a:gd name="connsiteX4" fmla="*/ 2409968 w 9037266"/>
              <a:gd name="connsiteY4" fmla="*/ 261176 h 2672546"/>
              <a:gd name="connsiteX5" fmla="*/ 2984676 w 9037266"/>
              <a:gd name="connsiteY5" fmla="*/ 138962 h 2672546"/>
              <a:gd name="connsiteX6" fmla="*/ 3717382 w 9037266"/>
              <a:gd name="connsiteY6" fmla="*/ 200894 h 2672546"/>
              <a:gd name="connsiteX7" fmla="*/ 4447003 w 9037266"/>
              <a:gd name="connsiteY7" fmla="*/ 420 h 2672546"/>
              <a:gd name="connsiteX8" fmla="*/ 5349851 w 9037266"/>
              <a:gd name="connsiteY8" fmla="*/ 151005 h 2672546"/>
              <a:gd name="connsiteX9" fmla="*/ 6233251 w 9037266"/>
              <a:gd name="connsiteY9" fmla="*/ 247781 h 2672546"/>
              <a:gd name="connsiteX10" fmla="*/ 6915218 w 9037266"/>
              <a:gd name="connsiteY10" fmla="*/ 476545 h 2672546"/>
              <a:gd name="connsiteX11" fmla="*/ 7861043 w 9037266"/>
              <a:gd name="connsiteY11" fmla="*/ 607341 h 2672546"/>
              <a:gd name="connsiteX12" fmla="*/ 8570829 w 9037266"/>
              <a:gd name="connsiteY12" fmla="*/ 1060431 h 2672546"/>
              <a:gd name="connsiteX13" fmla="*/ 9019716 w 9037266"/>
              <a:gd name="connsiteY13" fmla="*/ 1575820 h 2672546"/>
              <a:gd name="connsiteX14" fmla="*/ 8886713 w 9037266"/>
              <a:gd name="connsiteY14" fmla="*/ 2107835 h 2672546"/>
              <a:gd name="connsiteX15" fmla="*/ 8338073 w 9037266"/>
              <a:gd name="connsiteY15" fmla="*/ 2440344 h 2672546"/>
              <a:gd name="connsiteX16" fmla="*/ 7423673 w 9037266"/>
              <a:gd name="connsiteY16" fmla="*/ 2656475 h 2672546"/>
              <a:gd name="connsiteX17" fmla="*/ 6725404 w 9037266"/>
              <a:gd name="connsiteY17" fmla="*/ 2573348 h 2672546"/>
              <a:gd name="connsiteX18" fmla="*/ 6359644 w 9037266"/>
              <a:gd name="connsiteY18" fmla="*/ 2407093 h 2672546"/>
              <a:gd name="connsiteX19" fmla="*/ 5960633 w 9037266"/>
              <a:gd name="connsiteY19" fmla="*/ 2357217 h 2672546"/>
              <a:gd name="connsiteX20" fmla="*/ 5345491 w 9037266"/>
              <a:gd name="connsiteY20" fmla="*/ 2623224 h 2672546"/>
              <a:gd name="connsiteX21" fmla="*/ 4181709 w 9037266"/>
              <a:gd name="connsiteY21" fmla="*/ 2656475 h 2672546"/>
              <a:gd name="connsiteX22" fmla="*/ 3300560 w 9037266"/>
              <a:gd name="connsiteY22" fmla="*/ 2440344 h 2672546"/>
              <a:gd name="connsiteX23" fmla="*/ 2319658 w 9037266"/>
              <a:gd name="connsiteY23" fmla="*/ 2606598 h 2672546"/>
              <a:gd name="connsiteX24" fmla="*/ 1155876 w 9037266"/>
              <a:gd name="connsiteY24" fmla="*/ 2573348 h 2672546"/>
              <a:gd name="connsiteX25" fmla="*/ 657113 w 9037266"/>
              <a:gd name="connsiteY25" fmla="*/ 2307341 h 2672546"/>
              <a:gd name="connsiteX26" fmla="*/ 307978 w 9037266"/>
              <a:gd name="connsiteY26" fmla="*/ 2157711 h 2672546"/>
              <a:gd name="connsiteX27" fmla="*/ 41971 w 9037266"/>
              <a:gd name="connsiteY27" fmla="*/ 2074584 h 2672546"/>
              <a:gd name="connsiteX28" fmla="*/ 41971 w 9037266"/>
              <a:gd name="connsiteY28" fmla="*/ 1775326 h 2672546"/>
              <a:gd name="connsiteX29" fmla="*/ 139191 w 9037266"/>
              <a:gd name="connsiteY29" fmla="*/ 1438862 h 2672546"/>
              <a:gd name="connsiteX30" fmla="*/ 314745 w 9037266"/>
              <a:gd name="connsiteY30" fmla="*/ 1272376 h 2672546"/>
              <a:gd name="connsiteX31" fmla="*/ 654272 w 9037266"/>
              <a:gd name="connsiteY31" fmla="*/ 1166741 h 2672546"/>
              <a:gd name="connsiteX0" fmla="*/ 654272 w 9035856"/>
              <a:gd name="connsiteY0" fmla="*/ 1166741 h 2672546"/>
              <a:gd name="connsiteX1" fmla="*/ 980432 w 9035856"/>
              <a:gd name="connsiteY1" fmla="*/ 1015114 h 2672546"/>
              <a:gd name="connsiteX2" fmla="*/ 1545485 w 9035856"/>
              <a:gd name="connsiteY2" fmla="*/ 492469 h 2672546"/>
              <a:gd name="connsiteX3" fmla="*/ 2055163 w 9035856"/>
              <a:gd name="connsiteY3" fmla="*/ 508159 h 2672546"/>
              <a:gd name="connsiteX4" fmla="*/ 2409968 w 9035856"/>
              <a:gd name="connsiteY4" fmla="*/ 261176 h 2672546"/>
              <a:gd name="connsiteX5" fmla="*/ 2984676 w 9035856"/>
              <a:gd name="connsiteY5" fmla="*/ 138962 h 2672546"/>
              <a:gd name="connsiteX6" fmla="*/ 3717382 w 9035856"/>
              <a:gd name="connsiteY6" fmla="*/ 200894 h 2672546"/>
              <a:gd name="connsiteX7" fmla="*/ 4447003 w 9035856"/>
              <a:gd name="connsiteY7" fmla="*/ 420 h 2672546"/>
              <a:gd name="connsiteX8" fmla="*/ 5349851 w 9035856"/>
              <a:gd name="connsiteY8" fmla="*/ 151005 h 2672546"/>
              <a:gd name="connsiteX9" fmla="*/ 6233251 w 9035856"/>
              <a:gd name="connsiteY9" fmla="*/ 247781 h 2672546"/>
              <a:gd name="connsiteX10" fmla="*/ 6915218 w 9035856"/>
              <a:gd name="connsiteY10" fmla="*/ 476545 h 2672546"/>
              <a:gd name="connsiteX11" fmla="*/ 7861043 w 9035856"/>
              <a:gd name="connsiteY11" fmla="*/ 607341 h 2672546"/>
              <a:gd name="connsiteX12" fmla="*/ 8591632 w 9035856"/>
              <a:gd name="connsiteY12" fmla="*/ 941710 h 2672546"/>
              <a:gd name="connsiteX13" fmla="*/ 9019716 w 9035856"/>
              <a:gd name="connsiteY13" fmla="*/ 1575820 h 2672546"/>
              <a:gd name="connsiteX14" fmla="*/ 8886713 w 9035856"/>
              <a:gd name="connsiteY14" fmla="*/ 2107835 h 2672546"/>
              <a:gd name="connsiteX15" fmla="*/ 8338073 w 9035856"/>
              <a:gd name="connsiteY15" fmla="*/ 2440344 h 2672546"/>
              <a:gd name="connsiteX16" fmla="*/ 7423673 w 9035856"/>
              <a:gd name="connsiteY16" fmla="*/ 2656475 h 2672546"/>
              <a:gd name="connsiteX17" fmla="*/ 6725404 w 9035856"/>
              <a:gd name="connsiteY17" fmla="*/ 2573348 h 2672546"/>
              <a:gd name="connsiteX18" fmla="*/ 6359644 w 9035856"/>
              <a:gd name="connsiteY18" fmla="*/ 2407093 h 2672546"/>
              <a:gd name="connsiteX19" fmla="*/ 5960633 w 9035856"/>
              <a:gd name="connsiteY19" fmla="*/ 2357217 h 2672546"/>
              <a:gd name="connsiteX20" fmla="*/ 5345491 w 9035856"/>
              <a:gd name="connsiteY20" fmla="*/ 2623224 h 2672546"/>
              <a:gd name="connsiteX21" fmla="*/ 4181709 w 9035856"/>
              <a:gd name="connsiteY21" fmla="*/ 2656475 h 2672546"/>
              <a:gd name="connsiteX22" fmla="*/ 3300560 w 9035856"/>
              <a:gd name="connsiteY22" fmla="*/ 2440344 h 2672546"/>
              <a:gd name="connsiteX23" fmla="*/ 2319658 w 9035856"/>
              <a:gd name="connsiteY23" fmla="*/ 2606598 h 2672546"/>
              <a:gd name="connsiteX24" fmla="*/ 1155876 w 9035856"/>
              <a:gd name="connsiteY24" fmla="*/ 2573348 h 2672546"/>
              <a:gd name="connsiteX25" fmla="*/ 657113 w 9035856"/>
              <a:gd name="connsiteY25" fmla="*/ 2307341 h 2672546"/>
              <a:gd name="connsiteX26" fmla="*/ 307978 w 9035856"/>
              <a:gd name="connsiteY26" fmla="*/ 2157711 h 2672546"/>
              <a:gd name="connsiteX27" fmla="*/ 41971 w 9035856"/>
              <a:gd name="connsiteY27" fmla="*/ 2074584 h 2672546"/>
              <a:gd name="connsiteX28" fmla="*/ 41971 w 9035856"/>
              <a:gd name="connsiteY28" fmla="*/ 1775326 h 2672546"/>
              <a:gd name="connsiteX29" fmla="*/ 139191 w 9035856"/>
              <a:gd name="connsiteY29" fmla="*/ 1438862 h 2672546"/>
              <a:gd name="connsiteX30" fmla="*/ 314745 w 9035856"/>
              <a:gd name="connsiteY30" fmla="*/ 1272376 h 2672546"/>
              <a:gd name="connsiteX31" fmla="*/ 654272 w 9035856"/>
              <a:gd name="connsiteY31" fmla="*/ 1166741 h 2672546"/>
              <a:gd name="connsiteX0" fmla="*/ 654272 w 9035856"/>
              <a:gd name="connsiteY0" fmla="*/ 1166741 h 2672546"/>
              <a:gd name="connsiteX1" fmla="*/ 897221 w 9035856"/>
              <a:gd name="connsiteY1" fmla="*/ 777672 h 2672546"/>
              <a:gd name="connsiteX2" fmla="*/ 1545485 w 9035856"/>
              <a:gd name="connsiteY2" fmla="*/ 492469 h 2672546"/>
              <a:gd name="connsiteX3" fmla="*/ 2055163 w 9035856"/>
              <a:gd name="connsiteY3" fmla="*/ 508159 h 2672546"/>
              <a:gd name="connsiteX4" fmla="*/ 2409968 w 9035856"/>
              <a:gd name="connsiteY4" fmla="*/ 261176 h 2672546"/>
              <a:gd name="connsiteX5" fmla="*/ 2984676 w 9035856"/>
              <a:gd name="connsiteY5" fmla="*/ 138962 h 2672546"/>
              <a:gd name="connsiteX6" fmla="*/ 3717382 w 9035856"/>
              <a:gd name="connsiteY6" fmla="*/ 200894 h 2672546"/>
              <a:gd name="connsiteX7" fmla="*/ 4447003 w 9035856"/>
              <a:gd name="connsiteY7" fmla="*/ 420 h 2672546"/>
              <a:gd name="connsiteX8" fmla="*/ 5349851 w 9035856"/>
              <a:gd name="connsiteY8" fmla="*/ 151005 h 2672546"/>
              <a:gd name="connsiteX9" fmla="*/ 6233251 w 9035856"/>
              <a:gd name="connsiteY9" fmla="*/ 247781 h 2672546"/>
              <a:gd name="connsiteX10" fmla="*/ 6915218 w 9035856"/>
              <a:gd name="connsiteY10" fmla="*/ 476545 h 2672546"/>
              <a:gd name="connsiteX11" fmla="*/ 7861043 w 9035856"/>
              <a:gd name="connsiteY11" fmla="*/ 607341 h 2672546"/>
              <a:gd name="connsiteX12" fmla="*/ 8591632 w 9035856"/>
              <a:gd name="connsiteY12" fmla="*/ 941710 h 2672546"/>
              <a:gd name="connsiteX13" fmla="*/ 9019716 w 9035856"/>
              <a:gd name="connsiteY13" fmla="*/ 1575820 h 2672546"/>
              <a:gd name="connsiteX14" fmla="*/ 8886713 w 9035856"/>
              <a:gd name="connsiteY14" fmla="*/ 2107835 h 2672546"/>
              <a:gd name="connsiteX15" fmla="*/ 8338073 w 9035856"/>
              <a:gd name="connsiteY15" fmla="*/ 2440344 h 2672546"/>
              <a:gd name="connsiteX16" fmla="*/ 7423673 w 9035856"/>
              <a:gd name="connsiteY16" fmla="*/ 2656475 h 2672546"/>
              <a:gd name="connsiteX17" fmla="*/ 6725404 w 9035856"/>
              <a:gd name="connsiteY17" fmla="*/ 2573348 h 2672546"/>
              <a:gd name="connsiteX18" fmla="*/ 6359644 w 9035856"/>
              <a:gd name="connsiteY18" fmla="*/ 2407093 h 2672546"/>
              <a:gd name="connsiteX19" fmla="*/ 5960633 w 9035856"/>
              <a:gd name="connsiteY19" fmla="*/ 2357217 h 2672546"/>
              <a:gd name="connsiteX20" fmla="*/ 5345491 w 9035856"/>
              <a:gd name="connsiteY20" fmla="*/ 2623224 h 2672546"/>
              <a:gd name="connsiteX21" fmla="*/ 4181709 w 9035856"/>
              <a:gd name="connsiteY21" fmla="*/ 2656475 h 2672546"/>
              <a:gd name="connsiteX22" fmla="*/ 3300560 w 9035856"/>
              <a:gd name="connsiteY22" fmla="*/ 2440344 h 2672546"/>
              <a:gd name="connsiteX23" fmla="*/ 2319658 w 9035856"/>
              <a:gd name="connsiteY23" fmla="*/ 2606598 h 2672546"/>
              <a:gd name="connsiteX24" fmla="*/ 1155876 w 9035856"/>
              <a:gd name="connsiteY24" fmla="*/ 2573348 h 2672546"/>
              <a:gd name="connsiteX25" fmla="*/ 657113 w 9035856"/>
              <a:gd name="connsiteY25" fmla="*/ 2307341 h 2672546"/>
              <a:gd name="connsiteX26" fmla="*/ 307978 w 9035856"/>
              <a:gd name="connsiteY26" fmla="*/ 2157711 h 2672546"/>
              <a:gd name="connsiteX27" fmla="*/ 41971 w 9035856"/>
              <a:gd name="connsiteY27" fmla="*/ 2074584 h 2672546"/>
              <a:gd name="connsiteX28" fmla="*/ 41971 w 9035856"/>
              <a:gd name="connsiteY28" fmla="*/ 1775326 h 2672546"/>
              <a:gd name="connsiteX29" fmla="*/ 139191 w 9035856"/>
              <a:gd name="connsiteY29" fmla="*/ 1438862 h 2672546"/>
              <a:gd name="connsiteX30" fmla="*/ 314745 w 9035856"/>
              <a:gd name="connsiteY30" fmla="*/ 1272376 h 2672546"/>
              <a:gd name="connsiteX31" fmla="*/ 654272 w 9035856"/>
              <a:gd name="connsiteY31" fmla="*/ 1166741 h 2672546"/>
              <a:gd name="connsiteX0" fmla="*/ 529456 w 9035856"/>
              <a:gd name="connsiteY0" fmla="*/ 955684 h 2672546"/>
              <a:gd name="connsiteX1" fmla="*/ 897221 w 9035856"/>
              <a:gd name="connsiteY1" fmla="*/ 777672 h 2672546"/>
              <a:gd name="connsiteX2" fmla="*/ 1545485 w 9035856"/>
              <a:gd name="connsiteY2" fmla="*/ 492469 h 2672546"/>
              <a:gd name="connsiteX3" fmla="*/ 2055163 w 9035856"/>
              <a:gd name="connsiteY3" fmla="*/ 508159 h 2672546"/>
              <a:gd name="connsiteX4" fmla="*/ 2409968 w 9035856"/>
              <a:gd name="connsiteY4" fmla="*/ 261176 h 2672546"/>
              <a:gd name="connsiteX5" fmla="*/ 2984676 w 9035856"/>
              <a:gd name="connsiteY5" fmla="*/ 138962 h 2672546"/>
              <a:gd name="connsiteX6" fmla="*/ 3717382 w 9035856"/>
              <a:gd name="connsiteY6" fmla="*/ 200894 h 2672546"/>
              <a:gd name="connsiteX7" fmla="*/ 4447003 w 9035856"/>
              <a:gd name="connsiteY7" fmla="*/ 420 h 2672546"/>
              <a:gd name="connsiteX8" fmla="*/ 5349851 w 9035856"/>
              <a:gd name="connsiteY8" fmla="*/ 151005 h 2672546"/>
              <a:gd name="connsiteX9" fmla="*/ 6233251 w 9035856"/>
              <a:gd name="connsiteY9" fmla="*/ 247781 h 2672546"/>
              <a:gd name="connsiteX10" fmla="*/ 6915218 w 9035856"/>
              <a:gd name="connsiteY10" fmla="*/ 476545 h 2672546"/>
              <a:gd name="connsiteX11" fmla="*/ 7861043 w 9035856"/>
              <a:gd name="connsiteY11" fmla="*/ 607341 h 2672546"/>
              <a:gd name="connsiteX12" fmla="*/ 8591632 w 9035856"/>
              <a:gd name="connsiteY12" fmla="*/ 941710 h 2672546"/>
              <a:gd name="connsiteX13" fmla="*/ 9019716 w 9035856"/>
              <a:gd name="connsiteY13" fmla="*/ 1575820 h 2672546"/>
              <a:gd name="connsiteX14" fmla="*/ 8886713 w 9035856"/>
              <a:gd name="connsiteY14" fmla="*/ 2107835 h 2672546"/>
              <a:gd name="connsiteX15" fmla="*/ 8338073 w 9035856"/>
              <a:gd name="connsiteY15" fmla="*/ 2440344 h 2672546"/>
              <a:gd name="connsiteX16" fmla="*/ 7423673 w 9035856"/>
              <a:gd name="connsiteY16" fmla="*/ 2656475 h 2672546"/>
              <a:gd name="connsiteX17" fmla="*/ 6725404 w 9035856"/>
              <a:gd name="connsiteY17" fmla="*/ 2573348 h 2672546"/>
              <a:gd name="connsiteX18" fmla="*/ 6359644 w 9035856"/>
              <a:gd name="connsiteY18" fmla="*/ 2407093 h 2672546"/>
              <a:gd name="connsiteX19" fmla="*/ 5960633 w 9035856"/>
              <a:gd name="connsiteY19" fmla="*/ 2357217 h 2672546"/>
              <a:gd name="connsiteX20" fmla="*/ 5345491 w 9035856"/>
              <a:gd name="connsiteY20" fmla="*/ 2623224 h 2672546"/>
              <a:gd name="connsiteX21" fmla="*/ 4181709 w 9035856"/>
              <a:gd name="connsiteY21" fmla="*/ 2656475 h 2672546"/>
              <a:gd name="connsiteX22" fmla="*/ 3300560 w 9035856"/>
              <a:gd name="connsiteY22" fmla="*/ 2440344 h 2672546"/>
              <a:gd name="connsiteX23" fmla="*/ 2319658 w 9035856"/>
              <a:gd name="connsiteY23" fmla="*/ 2606598 h 2672546"/>
              <a:gd name="connsiteX24" fmla="*/ 1155876 w 9035856"/>
              <a:gd name="connsiteY24" fmla="*/ 2573348 h 2672546"/>
              <a:gd name="connsiteX25" fmla="*/ 657113 w 9035856"/>
              <a:gd name="connsiteY25" fmla="*/ 2307341 h 2672546"/>
              <a:gd name="connsiteX26" fmla="*/ 307978 w 9035856"/>
              <a:gd name="connsiteY26" fmla="*/ 2157711 h 2672546"/>
              <a:gd name="connsiteX27" fmla="*/ 41971 w 9035856"/>
              <a:gd name="connsiteY27" fmla="*/ 2074584 h 2672546"/>
              <a:gd name="connsiteX28" fmla="*/ 41971 w 9035856"/>
              <a:gd name="connsiteY28" fmla="*/ 1775326 h 2672546"/>
              <a:gd name="connsiteX29" fmla="*/ 139191 w 9035856"/>
              <a:gd name="connsiteY29" fmla="*/ 1438862 h 2672546"/>
              <a:gd name="connsiteX30" fmla="*/ 314745 w 9035856"/>
              <a:gd name="connsiteY30" fmla="*/ 1272376 h 2672546"/>
              <a:gd name="connsiteX31" fmla="*/ 529456 w 9035856"/>
              <a:gd name="connsiteY31" fmla="*/ 955684 h 2672546"/>
              <a:gd name="connsiteX0" fmla="*/ 529456 w 9035856"/>
              <a:gd name="connsiteY0" fmla="*/ 955684 h 2672546"/>
              <a:gd name="connsiteX1" fmla="*/ 897221 w 9035856"/>
              <a:gd name="connsiteY1" fmla="*/ 777672 h 2672546"/>
              <a:gd name="connsiteX2" fmla="*/ 1545485 w 9035856"/>
              <a:gd name="connsiteY2" fmla="*/ 492469 h 2672546"/>
              <a:gd name="connsiteX3" fmla="*/ 2055163 w 9035856"/>
              <a:gd name="connsiteY3" fmla="*/ 508159 h 2672546"/>
              <a:gd name="connsiteX4" fmla="*/ 2409968 w 9035856"/>
              <a:gd name="connsiteY4" fmla="*/ 261176 h 2672546"/>
              <a:gd name="connsiteX5" fmla="*/ 2984676 w 9035856"/>
              <a:gd name="connsiteY5" fmla="*/ 138962 h 2672546"/>
              <a:gd name="connsiteX6" fmla="*/ 3717382 w 9035856"/>
              <a:gd name="connsiteY6" fmla="*/ 200894 h 2672546"/>
              <a:gd name="connsiteX7" fmla="*/ 4447003 w 9035856"/>
              <a:gd name="connsiteY7" fmla="*/ 420 h 2672546"/>
              <a:gd name="connsiteX8" fmla="*/ 5349851 w 9035856"/>
              <a:gd name="connsiteY8" fmla="*/ 151005 h 2672546"/>
              <a:gd name="connsiteX9" fmla="*/ 6233251 w 9035856"/>
              <a:gd name="connsiteY9" fmla="*/ 247781 h 2672546"/>
              <a:gd name="connsiteX10" fmla="*/ 6915218 w 9035856"/>
              <a:gd name="connsiteY10" fmla="*/ 476545 h 2672546"/>
              <a:gd name="connsiteX11" fmla="*/ 7861043 w 9035856"/>
              <a:gd name="connsiteY11" fmla="*/ 607341 h 2672546"/>
              <a:gd name="connsiteX12" fmla="*/ 8591632 w 9035856"/>
              <a:gd name="connsiteY12" fmla="*/ 941710 h 2672546"/>
              <a:gd name="connsiteX13" fmla="*/ 9019716 w 9035856"/>
              <a:gd name="connsiteY13" fmla="*/ 1575820 h 2672546"/>
              <a:gd name="connsiteX14" fmla="*/ 8886713 w 9035856"/>
              <a:gd name="connsiteY14" fmla="*/ 2107835 h 2672546"/>
              <a:gd name="connsiteX15" fmla="*/ 8338073 w 9035856"/>
              <a:gd name="connsiteY15" fmla="*/ 2440344 h 2672546"/>
              <a:gd name="connsiteX16" fmla="*/ 7423673 w 9035856"/>
              <a:gd name="connsiteY16" fmla="*/ 2656475 h 2672546"/>
              <a:gd name="connsiteX17" fmla="*/ 6725404 w 9035856"/>
              <a:gd name="connsiteY17" fmla="*/ 2573348 h 2672546"/>
              <a:gd name="connsiteX18" fmla="*/ 6359644 w 9035856"/>
              <a:gd name="connsiteY18" fmla="*/ 2407093 h 2672546"/>
              <a:gd name="connsiteX19" fmla="*/ 5960633 w 9035856"/>
              <a:gd name="connsiteY19" fmla="*/ 2357217 h 2672546"/>
              <a:gd name="connsiteX20" fmla="*/ 5345491 w 9035856"/>
              <a:gd name="connsiteY20" fmla="*/ 2623224 h 2672546"/>
              <a:gd name="connsiteX21" fmla="*/ 4181709 w 9035856"/>
              <a:gd name="connsiteY21" fmla="*/ 2656475 h 2672546"/>
              <a:gd name="connsiteX22" fmla="*/ 3300560 w 9035856"/>
              <a:gd name="connsiteY22" fmla="*/ 2440344 h 2672546"/>
              <a:gd name="connsiteX23" fmla="*/ 2319658 w 9035856"/>
              <a:gd name="connsiteY23" fmla="*/ 2606598 h 2672546"/>
              <a:gd name="connsiteX24" fmla="*/ 1155876 w 9035856"/>
              <a:gd name="connsiteY24" fmla="*/ 2573348 h 2672546"/>
              <a:gd name="connsiteX25" fmla="*/ 657113 w 9035856"/>
              <a:gd name="connsiteY25" fmla="*/ 2307341 h 2672546"/>
              <a:gd name="connsiteX26" fmla="*/ 307978 w 9035856"/>
              <a:gd name="connsiteY26" fmla="*/ 2157711 h 2672546"/>
              <a:gd name="connsiteX27" fmla="*/ 41971 w 9035856"/>
              <a:gd name="connsiteY27" fmla="*/ 2074584 h 2672546"/>
              <a:gd name="connsiteX28" fmla="*/ 41971 w 9035856"/>
              <a:gd name="connsiteY28" fmla="*/ 1775326 h 2672546"/>
              <a:gd name="connsiteX29" fmla="*/ 139191 w 9035856"/>
              <a:gd name="connsiteY29" fmla="*/ 1438862 h 2672546"/>
              <a:gd name="connsiteX30" fmla="*/ 266206 w 9035856"/>
              <a:gd name="connsiteY30" fmla="*/ 1114083 h 2672546"/>
              <a:gd name="connsiteX31" fmla="*/ 529456 w 9035856"/>
              <a:gd name="connsiteY31" fmla="*/ 955684 h 2672546"/>
              <a:gd name="connsiteX0" fmla="*/ 529456 w 9035856"/>
              <a:gd name="connsiteY0" fmla="*/ 955684 h 2672546"/>
              <a:gd name="connsiteX1" fmla="*/ 897221 w 9035856"/>
              <a:gd name="connsiteY1" fmla="*/ 777672 h 2672546"/>
              <a:gd name="connsiteX2" fmla="*/ 1545485 w 9035856"/>
              <a:gd name="connsiteY2" fmla="*/ 492469 h 2672546"/>
              <a:gd name="connsiteX3" fmla="*/ 2055163 w 9035856"/>
              <a:gd name="connsiteY3" fmla="*/ 508159 h 2672546"/>
              <a:gd name="connsiteX4" fmla="*/ 2409968 w 9035856"/>
              <a:gd name="connsiteY4" fmla="*/ 261176 h 2672546"/>
              <a:gd name="connsiteX5" fmla="*/ 2984676 w 9035856"/>
              <a:gd name="connsiteY5" fmla="*/ 138962 h 2672546"/>
              <a:gd name="connsiteX6" fmla="*/ 3717382 w 9035856"/>
              <a:gd name="connsiteY6" fmla="*/ 200894 h 2672546"/>
              <a:gd name="connsiteX7" fmla="*/ 4447003 w 9035856"/>
              <a:gd name="connsiteY7" fmla="*/ 420 h 2672546"/>
              <a:gd name="connsiteX8" fmla="*/ 5349851 w 9035856"/>
              <a:gd name="connsiteY8" fmla="*/ 151005 h 2672546"/>
              <a:gd name="connsiteX9" fmla="*/ 6233251 w 9035856"/>
              <a:gd name="connsiteY9" fmla="*/ 247781 h 2672546"/>
              <a:gd name="connsiteX10" fmla="*/ 6915218 w 9035856"/>
              <a:gd name="connsiteY10" fmla="*/ 476545 h 2672546"/>
              <a:gd name="connsiteX11" fmla="*/ 7861043 w 9035856"/>
              <a:gd name="connsiteY11" fmla="*/ 607341 h 2672546"/>
              <a:gd name="connsiteX12" fmla="*/ 8591632 w 9035856"/>
              <a:gd name="connsiteY12" fmla="*/ 941710 h 2672546"/>
              <a:gd name="connsiteX13" fmla="*/ 9019716 w 9035856"/>
              <a:gd name="connsiteY13" fmla="*/ 1575820 h 2672546"/>
              <a:gd name="connsiteX14" fmla="*/ 8886713 w 9035856"/>
              <a:gd name="connsiteY14" fmla="*/ 2107835 h 2672546"/>
              <a:gd name="connsiteX15" fmla="*/ 8338073 w 9035856"/>
              <a:gd name="connsiteY15" fmla="*/ 2440344 h 2672546"/>
              <a:gd name="connsiteX16" fmla="*/ 7423673 w 9035856"/>
              <a:gd name="connsiteY16" fmla="*/ 2656475 h 2672546"/>
              <a:gd name="connsiteX17" fmla="*/ 6725404 w 9035856"/>
              <a:gd name="connsiteY17" fmla="*/ 2573348 h 2672546"/>
              <a:gd name="connsiteX18" fmla="*/ 6359644 w 9035856"/>
              <a:gd name="connsiteY18" fmla="*/ 2407093 h 2672546"/>
              <a:gd name="connsiteX19" fmla="*/ 5960633 w 9035856"/>
              <a:gd name="connsiteY19" fmla="*/ 2357217 h 2672546"/>
              <a:gd name="connsiteX20" fmla="*/ 5345491 w 9035856"/>
              <a:gd name="connsiteY20" fmla="*/ 2623224 h 2672546"/>
              <a:gd name="connsiteX21" fmla="*/ 4181709 w 9035856"/>
              <a:gd name="connsiteY21" fmla="*/ 2656475 h 2672546"/>
              <a:gd name="connsiteX22" fmla="*/ 3300560 w 9035856"/>
              <a:gd name="connsiteY22" fmla="*/ 2440344 h 2672546"/>
              <a:gd name="connsiteX23" fmla="*/ 2319658 w 9035856"/>
              <a:gd name="connsiteY23" fmla="*/ 2606598 h 2672546"/>
              <a:gd name="connsiteX24" fmla="*/ 1155876 w 9035856"/>
              <a:gd name="connsiteY24" fmla="*/ 2573348 h 2672546"/>
              <a:gd name="connsiteX25" fmla="*/ 657113 w 9035856"/>
              <a:gd name="connsiteY25" fmla="*/ 2307341 h 2672546"/>
              <a:gd name="connsiteX26" fmla="*/ 307978 w 9035856"/>
              <a:gd name="connsiteY26" fmla="*/ 2157711 h 2672546"/>
              <a:gd name="connsiteX27" fmla="*/ 41971 w 9035856"/>
              <a:gd name="connsiteY27" fmla="*/ 2074584 h 2672546"/>
              <a:gd name="connsiteX28" fmla="*/ 41971 w 9035856"/>
              <a:gd name="connsiteY28" fmla="*/ 1775326 h 2672546"/>
              <a:gd name="connsiteX29" fmla="*/ 83717 w 9035856"/>
              <a:gd name="connsiteY29" fmla="*/ 1359715 h 2672546"/>
              <a:gd name="connsiteX30" fmla="*/ 266206 w 9035856"/>
              <a:gd name="connsiteY30" fmla="*/ 1114083 h 2672546"/>
              <a:gd name="connsiteX31" fmla="*/ 529456 w 9035856"/>
              <a:gd name="connsiteY31" fmla="*/ 955684 h 2672546"/>
              <a:gd name="connsiteX0" fmla="*/ 505757 w 9012157"/>
              <a:gd name="connsiteY0" fmla="*/ 955684 h 2672546"/>
              <a:gd name="connsiteX1" fmla="*/ 873522 w 9012157"/>
              <a:gd name="connsiteY1" fmla="*/ 777672 h 2672546"/>
              <a:gd name="connsiteX2" fmla="*/ 1521786 w 9012157"/>
              <a:gd name="connsiteY2" fmla="*/ 492469 h 2672546"/>
              <a:gd name="connsiteX3" fmla="*/ 2031464 w 9012157"/>
              <a:gd name="connsiteY3" fmla="*/ 508159 h 2672546"/>
              <a:gd name="connsiteX4" fmla="*/ 2386269 w 9012157"/>
              <a:gd name="connsiteY4" fmla="*/ 261176 h 2672546"/>
              <a:gd name="connsiteX5" fmla="*/ 2960977 w 9012157"/>
              <a:gd name="connsiteY5" fmla="*/ 138962 h 2672546"/>
              <a:gd name="connsiteX6" fmla="*/ 3693683 w 9012157"/>
              <a:gd name="connsiteY6" fmla="*/ 200894 h 2672546"/>
              <a:gd name="connsiteX7" fmla="*/ 4423304 w 9012157"/>
              <a:gd name="connsiteY7" fmla="*/ 420 h 2672546"/>
              <a:gd name="connsiteX8" fmla="*/ 5326152 w 9012157"/>
              <a:gd name="connsiteY8" fmla="*/ 151005 h 2672546"/>
              <a:gd name="connsiteX9" fmla="*/ 6209552 w 9012157"/>
              <a:gd name="connsiteY9" fmla="*/ 247781 h 2672546"/>
              <a:gd name="connsiteX10" fmla="*/ 6891519 w 9012157"/>
              <a:gd name="connsiteY10" fmla="*/ 476545 h 2672546"/>
              <a:gd name="connsiteX11" fmla="*/ 7837344 w 9012157"/>
              <a:gd name="connsiteY11" fmla="*/ 607341 h 2672546"/>
              <a:gd name="connsiteX12" fmla="*/ 8567933 w 9012157"/>
              <a:gd name="connsiteY12" fmla="*/ 941710 h 2672546"/>
              <a:gd name="connsiteX13" fmla="*/ 8996017 w 9012157"/>
              <a:gd name="connsiteY13" fmla="*/ 1575820 h 2672546"/>
              <a:gd name="connsiteX14" fmla="*/ 8863014 w 9012157"/>
              <a:gd name="connsiteY14" fmla="*/ 2107835 h 2672546"/>
              <a:gd name="connsiteX15" fmla="*/ 8314374 w 9012157"/>
              <a:gd name="connsiteY15" fmla="*/ 2440344 h 2672546"/>
              <a:gd name="connsiteX16" fmla="*/ 7399974 w 9012157"/>
              <a:gd name="connsiteY16" fmla="*/ 2656475 h 2672546"/>
              <a:gd name="connsiteX17" fmla="*/ 6701705 w 9012157"/>
              <a:gd name="connsiteY17" fmla="*/ 2573348 h 2672546"/>
              <a:gd name="connsiteX18" fmla="*/ 6335945 w 9012157"/>
              <a:gd name="connsiteY18" fmla="*/ 2407093 h 2672546"/>
              <a:gd name="connsiteX19" fmla="*/ 5936934 w 9012157"/>
              <a:gd name="connsiteY19" fmla="*/ 2357217 h 2672546"/>
              <a:gd name="connsiteX20" fmla="*/ 5321792 w 9012157"/>
              <a:gd name="connsiteY20" fmla="*/ 2623224 h 2672546"/>
              <a:gd name="connsiteX21" fmla="*/ 4158010 w 9012157"/>
              <a:gd name="connsiteY21" fmla="*/ 2656475 h 2672546"/>
              <a:gd name="connsiteX22" fmla="*/ 3276861 w 9012157"/>
              <a:gd name="connsiteY22" fmla="*/ 2440344 h 2672546"/>
              <a:gd name="connsiteX23" fmla="*/ 2295959 w 9012157"/>
              <a:gd name="connsiteY23" fmla="*/ 2606598 h 2672546"/>
              <a:gd name="connsiteX24" fmla="*/ 1132177 w 9012157"/>
              <a:gd name="connsiteY24" fmla="*/ 2573348 h 2672546"/>
              <a:gd name="connsiteX25" fmla="*/ 633414 w 9012157"/>
              <a:gd name="connsiteY25" fmla="*/ 2307341 h 2672546"/>
              <a:gd name="connsiteX26" fmla="*/ 284279 w 9012157"/>
              <a:gd name="connsiteY26" fmla="*/ 2157711 h 2672546"/>
              <a:gd name="connsiteX27" fmla="*/ 129220 w 9012157"/>
              <a:gd name="connsiteY27" fmla="*/ 2140540 h 2672546"/>
              <a:gd name="connsiteX28" fmla="*/ 18272 w 9012157"/>
              <a:gd name="connsiteY28" fmla="*/ 1775326 h 2672546"/>
              <a:gd name="connsiteX29" fmla="*/ 60018 w 9012157"/>
              <a:gd name="connsiteY29" fmla="*/ 1359715 h 2672546"/>
              <a:gd name="connsiteX30" fmla="*/ 242507 w 9012157"/>
              <a:gd name="connsiteY30" fmla="*/ 1114083 h 2672546"/>
              <a:gd name="connsiteX31" fmla="*/ 505757 w 9012157"/>
              <a:gd name="connsiteY31" fmla="*/ 955684 h 2672546"/>
              <a:gd name="connsiteX0" fmla="*/ 507213 w 9013613"/>
              <a:gd name="connsiteY0" fmla="*/ 955684 h 2672546"/>
              <a:gd name="connsiteX1" fmla="*/ 874978 w 9013613"/>
              <a:gd name="connsiteY1" fmla="*/ 777672 h 2672546"/>
              <a:gd name="connsiteX2" fmla="*/ 1523242 w 9013613"/>
              <a:gd name="connsiteY2" fmla="*/ 492469 h 2672546"/>
              <a:gd name="connsiteX3" fmla="*/ 2032920 w 9013613"/>
              <a:gd name="connsiteY3" fmla="*/ 508159 h 2672546"/>
              <a:gd name="connsiteX4" fmla="*/ 2387725 w 9013613"/>
              <a:gd name="connsiteY4" fmla="*/ 261176 h 2672546"/>
              <a:gd name="connsiteX5" fmla="*/ 2962433 w 9013613"/>
              <a:gd name="connsiteY5" fmla="*/ 138962 h 2672546"/>
              <a:gd name="connsiteX6" fmla="*/ 3695139 w 9013613"/>
              <a:gd name="connsiteY6" fmla="*/ 200894 h 2672546"/>
              <a:gd name="connsiteX7" fmla="*/ 4424760 w 9013613"/>
              <a:gd name="connsiteY7" fmla="*/ 420 h 2672546"/>
              <a:gd name="connsiteX8" fmla="*/ 5327608 w 9013613"/>
              <a:gd name="connsiteY8" fmla="*/ 151005 h 2672546"/>
              <a:gd name="connsiteX9" fmla="*/ 6211008 w 9013613"/>
              <a:gd name="connsiteY9" fmla="*/ 247781 h 2672546"/>
              <a:gd name="connsiteX10" fmla="*/ 6892975 w 9013613"/>
              <a:gd name="connsiteY10" fmla="*/ 476545 h 2672546"/>
              <a:gd name="connsiteX11" fmla="*/ 7838800 w 9013613"/>
              <a:gd name="connsiteY11" fmla="*/ 607341 h 2672546"/>
              <a:gd name="connsiteX12" fmla="*/ 8569389 w 9013613"/>
              <a:gd name="connsiteY12" fmla="*/ 941710 h 2672546"/>
              <a:gd name="connsiteX13" fmla="*/ 8997473 w 9013613"/>
              <a:gd name="connsiteY13" fmla="*/ 1575820 h 2672546"/>
              <a:gd name="connsiteX14" fmla="*/ 8864470 w 9013613"/>
              <a:gd name="connsiteY14" fmla="*/ 2107835 h 2672546"/>
              <a:gd name="connsiteX15" fmla="*/ 8315830 w 9013613"/>
              <a:gd name="connsiteY15" fmla="*/ 2440344 h 2672546"/>
              <a:gd name="connsiteX16" fmla="*/ 7401430 w 9013613"/>
              <a:gd name="connsiteY16" fmla="*/ 2656475 h 2672546"/>
              <a:gd name="connsiteX17" fmla="*/ 6703161 w 9013613"/>
              <a:gd name="connsiteY17" fmla="*/ 2573348 h 2672546"/>
              <a:gd name="connsiteX18" fmla="*/ 6337401 w 9013613"/>
              <a:gd name="connsiteY18" fmla="*/ 2407093 h 2672546"/>
              <a:gd name="connsiteX19" fmla="*/ 5938390 w 9013613"/>
              <a:gd name="connsiteY19" fmla="*/ 2357217 h 2672546"/>
              <a:gd name="connsiteX20" fmla="*/ 5323248 w 9013613"/>
              <a:gd name="connsiteY20" fmla="*/ 2623224 h 2672546"/>
              <a:gd name="connsiteX21" fmla="*/ 4159466 w 9013613"/>
              <a:gd name="connsiteY21" fmla="*/ 2656475 h 2672546"/>
              <a:gd name="connsiteX22" fmla="*/ 3278317 w 9013613"/>
              <a:gd name="connsiteY22" fmla="*/ 2440344 h 2672546"/>
              <a:gd name="connsiteX23" fmla="*/ 2297415 w 9013613"/>
              <a:gd name="connsiteY23" fmla="*/ 2606598 h 2672546"/>
              <a:gd name="connsiteX24" fmla="*/ 1133633 w 9013613"/>
              <a:gd name="connsiteY24" fmla="*/ 2573348 h 2672546"/>
              <a:gd name="connsiteX25" fmla="*/ 634870 w 9013613"/>
              <a:gd name="connsiteY25" fmla="*/ 2307341 h 2672546"/>
              <a:gd name="connsiteX26" fmla="*/ 375880 w 9013613"/>
              <a:gd name="connsiteY26" fmla="*/ 2395151 h 2672546"/>
              <a:gd name="connsiteX27" fmla="*/ 130676 w 9013613"/>
              <a:gd name="connsiteY27" fmla="*/ 2140540 h 2672546"/>
              <a:gd name="connsiteX28" fmla="*/ 19728 w 9013613"/>
              <a:gd name="connsiteY28" fmla="*/ 1775326 h 2672546"/>
              <a:gd name="connsiteX29" fmla="*/ 61474 w 9013613"/>
              <a:gd name="connsiteY29" fmla="*/ 1359715 h 2672546"/>
              <a:gd name="connsiteX30" fmla="*/ 243963 w 9013613"/>
              <a:gd name="connsiteY30" fmla="*/ 1114083 h 2672546"/>
              <a:gd name="connsiteX31" fmla="*/ 507213 w 9013613"/>
              <a:gd name="connsiteY31" fmla="*/ 955684 h 2672546"/>
              <a:gd name="connsiteX0" fmla="*/ 507213 w 9013613"/>
              <a:gd name="connsiteY0" fmla="*/ 955684 h 2672546"/>
              <a:gd name="connsiteX1" fmla="*/ 874978 w 9013613"/>
              <a:gd name="connsiteY1" fmla="*/ 777672 h 2672546"/>
              <a:gd name="connsiteX2" fmla="*/ 1523242 w 9013613"/>
              <a:gd name="connsiteY2" fmla="*/ 492469 h 2672546"/>
              <a:gd name="connsiteX3" fmla="*/ 2032920 w 9013613"/>
              <a:gd name="connsiteY3" fmla="*/ 508159 h 2672546"/>
              <a:gd name="connsiteX4" fmla="*/ 2387725 w 9013613"/>
              <a:gd name="connsiteY4" fmla="*/ 261176 h 2672546"/>
              <a:gd name="connsiteX5" fmla="*/ 2962433 w 9013613"/>
              <a:gd name="connsiteY5" fmla="*/ 138962 h 2672546"/>
              <a:gd name="connsiteX6" fmla="*/ 3695139 w 9013613"/>
              <a:gd name="connsiteY6" fmla="*/ 200894 h 2672546"/>
              <a:gd name="connsiteX7" fmla="*/ 4424760 w 9013613"/>
              <a:gd name="connsiteY7" fmla="*/ 420 h 2672546"/>
              <a:gd name="connsiteX8" fmla="*/ 5327608 w 9013613"/>
              <a:gd name="connsiteY8" fmla="*/ 151005 h 2672546"/>
              <a:gd name="connsiteX9" fmla="*/ 6211008 w 9013613"/>
              <a:gd name="connsiteY9" fmla="*/ 247781 h 2672546"/>
              <a:gd name="connsiteX10" fmla="*/ 6892975 w 9013613"/>
              <a:gd name="connsiteY10" fmla="*/ 476545 h 2672546"/>
              <a:gd name="connsiteX11" fmla="*/ 7838800 w 9013613"/>
              <a:gd name="connsiteY11" fmla="*/ 607341 h 2672546"/>
              <a:gd name="connsiteX12" fmla="*/ 8569389 w 9013613"/>
              <a:gd name="connsiteY12" fmla="*/ 941710 h 2672546"/>
              <a:gd name="connsiteX13" fmla="*/ 8997473 w 9013613"/>
              <a:gd name="connsiteY13" fmla="*/ 1575820 h 2672546"/>
              <a:gd name="connsiteX14" fmla="*/ 8864470 w 9013613"/>
              <a:gd name="connsiteY14" fmla="*/ 2107835 h 2672546"/>
              <a:gd name="connsiteX15" fmla="*/ 8315830 w 9013613"/>
              <a:gd name="connsiteY15" fmla="*/ 2440344 h 2672546"/>
              <a:gd name="connsiteX16" fmla="*/ 7401430 w 9013613"/>
              <a:gd name="connsiteY16" fmla="*/ 2656475 h 2672546"/>
              <a:gd name="connsiteX17" fmla="*/ 6703161 w 9013613"/>
              <a:gd name="connsiteY17" fmla="*/ 2573348 h 2672546"/>
              <a:gd name="connsiteX18" fmla="*/ 6337401 w 9013613"/>
              <a:gd name="connsiteY18" fmla="*/ 2407093 h 2672546"/>
              <a:gd name="connsiteX19" fmla="*/ 5938390 w 9013613"/>
              <a:gd name="connsiteY19" fmla="*/ 2357217 h 2672546"/>
              <a:gd name="connsiteX20" fmla="*/ 5323248 w 9013613"/>
              <a:gd name="connsiteY20" fmla="*/ 2623224 h 2672546"/>
              <a:gd name="connsiteX21" fmla="*/ 4159466 w 9013613"/>
              <a:gd name="connsiteY21" fmla="*/ 2656475 h 2672546"/>
              <a:gd name="connsiteX22" fmla="*/ 3278317 w 9013613"/>
              <a:gd name="connsiteY22" fmla="*/ 2440344 h 2672546"/>
              <a:gd name="connsiteX23" fmla="*/ 2297415 w 9013613"/>
              <a:gd name="connsiteY23" fmla="*/ 2606598 h 2672546"/>
              <a:gd name="connsiteX24" fmla="*/ 1133633 w 9013613"/>
              <a:gd name="connsiteY24" fmla="*/ 2573348 h 2672546"/>
              <a:gd name="connsiteX25" fmla="*/ 738883 w 9013613"/>
              <a:gd name="connsiteY25" fmla="*/ 2465636 h 2672546"/>
              <a:gd name="connsiteX26" fmla="*/ 375880 w 9013613"/>
              <a:gd name="connsiteY26" fmla="*/ 2395151 h 2672546"/>
              <a:gd name="connsiteX27" fmla="*/ 130676 w 9013613"/>
              <a:gd name="connsiteY27" fmla="*/ 2140540 h 2672546"/>
              <a:gd name="connsiteX28" fmla="*/ 19728 w 9013613"/>
              <a:gd name="connsiteY28" fmla="*/ 1775326 h 2672546"/>
              <a:gd name="connsiteX29" fmla="*/ 61474 w 9013613"/>
              <a:gd name="connsiteY29" fmla="*/ 1359715 h 2672546"/>
              <a:gd name="connsiteX30" fmla="*/ 243963 w 9013613"/>
              <a:gd name="connsiteY30" fmla="*/ 1114083 h 2672546"/>
              <a:gd name="connsiteX31" fmla="*/ 507213 w 9013613"/>
              <a:gd name="connsiteY31" fmla="*/ 955684 h 2672546"/>
              <a:gd name="connsiteX0" fmla="*/ 507213 w 9013613"/>
              <a:gd name="connsiteY0" fmla="*/ 955684 h 2672546"/>
              <a:gd name="connsiteX1" fmla="*/ 874978 w 9013613"/>
              <a:gd name="connsiteY1" fmla="*/ 777672 h 2672546"/>
              <a:gd name="connsiteX2" fmla="*/ 1523242 w 9013613"/>
              <a:gd name="connsiteY2" fmla="*/ 492469 h 2672546"/>
              <a:gd name="connsiteX3" fmla="*/ 2032920 w 9013613"/>
              <a:gd name="connsiteY3" fmla="*/ 508159 h 2672546"/>
              <a:gd name="connsiteX4" fmla="*/ 2387725 w 9013613"/>
              <a:gd name="connsiteY4" fmla="*/ 261176 h 2672546"/>
              <a:gd name="connsiteX5" fmla="*/ 2962433 w 9013613"/>
              <a:gd name="connsiteY5" fmla="*/ 138962 h 2672546"/>
              <a:gd name="connsiteX6" fmla="*/ 3695139 w 9013613"/>
              <a:gd name="connsiteY6" fmla="*/ 200894 h 2672546"/>
              <a:gd name="connsiteX7" fmla="*/ 4424760 w 9013613"/>
              <a:gd name="connsiteY7" fmla="*/ 420 h 2672546"/>
              <a:gd name="connsiteX8" fmla="*/ 5327608 w 9013613"/>
              <a:gd name="connsiteY8" fmla="*/ 151005 h 2672546"/>
              <a:gd name="connsiteX9" fmla="*/ 6211008 w 9013613"/>
              <a:gd name="connsiteY9" fmla="*/ 247781 h 2672546"/>
              <a:gd name="connsiteX10" fmla="*/ 6892975 w 9013613"/>
              <a:gd name="connsiteY10" fmla="*/ 476545 h 2672546"/>
              <a:gd name="connsiteX11" fmla="*/ 7838800 w 9013613"/>
              <a:gd name="connsiteY11" fmla="*/ 607341 h 2672546"/>
              <a:gd name="connsiteX12" fmla="*/ 8569389 w 9013613"/>
              <a:gd name="connsiteY12" fmla="*/ 941710 h 2672546"/>
              <a:gd name="connsiteX13" fmla="*/ 8997473 w 9013613"/>
              <a:gd name="connsiteY13" fmla="*/ 1575820 h 2672546"/>
              <a:gd name="connsiteX14" fmla="*/ 8864470 w 9013613"/>
              <a:gd name="connsiteY14" fmla="*/ 2107835 h 2672546"/>
              <a:gd name="connsiteX15" fmla="*/ 8315830 w 9013613"/>
              <a:gd name="connsiteY15" fmla="*/ 2440344 h 2672546"/>
              <a:gd name="connsiteX16" fmla="*/ 7401430 w 9013613"/>
              <a:gd name="connsiteY16" fmla="*/ 2656475 h 2672546"/>
              <a:gd name="connsiteX17" fmla="*/ 6703161 w 9013613"/>
              <a:gd name="connsiteY17" fmla="*/ 2573348 h 2672546"/>
              <a:gd name="connsiteX18" fmla="*/ 6337401 w 9013613"/>
              <a:gd name="connsiteY18" fmla="*/ 2407093 h 2672546"/>
              <a:gd name="connsiteX19" fmla="*/ 5938390 w 9013613"/>
              <a:gd name="connsiteY19" fmla="*/ 2357217 h 2672546"/>
              <a:gd name="connsiteX20" fmla="*/ 5323248 w 9013613"/>
              <a:gd name="connsiteY20" fmla="*/ 2623224 h 2672546"/>
              <a:gd name="connsiteX21" fmla="*/ 4159466 w 9013613"/>
              <a:gd name="connsiteY21" fmla="*/ 2656475 h 2672546"/>
              <a:gd name="connsiteX22" fmla="*/ 3278317 w 9013613"/>
              <a:gd name="connsiteY22" fmla="*/ 2440344 h 2672546"/>
              <a:gd name="connsiteX23" fmla="*/ 2297415 w 9013613"/>
              <a:gd name="connsiteY23" fmla="*/ 2606598 h 2672546"/>
              <a:gd name="connsiteX24" fmla="*/ 1182173 w 9013613"/>
              <a:gd name="connsiteY24" fmla="*/ 2612922 h 2672546"/>
              <a:gd name="connsiteX25" fmla="*/ 738883 w 9013613"/>
              <a:gd name="connsiteY25" fmla="*/ 2465636 h 2672546"/>
              <a:gd name="connsiteX26" fmla="*/ 375880 w 9013613"/>
              <a:gd name="connsiteY26" fmla="*/ 2395151 h 2672546"/>
              <a:gd name="connsiteX27" fmla="*/ 130676 w 9013613"/>
              <a:gd name="connsiteY27" fmla="*/ 2140540 h 2672546"/>
              <a:gd name="connsiteX28" fmla="*/ 19728 w 9013613"/>
              <a:gd name="connsiteY28" fmla="*/ 1775326 h 2672546"/>
              <a:gd name="connsiteX29" fmla="*/ 61474 w 9013613"/>
              <a:gd name="connsiteY29" fmla="*/ 1359715 h 2672546"/>
              <a:gd name="connsiteX30" fmla="*/ 243963 w 9013613"/>
              <a:gd name="connsiteY30" fmla="*/ 1114083 h 2672546"/>
              <a:gd name="connsiteX31" fmla="*/ 507213 w 9013613"/>
              <a:gd name="connsiteY31" fmla="*/ 955684 h 2672546"/>
              <a:gd name="connsiteX0" fmla="*/ 507213 w 9013613"/>
              <a:gd name="connsiteY0" fmla="*/ 955684 h 2672546"/>
              <a:gd name="connsiteX1" fmla="*/ 874978 w 9013613"/>
              <a:gd name="connsiteY1" fmla="*/ 777672 h 2672546"/>
              <a:gd name="connsiteX2" fmla="*/ 1426162 w 9013613"/>
              <a:gd name="connsiteY2" fmla="*/ 334175 h 2672546"/>
              <a:gd name="connsiteX3" fmla="*/ 2032920 w 9013613"/>
              <a:gd name="connsiteY3" fmla="*/ 508159 h 2672546"/>
              <a:gd name="connsiteX4" fmla="*/ 2387725 w 9013613"/>
              <a:gd name="connsiteY4" fmla="*/ 261176 h 2672546"/>
              <a:gd name="connsiteX5" fmla="*/ 2962433 w 9013613"/>
              <a:gd name="connsiteY5" fmla="*/ 138962 h 2672546"/>
              <a:gd name="connsiteX6" fmla="*/ 3695139 w 9013613"/>
              <a:gd name="connsiteY6" fmla="*/ 200894 h 2672546"/>
              <a:gd name="connsiteX7" fmla="*/ 4424760 w 9013613"/>
              <a:gd name="connsiteY7" fmla="*/ 420 h 2672546"/>
              <a:gd name="connsiteX8" fmla="*/ 5327608 w 9013613"/>
              <a:gd name="connsiteY8" fmla="*/ 151005 h 2672546"/>
              <a:gd name="connsiteX9" fmla="*/ 6211008 w 9013613"/>
              <a:gd name="connsiteY9" fmla="*/ 247781 h 2672546"/>
              <a:gd name="connsiteX10" fmla="*/ 6892975 w 9013613"/>
              <a:gd name="connsiteY10" fmla="*/ 476545 h 2672546"/>
              <a:gd name="connsiteX11" fmla="*/ 7838800 w 9013613"/>
              <a:gd name="connsiteY11" fmla="*/ 607341 h 2672546"/>
              <a:gd name="connsiteX12" fmla="*/ 8569389 w 9013613"/>
              <a:gd name="connsiteY12" fmla="*/ 941710 h 2672546"/>
              <a:gd name="connsiteX13" fmla="*/ 8997473 w 9013613"/>
              <a:gd name="connsiteY13" fmla="*/ 1575820 h 2672546"/>
              <a:gd name="connsiteX14" fmla="*/ 8864470 w 9013613"/>
              <a:gd name="connsiteY14" fmla="*/ 2107835 h 2672546"/>
              <a:gd name="connsiteX15" fmla="*/ 8315830 w 9013613"/>
              <a:gd name="connsiteY15" fmla="*/ 2440344 h 2672546"/>
              <a:gd name="connsiteX16" fmla="*/ 7401430 w 9013613"/>
              <a:gd name="connsiteY16" fmla="*/ 2656475 h 2672546"/>
              <a:gd name="connsiteX17" fmla="*/ 6703161 w 9013613"/>
              <a:gd name="connsiteY17" fmla="*/ 2573348 h 2672546"/>
              <a:gd name="connsiteX18" fmla="*/ 6337401 w 9013613"/>
              <a:gd name="connsiteY18" fmla="*/ 2407093 h 2672546"/>
              <a:gd name="connsiteX19" fmla="*/ 5938390 w 9013613"/>
              <a:gd name="connsiteY19" fmla="*/ 2357217 h 2672546"/>
              <a:gd name="connsiteX20" fmla="*/ 5323248 w 9013613"/>
              <a:gd name="connsiteY20" fmla="*/ 2623224 h 2672546"/>
              <a:gd name="connsiteX21" fmla="*/ 4159466 w 9013613"/>
              <a:gd name="connsiteY21" fmla="*/ 2656475 h 2672546"/>
              <a:gd name="connsiteX22" fmla="*/ 3278317 w 9013613"/>
              <a:gd name="connsiteY22" fmla="*/ 2440344 h 2672546"/>
              <a:gd name="connsiteX23" fmla="*/ 2297415 w 9013613"/>
              <a:gd name="connsiteY23" fmla="*/ 2606598 h 2672546"/>
              <a:gd name="connsiteX24" fmla="*/ 1182173 w 9013613"/>
              <a:gd name="connsiteY24" fmla="*/ 2612922 h 2672546"/>
              <a:gd name="connsiteX25" fmla="*/ 738883 w 9013613"/>
              <a:gd name="connsiteY25" fmla="*/ 2465636 h 2672546"/>
              <a:gd name="connsiteX26" fmla="*/ 375880 w 9013613"/>
              <a:gd name="connsiteY26" fmla="*/ 2395151 h 2672546"/>
              <a:gd name="connsiteX27" fmla="*/ 130676 w 9013613"/>
              <a:gd name="connsiteY27" fmla="*/ 2140540 h 2672546"/>
              <a:gd name="connsiteX28" fmla="*/ 19728 w 9013613"/>
              <a:gd name="connsiteY28" fmla="*/ 1775326 h 2672546"/>
              <a:gd name="connsiteX29" fmla="*/ 61474 w 9013613"/>
              <a:gd name="connsiteY29" fmla="*/ 1359715 h 2672546"/>
              <a:gd name="connsiteX30" fmla="*/ 243963 w 9013613"/>
              <a:gd name="connsiteY30" fmla="*/ 1114083 h 2672546"/>
              <a:gd name="connsiteX31" fmla="*/ 507213 w 9013613"/>
              <a:gd name="connsiteY31" fmla="*/ 955684 h 2672546"/>
              <a:gd name="connsiteX0" fmla="*/ 507213 w 9013613"/>
              <a:gd name="connsiteY0" fmla="*/ 955684 h 2672546"/>
              <a:gd name="connsiteX1" fmla="*/ 874978 w 9013613"/>
              <a:gd name="connsiteY1" fmla="*/ 777672 h 2672546"/>
              <a:gd name="connsiteX2" fmla="*/ 1426162 w 9013613"/>
              <a:gd name="connsiteY2" fmla="*/ 334175 h 2672546"/>
              <a:gd name="connsiteX3" fmla="*/ 2039855 w 9013613"/>
              <a:gd name="connsiteY3" fmla="*/ 323483 h 2672546"/>
              <a:gd name="connsiteX4" fmla="*/ 2387725 w 9013613"/>
              <a:gd name="connsiteY4" fmla="*/ 261176 h 2672546"/>
              <a:gd name="connsiteX5" fmla="*/ 2962433 w 9013613"/>
              <a:gd name="connsiteY5" fmla="*/ 138962 h 2672546"/>
              <a:gd name="connsiteX6" fmla="*/ 3695139 w 9013613"/>
              <a:gd name="connsiteY6" fmla="*/ 200894 h 2672546"/>
              <a:gd name="connsiteX7" fmla="*/ 4424760 w 9013613"/>
              <a:gd name="connsiteY7" fmla="*/ 420 h 2672546"/>
              <a:gd name="connsiteX8" fmla="*/ 5327608 w 9013613"/>
              <a:gd name="connsiteY8" fmla="*/ 151005 h 2672546"/>
              <a:gd name="connsiteX9" fmla="*/ 6211008 w 9013613"/>
              <a:gd name="connsiteY9" fmla="*/ 247781 h 2672546"/>
              <a:gd name="connsiteX10" fmla="*/ 6892975 w 9013613"/>
              <a:gd name="connsiteY10" fmla="*/ 476545 h 2672546"/>
              <a:gd name="connsiteX11" fmla="*/ 7838800 w 9013613"/>
              <a:gd name="connsiteY11" fmla="*/ 607341 h 2672546"/>
              <a:gd name="connsiteX12" fmla="*/ 8569389 w 9013613"/>
              <a:gd name="connsiteY12" fmla="*/ 941710 h 2672546"/>
              <a:gd name="connsiteX13" fmla="*/ 8997473 w 9013613"/>
              <a:gd name="connsiteY13" fmla="*/ 1575820 h 2672546"/>
              <a:gd name="connsiteX14" fmla="*/ 8864470 w 9013613"/>
              <a:gd name="connsiteY14" fmla="*/ 2107835 h 2672546"/>
              <a:gd name="connsiteX15" fmla="*/ 8315830 w 9013613"/>
              <a:gd name="connsiteY15" fmla="*/ 2440344 h 2672546"/>
              <a:gd name="connsiteX16" fmla="*/ 7401430 w 9013613"/>
              <a:gd name="connsiteY16" fmla="*/ 2656475 h 2672546"/>
              <a:gd name="connsiteX17" fmla="*/ 6703161 w 9013613"/>
              <a:gd name="connsiteY17" fmla="*/ 2573348 h 2672546"/>
              <a:gd name="connsiteX18" fmla="*/ 6337401 w 9013613"/>
              <a:gd name="connsiteY18" fmla="*/ 2407093 h 2672546"/>
              <a:gd name="connsiteX19" fmla="*/ 5938390 w 9013613"/>
              <a:gd name="connsiteY19" fmla="*/ 2357217 h 2672546"/>
              <a:gd name="connsiteX20" fmla="*/ 5323248 w 9013613"/>
              <a:gd name="connsiteY20" fmla="*/ 2623224 h 2672546"/>
              <a:gd name="connsiteX21" fmla="*/ 4159466 w 9013613"/>
              <a:gd name="connsiteY21" fmla="*/ 2656475 h 2672546"/>
              <a:gd name="connsiteX22" fmla="*/ 3278317 w 9013613"/>
              <a:gd name="connsiteY22" fmla="*/ 2440344 h 2672546"/>
              <a:gd name="connsiteX23" fmla="*/ 2297415 w 9013613"/>
              <a:gd name="connsiteY23" fmla="*/ 2606598 h 2672546"/>
              <a:gd name="connsiteX24" fmla="*/ 1182173 w 9013613"/>
              <a:gd name="connsiteY24" fmla="*/ 2612922 h 2672546"/>
              <a:gd name="connsiteX25" fmla="*/ 738883 w 9013613"/>
              <a:gd name="connsiteY25" fmla="*/ 2465636 h 2672546"/>
              <a:gd name="connsiteX26" fmla="*/ 375880 w 9013613"/>
              <a:gd name="connsiteY26" fmla="*/ 2395151 h 2672546"/>
              <a:gd name="connsiteX27" fmla="*/ 130676 w 9013613"/>
              <a:gd name="connsiteY27" fmla="*/ 2140540 h 2672546"/>
              <a:gd name="connsiteX28" fmla="*/ 19728 w 9013613"/>
              <a:gd name="connsiteY28" fmla="*/ 1775326 h 2672546"/>
              <a:gd name="connsiteX29" fmla="*/ 61474 w 9013613"/>
              <a:gd name="connsiteY29" fmla="*/ 1359715 h 2672546"/>
              <a:gd name="connsiteX30" fmla="*/ 243963 w 9013613"/>
              <a:gd name="connsiteY30" fmla="*/ 1114083 h 2672546"/>
              <a:gd name="connsiteX31" fmla="*/ 507213 w 9013613"/>
              <a:gd name="connsiteY31" fmla="*/ 955684 h 2672546"/>
              <a:gd name="connsiteX0" fmla="*/ 507213 w 9013613"/>
              <a:gd name="connsiteY0" fmla="*/ 955684 h 2672546"/>
              <a:gd name="connsiteX1" fmla="*/ 874978 w 9013613"/>
              <a:gd name="connsiteY1" fmla="*/ 777672 h 2672546"/>
              <a:gd name="connsiteX2" fmla="*/ 1426162 w 9013613"/>
              <a:gd name="connsiteY2" fmla="*/ 334175 h 2672546"/>
              <a:gd name="connsiteX3" fmla="*/ 2039855 w 9013613"/>
              <a:gd name="connsiteY3" fmla="*/ 323483 h 2672546"/>
              <a:gd name="connsiteX4" fmla="*/ 2484804 w 9013613"/>
              <a:gd name="connsiteY4" fmla="*/ 195220 h 2672546"/>
              <a:gd name="connsiteX5" fmla="*/ 2962433 w 9013613"/>
              <a:gd name="connsiteY5" fmla="*/ 138962 h 2672546"/>
              <a:gd name="connsiteX6" fmla="*/ 3695139 w 9013613"/>
              <a:gd name="connsiteY6" fmla="*/ 200894 h 2672546"/>
              <a:gd name="connsiteX7" fmla="*/ 4424760 w 9013613"/>
              <a:gd name="connsiteY7" fmla="*/ 420 h 2672546"/>
              <a:gd name="connsiteX8" fmla="*/ 5327608 w 9013613"/>
              <a:gd name="connsiteY8" fmla="*/ 151005 h 2672546"/>
              <a:gd name="connsiteX9" fmla="*/ 6211008 w 9013613"/>
              <a:gd name="connsiteY9" fmla="*/ 247781 h 2672546"/>
              <a:gd name="connsiteX10" fmla="*/ 6892975 w 9013613"/>
              <a:gd name="connsiteY10" fmla="*/ 476545 h 2672546"/>
              <a:gd name="connsiteX11" fmla="*/ 7838800 w 9013613"/>
              <a:gd name="connsiteY11" fmla="*/ 607341 h 2672546"/>
              <a:gd name="connsiteX12" fmla="*/ 8569389 w 9013613"/>
              <a:gd name="connsiteY12" fmla="*/ 941710 h 2672546"/>
              <a:gd name="connsiteX13" fmla="*/ 8997473 w 9013613"/>
              <a:gd name="connsiteY13" fmla="*/ 1575820 h 2672546"/>
              <a:gd name="connsiteX14" fmla="*/ 8864470 w 9013613"/>
              <a:gd name="connsiteY14" fmla="*/ 2107835 h 2672546"/>
              <a:gd name="connsiteX15" fmla="*/ 8315830 w 9013613"/>
              <a:gd name="connsiteY15" fmla="*/ 2440344 h 2672546"/>
              <a:gd name="connsiteX16" fmla="*/ 7401430 w 9013613"/>
              <a:gd name="connsiteY16" fmla="*/ 2656475 h 2672546"/>
              <a:gd name="connsiteX17" fmla="*/ 6703161 w 9013613"/>
              <a:gd name="connsiteY17" fmla="*/ 2573348 h 2672546"/>
              <a:gd name="connsiteX18" fmla="*/ 6337401 w 9013613"/>
              <a:gd name="connsiteY18" fmla="*/ 2407093 h 2672546"/>
              <a:gd name="connsiteX19" fmla="*/ 5938390 w 9013613"/>
              <a:gd name="connsiteY19" fmla="*/ 2357217 h 2672546"/>
              <a:gd name="connsiteX20" fmla="*/ 5323248 w 9013613"/>
              <a:gd name="connsiteY20" fmla="*/ 2623224 h 2672546"/>
              <a:gd name="connsiteX21" fmla="*/ 4159466 w 9013613"/>
              <a:gd name="connsiteY21" fmla="*/ 2656475 h 2672546"/>
              <a:gd name="connsiteX22" fmla="*/ 3278317 w 9013613"/>
              <a:gd name="connsiteY22" fmla="*/ 2440344 h 2672546"/>
              <a:gd name="connsiteX23" fmla="*/ 2297415 w 9013613"/>
              <a:gd name="connsiteY23" fmla="*/ 2606598 h 2672546"/>
              <a:gd name="connsiteX24" fmla="*/ 1182173 w 9013613"/>
              <a:gd name="connsiteY24" fmla="*/ 2612922 h 2672546"/>
              <a:gd name="connsiteX25" fmla="*/ 738883 w 9013613"/>
              <a:gd name="connsiteY25" fmla="*/ 2465636 h 2672546"/>
              <a:gd name="connsiteX26" fmla="*/ 375880 w 9013613"/>
              <a:gd name="connsiteY26" fmla="*/ 2395151 h 2672546"/>
              <a:gd name="connsiteX27" fmla="*/ 130676 w 9013613"/>
              <a:gd name="connsiteY27" fmla="*/ 2140540 h 2672546"/>
              <a:gd name="connsiteX28" fmla="*/ 19728 w 9013613"/>
              <a:gd name="connsiteY28" fmla="*/ 1775326 h 2672546"/>
              <a:gd name="connsiteX29" fmla="*/ 61474 w 9013613"/>
              <a:gd name="connsiteY29" fmla="*/ 1359715 h 2672546"/>
              <a:gd name="connsiteX30" fmla="*/ 243963 w 9013613"/>
              <a:gd name="connsiteY30" fmla="*/ 1114083 h 2672546"/>
              <a:gd name="connsiteX31" fmla="*/ 507213 w 9013613"/>
              <a:gd name="connsiteY31" fmla="*/ 955684 h 2672546"/>
              <a:gd name="connsiteX0" fmla="*/ 507213 w 9013613"/>
              <a:gd name="connsiteY0" fmla="*/ 955684 h 2672546"/>
              <a:gd name="connsiteX1" fmla="*/ 874978 w 9013613"/>
              <a:gd name="connsiteY1" fmla="*/ 777672 h 2672546"/>
              <a:gd name="connsiteX2" fmla="*/ 1426162 w 9013613"/>
              <a:gd name="connsiteY2" fmla="*/ 334175 h 2672546"/>
              <a:gd name="connsiteX3" fmla="*/ 2039855 w 9013613"/>
              <a:gd name="connsiteY3" fmla="*/ 323483 h 2672546"/>
              <a:gd name="connsiteX4" fmla="*/ 2484804 w 9013613"/>
              <a:gd name="connsiteY4" fmla="*/ 195220 h 2672546"/>
              <a:gd name="connsiteX5" fmla="*/ 2962433 w 9013613"/>
              <a:gd name="connsiteY5" fmla="*/ 138962 h 2672546"/>
              <a:gd name="connsiteX6" fmla="*/ 3695139 w 9013613"/>
              <a:gd name="connsiteY6" fmla="*/ 200894 h 2672546"/>
              <a:gd name="connsiteX7" fmla="*/ 4424760 w 9013613"/>
              <a:gd name="connsiteY7" fmla="*/ 420 h 2672546"/>
              <a:gd name="connsiteX8" fmla="*/ 5327608 w 9013613"/>
              <a:gd name="connsiteY8" fmla="*/ 151005 h 2672546"/>
              <a:gd name="connsiteX9" fmla="*/ 6211008 w 9013613"/>
              <a:gd name="connsiteY9" fmla="*/ 247781 h 2672546"/>
              <a:gd name="connsiteX10" fmla="*/ 6892975 w 9013613"/>
              <a:gd name="connsiteY10" fmla="*/ 476545 h 2672546"/>
              <a:gd name="connsiteX11" fmla="*/ 7838800 w 9013613"/>
              <a:gd name="connsiteY11" fmla="*/ 607341 h 2672546"/>
              <a:gd name="connsiteX12" fmla="*/ 8569389 w 9013613"/>
              <a:gd name="connsiteY12" fmla="*/ 941710 h 2672546"/>
              <a:gd name="connsiteX13" fmla="*/ 8997473 w 9013613"/>
              <a:gd name="connsiteY13" fmla="*/ 1575820 h 2672546"/>
              <a:gd name="connsiteX14" fmla="*/ 8864470 w 9013613"/>
              <a:gd name="connsiteY14" fmla="*/ 2107835 h 2672546"/>
              <a:gd name="connsiteX15" fmla="*/ 8315830 w 9013613"/>
              <a:gd name="connsiteY15" fmla="*/ 2440344 h 2672546"/>
              <a:gd name="connsiteX16" fmla="*/ 7401430 w 9013613"/>
              <a:gd name="connsiteY16" fmla="*/ 2656475 h 2672546"/>
              <a:gd name="connsiteX17" fmla="*/ 6703161 w 9013613"/>
              <a:gd name="connsiteY17" fmla="*/ 2573348 h 2672546"/>
              <a:gd name="connsiteX18" fmla="*/ 6337401 w 9013613"/>
              <a:gd name="connsiteY18" fmla="*/ 2407093 h 2672546"/>
              <a:gd name="connsiteX19" fmla="*/ 5938390 w 9013613"/>
              <a:gd name="connsiteY19" fmla="*/ 2357217 h 2672546"/>
              <a:gd name="connsiteX20" fmla="*/ 5323248 w 9013613"/>
              <a:gd name="connsiteY20" fmla="*/ 2623224 h 2672546"/>
              <a:gd name="connsiteX21" fmla="*/ 4159466 w 9013613"/>
              <a:gd name="connsiteY21" fmla="*/ 2656475 h 2672546"/>
              <a:gd name="connsiteX22" fmla="*/ 3278317 w 9013613"/>
              <a:gd name="connsiteY22" fmla="*/ 2440344 h 2672546"/>
              <a:gd name="connsiteX23" fmla="*/ 2297415 w 9013613"/>
              <a:gd name="connsiteY23" fmla="*/ 2606598 h 2672546"/>
              <a:gd name="connsiteX24" fmla="*/ 1182173 w 9013613"/>
              <a:gd name="connsiteY24" fmla="*/ 2612922 h 2672546"/>
              <a:gd name="connsiteX25" fmla="*/ 738883 w 9013613"/>
              <a:gd name="connsiteY25" fmla="*/ 2465636 h 2672546"/>
              <a:gd name="connsiteX26" fmla="*/ 375880 w 9013613"/>
              <a:gd name="connsiteY26" fmla="*/ 2395151 h 2672546"/>
              <a:gd name="connsiteX27" fmla="*/ 130676 w 9013613"/>
              <a:gd name="connsiteY27" fmla="*/ 2140540 h 2672546"/>
              <a:gd name="connsiteX28" fmla="*/ 19728 w 9013613"/>
              <a:gd name="connsiteY28" fmla="*/ 1775326 h 2672546"/>
              <a:gd name="connsiteX29" fmla="*/ 33737 w 9013613"/>
              <a:gd name="connsiteY29" fmla="*/ 1320142 h 2672546"/>
              <a:gd name="connsiteX30" fmla="*/ 243963 w 9013613"/>
              <a:gd name="connsiteY30" fmla="*/ 1114083 h 2672546"/>
              <a:gd name="connsiteX31" fmla="*/ 507213 w 9013613"/>
              <a:gd name="connsiteY31" fmla="*/ 955684 h 2672546"/>
              <a:gd name="connsiteX0" fmla="*/ 507213 w 9013613"/>
              <a:gd name="connsiteY0" fmla="*/ 955684 h 2672546"/>
              <a:gd name="connsiteX1" fmla="*/ 874978 w 9013613"/>
              <a:gd name="connsiteY1" fmla="*/ 777672 h 2672546"/>
              <a:gd name="connsiteX2" fmla="*/ 1426162 w 9013613"/>
              <a:gd name="connsiteY2" fmla="*/ 334175 h 2672546"/>
              <a:gd name="connsiteX3" fmla="*/ 2039855 w 9013613"/>
              <a:gd name="connsiteY3" fmla="*/ 323483 h 2672546"/>
              <a:gd name="connsiteX4" fmla="*/ 2484804 w 9013613"/>
              <a:gd name="connsiteY4" fmla="*/ 195220 h 2672546"/>
              <a:gd name="connsiteX5" fmla="*/ 2962433 w 9013613"/>
              <a:gd name="connsiteY5" fmla="*/ 138962 h 2672546"/>
              <a:gd name="connsiteX6" fmla="*/ 3695139 w 9013613"/>
              <a:gd name="connsiteY6" fmla="*/ 200894 h 2672546"/>
              <a:gd name="connsiteX7" fmla="*/ 4424760 w 9013613"/>
              <a:gd name="connsiteY7" fmla="*/ 420 h 2672546"/>
              <a:gd name="connsiteX8" fmla="*/ 5327608 w 9013613"/>
              <a:gd name="connsiteY8" fmla="*/ 151005 h 2672546"/>
              <a:gd name="connsiteX9" fmla="*/ 6211008 w 9013613"/>
              <a:gd name="connsiteY9" fmla="*/ 247781 h 2672546"/>
              <a:gd name="connsiteX10" fmla="*/ 6892975 w 9013613"/>
              <a:gd name="connsiteY10" fmla="*/ 476545 h 2672546"/>
              <a:gd name="connsiteX11" fmla="*/ 7838800 w 9013613"/>
              <a:gd name="connsiteY11" fmla="*/ 607341 h 2672546"/>
              <a:gd name="connsiteX12" fmla="*/ 8569389 w 9013613"/>
              <a:gd name="connsiteY12" fmla="*/ 941710 h 2672546"/>
              <a:gd name="connsiteX13" fmla="*/ 8997473 w 9013613"/>
              <a:gd name="connsiteY13" fmla="*/ 1575820 h 2672546"/>
              <a:gd name="connsiteX14" fmla="*/ 8864470 w 9013613"/>
              <a:gd name="connsiteY14" fmla="*/ 2107835 h 2672546"/>
              <a:gd name="connsiteX15" fmla="*/ 8315830 w 9013613"/>
              <a:gd name="connsiteY15" fmla="*/ 2440344 h 2672546"/>
              <a:gd name="connsiteX16" fmla="*/ 7401430 w 9013613"/>
              <a:gd name="connsiteY16" fmla="*/ 2656475 h 2672546"/>
              <a:gd name="connsiteX17" fmla="*/ 6703161 w 9013613"/>
              <a:gd name="connsiteY17" fmla="*/ 2573348 h 2672546"/>
              <a:gd name="connsiteX18" fmla="*/ 6337401 w 9013613"/>
              <a:gd name="connsiteY18" fmla="*/ 2407093 h 2672546"/>
              <a:gd name="connsiteX19" fmla="*/ 5938390 w 9013613"/>
              <a:gd name="connsiteY19" fmla="*/ 2357217 h 2672546"/>
              <a:gd name="connsiteX20" fmla="*/ 5323248 w 9013613"/>
              <a:gd name="connsiteY20" fmla="*/ 2623224 h 2672546"/>
              <a:gd name="connsiteX21" fmla="*/ 4159466 w 9013613"/>
              <a:gd name="connsiteY21" fmla="*/ 2656475 h 2672546"/>
              <a:gd name="connsiteX22" fmla="*/ 3278317 w 9013613"/>
              <a:gd name="connsiteY22" fmla="*/ 2440344 h 2672546"/>
              <a:gd name="connsiteX23" fmla="*/ 2297415 w 9013613"/>
              <a:gd name="connsiteY23" fmla="*/ 2606598 h 2672546"/>
              <a:gd name="connsiteX24" fmla="*/ 1182173 w 9013613"/>
              <a:gd name="connsiteY24" fmla="*/ 2612922 h 2672546"/>
              <a:gd name="connsiteX25" fmla="*/ 738883 w 9013613"/>
              <a:gd name="connsiteY25" fmla="*/ 2465636 h 2672546"/>
              <a:gd name="connsiteX26" fmla="*/ 375880 w 9013613"/>
              <a:gd name="connsiteY26" fmla="*/ 2395151 h 2672546"/>
              <a:gd name="connsiteX27" fmla="*/ 130676 w 9013613"/>
              <a:gd name="connsiteY27" fmla="*/ 2140540 h 2672546"/>
              <a:gd name="connsiteX28" fmla="*/ 19728 w 9013613"/>
              <a:gd name="connsiteY28" fmla="*/ 1775326 h 2672546"/>
              <a:gd name="connsiteX29" fmla="*/ 33737 w 9013613"/>
              <a:gd name="connsiteY29" fmla="*/ 1320142 h 2672546"/>
              <a:gd name="connsiteX30" fmla="*/ 243963 w 9013613"/>
              <a:gd name="connsiteY30" fmla="*/ 1114083 h 2672546"/>
              <a:gd name="connsiteX31" fmla="*/ 507213 w 9013613"/>
              <a:gd name="connsiteY31" fmla="*/ 955684 h 2672546"/>
              <a:gd name="connsiteX0" fmla="*/ 495655 w 9002055"/>
              <a:gd name="connsiteY0" fmla="*/ 955684 h 2672546"/>
              <a:gd name="connsiteX1" fmla="*/ 863420 w 9002055"/>
              <a:gd name="connsiteY1" fmla="*/ 777672 h 2672546"/>
              <a:gd name="connsiteX2" fmla="*/ 1414604 w 9002055"/>
              <a:gd name="connsiteY2" fmla="*/ 334175 h 2672546"/>
              <a:gd name="connsiteX3" fmla="*/ 2028297 w 9002055"/>
              <a:gd name="connsiteY3" fmla="*/ 323483 h 2672546"/>
              <a:gd name="connsiteX4" fmla="*/ 2473246 w 9002055"/>
              <a:gd name="connsiteY4" fmla="*/ 195220 h 2672546"/>
              <a:gd name="connsiteX5" fmla="*/ 2950875 w 9002055"/>
              <a:gd name="connsiteY5" fmla="*/ 138962 h 2672546"/>
              <a:gd name="connsiteX6" fmla="*/ 3683581 w 9002055"/>
              <a:gd name="connsiteY6" fmla="*/ 200894 h 2672546"/>
              <a:gd name="connsiteX7" fmla="*/ 4413202 w 9002055"/>
              <a:gd name="connsiteY7" fmla="*/ 420 h 2672546"/>
              <a:gd name="connsiteX8" fmla="*/ 5316050 w 9002055"/>
              <a:gd name="connsiteY8" fmla="*/ 151005 h 2672546"/>
              <a:gd name="connsiteX9" fmla="*/ 6199450 w 9002055"/>
              <a:gd name="connsiteY9" fmla="*/ 247781 h 2672546"/>
              <a:gd name="connsiteX10" fmla="*/ 6881417 w 9002055"/>
              <a:gd name="connsiteY10" fmla="*/ 476545 h 2672546"/>
              <a:gd name="connsiteX11" fmla="*/ 7827242 w 9002055"/>
              <a:gd name="connsiteY11" fmla="*/ 607341 h 2672546"/>
              <a:gd name="connsiteX12" fmla="*/ 8557831 w 9002055"/>
              <a:gd name="connsiteY12" fmla="*/ 941710 h 2672546"/>
              <a:gd name="connsiteX13" fmla="*/ 8985915 w 9002055"/>
              <a:gd name="connsiteY13" fmla="*/ 1575820 h 2672546"/>
              <a:gd name="connsiteX14" fmla="*/ 8852912 w 9002055"/>
              <a:gd name="connsiteY14" fmla="*/ 2107835 h 2672546"/>
              <a:gd name="connsiteX15" fmla="*/ 8304272 w 9002055"/>
              <a:gd name="connsiteY15" fmla="*/ 2440344 h 2672546"/>
              <a:gd name="connsiteX16" fmla="*/ 7389872 w 9002055"/>
              <a:gd name="connsiteY16" fmla="*/ 2656475 h 2672546"/>
              <a:gd name="connsiteX17" fmla="*/ 6691603 w 9002055"/>
              <a:gd name="connsiteY17" fmla="*/ 2573348 h 2672546"/>
              <a:gd name="connsiteX18" fmla="*/ 6325843 w 9002055"/>
              <a:gd name="connsiteY18" fmla="*/ 2407093 h 2672546"/>
              <a:gd name="connsiteX19" fmla="*/ 5926832 w 9002055"/>
              <a:gd name="connsiteY19" fmla="*/ 2357217 h 2672546"/>
              <a:gd name="connsiteX20" fmla="*/ 5311690 w 9002055"/>
              <a:gd name="connsiteY20" fmla="*/ 2623224 h 2672546"/>
              <a:gd name="connsiteX21" fmla="*/ 4147908 w 9002055"/>
              <a:gd name="connsiteY21" fmla="*/ 2656475 h 2672546"/>
              <a:gd name="connsiteX22" fmla="*/ 3266759 w 9002055"/>
              <a:gd name="connsiteY22" fmla="*/ 2440344 h 2672546"/>
              <a:gd name="connsiteX23" fmla="*/ 2285857 w 9002055"/>
              <a:gd name="connsiteY23" fmla="*/ 2606598 h 2672546"/>
              <a:gd name="connsiteX24" fmla="*/ 1170615 w 9002055"/>
              <a:gd name="connsiteY24" fmla="*/ 2612922 h 2672546"/>
              <a:gd name="connsiteX25" fmla="*/ 727325 w 9002055"/>
              <a:gd name="connsiteY25" fmla="*/ 2465636 h 2672546"/>
              <a:gd name="connsiteX26" fmla="*/ 364322 w 9002055"/>
              <a:gd name="connsiteY26" fmla="*/ 2395151 h 2672546"/>
              <a:gd name="connsiteX27" fmla="*/ 119118 w 9002055"/>
              <a:gd name="connsiteY27" fmla="*/ 2140540 h 2672546"/>
              <a:gd name="connsiteX28" fmla="*/ 8170 w 9002055"/>
              <a:gd name="connsiteY28" fmla="*/ 1775326 h 2672546"/>
              <a:gd name="connsiteX29" fmla="*/ 22179 w 9002055"/>
              <a:gd name="connsiteY29" fmla="*/ 1320142 h 2672546"/>
              <a:gd name="connsiteX30" fmla="*/ 232405 w 9002055"/>
              <a:gd name="connsiteY30" fmla="*/ 1114083 h 2672546"/>
              <a:gd name="connsiteX31" fmla="*/ 495655 w 9002055"/>
              <a:gd name="connsiteY31" fmla="*/ 955684 h 2672546"/>
              <a:gd name="connsiteX0" fmla="*/ 497327 w 9003727"/>
              <a:gd name="connsiteY0" fmla="*/ 955684 h 2672546"/>
              <a:gd name="connsiteX1" fmla="*/ 865092 w 9003727"/>
              <a:gd name="connsiteY1" fmla="*/ 777672 h 2672546"/>
              <a:gd name="connsiteX2" fmla="*/ 1416276 w 9003727"/>
              <a:gd name="connsiteY2" fmla="*/ 334175 h 2672546"/>
              <a:gd name="connsiteX3" fmla="*/ 2029969 w 9003727"/>
              <a:gd name="connsiteY3" fmla="*/ 323483 h 2672546"/>
              <a:gd name="connsiteX4" fmla="*/ 2474918 w 9003727"/>
              <a:gd name="connsiteY4" fmla="*/ 195220 h 2672546"/>
              <a:gd name="connsiteX5" fmla="*/ 2952547 w 9003727"/>
              <a:gd name="connsiteY5" fmla="*/ 138962 h 2672546"/>
              <a:gd name="connsiteX6" fmla="*/ 3685253 w 9003727"/>
              <a:gd name="connsiteY6" fmla="*/ 200894 h 2672546"/>
              <a:gd name="connsiteX7" fmla="*/ 4414874 w 9003727"/>
              <a:gd name="connsiteY7" fmla="*/ 420 h 2672546"/>
              <a:gd name="connsiteX8" fmla="*/ 5317722 w 9003727"/>
              <a:gd name="connsiteY8" fmla="*/ 151005 h 2672546"/>
              <a:gd name="connsiteX9" fmla="*/ 6201122 w 9003727"/>
              <a:gd name="connsiteY9" fmla="*/ 247781 h 2672546"/>
              <a:gd name="connsiteX10" fmla="*/ 6883089 w 9003727"/>
              <a:gd name="connsiteY10" fmla="*/ 476545 h 2672546"/>
              <a:gd name="connsiteX11" fmla="*/ 7828914 w 9003727"/>
              <a:gd name="connsiteY11" fmla="*/ 607341 h 2672546"/>
              <a:gd name="connsiteX12" fmla="*/ 8559503 w 9003727"/>
              <a:gd name="connsiteY12" fmla="*/ 941710 h 2672546"/>
              <a:gd name="connsiteX13" fmla="*/ 8987587 w 9003727"/>
              <a:gd name="connsiteY13" fmla="*/ 1575820 h 2672546"/>
              <a:gd name="connsiteX14" fmla="*/ 8854584 w 9003727"/>
              <a:gd name="connsiteY14" fmla="*/ 2107835 h 2672546"/>
              <a:gd name="connsiteX15" fmla="*/ 8305944 w 9003727"/>
              <a:gd name="connsiteY15" fmla="*/ 2440344 h 2672546"/>
              <a:gd name="connsiteX16" fmla="*/ 7391544 w 9003727"/>
              <a:gd name="connsiteY16" fmla="*/ 2656475 h 2672546"/>
              <a:gd name="connsiteX17" fmla="*/ 6693275 w 9003727"/>
              <a:gd name="connsiteY17" fmla="*/ 2573348 h 2672546"/>
              <a:gd name="connsiteX18" fmla="*/ 6327515 w 9003727"/>
              <a:gd name="connsiteY18" fmla="*/ 2407093 h 2672546"/>
              <a:gd name="connsiteX19" fmla="*/ 5928504 w 9003727"/>
              <a:gd name="connsiteY19" fmla="*/ 2357217 h 2672546"/>
              <a:gd name="connsiteX20" fmla="*/ 5313362 w 9003727"/>
              <a:gd name="connsiteY20" fmla="*/ 2623224 h 2672546"/>
              <a:gd name="connsiteX21" fmla="*/ 4149580 w 9003727"/>
              <a:gd name="connsiteY21" fmla="*/ 2656475 h 2672546"/>
              <a:gd name="connsiteX22" fmla="*/ 3268431 w 9003727"/>
              <a:gd name="connsiteY22" fmla="*/ 2440344 h 2672546"/>
              <a:gd name="connsiteX23" fmla="*/ 2287529 w 9003727"/>
              <a:gd name="connsiteY23" fmla="*/ 2606598 h 2672546"/>
              <a:gd name="connsiteX24" fmla="*/ 1172287 w 9003727"/>
              <a:gd name="connsiteY24" fmla="*/ 2612922 h 2672546"/>
              <a:gd name="connsiteX25" fmla="*/ 728997 w 9003727"/>
              <a:gd name="connsiteY25" fmla="*/ 2465636 h 2672546"/>
              <a:gd name="connsiteX26" fmla="*/ 365994 w 9003727"/>
              <a:gd name="connsiteY26" fmla="*/ 2395151 h 2672546"/>
              <a:gd name="connsiteX27" fmla="*/ 120790 w 9003727"/>
              <a:gd name="connsiteY27" fmla="*/ 2140540 h 2672546"/>
              <a:gd name="connsiteX28" fmla="*/ 9842 w 9003727"/>
              <a:gd name="connsiteY28" fmla="*/ 1775326 h 2672546"/>
              <a:gd name="connsiteX29" fmla="*/ 23851 w 9003727"/>
              <a:gd name="connsiteY29" fmla="*/ 1320142 h 2672546"/>
              <a:gd name="connsiteX30" fmla="*/ 234077 w 9003727"/>
              <a:gd name="connsiteY30" fmla="*/ 1114083 h 2672546"/>
              <a:gd name="connsiteX31" fmla="*/ 497327 w 9003727"/>
              <a:gd name="connsiteY31" fmla="*/ 955684 h 2672546"/>
              <a:gd name="connsiteX0" fmla="*/ 511551 w 9017951"/>
              <a:gd name="connsiteY0" fmla="*/ 955684 h 2672546"/>
              <a:gd name="connsiteX1" fmla="*/ 879316 w 9017951"/>
              <a:gd name="connsiteY1" fmla="*/ 777672 h 2672546"/>
              <a:gd name="connsiteX2" fmla="*/ 1430500 w 9017951"/>
              <a:gd name="connsiteY2" fmla="*/ 334175 h 2672546"/>
              <a:gd name="connsiteX3" fmla="*/ 2044193 w 9017951"/>
              <a:gd name="connsiteY3" fmla="*/ 323483 h 2672546"/>
              <a:gd name="connsiteX4" fmla="*/ 2489142 w 9017951"/>
              <a:gd name="connsiteY4" fmla="*/ 195220 h 2672546"/>
              <a:gd name="connsiteX5" fmla="*/ 2966771 w 9017951"/>
              <a:gd name="connsiteY5" fmla="*/ 138962 h 2672546"/>
              <a:gd name="connsiteX6" fmla="*/ 3699477 w 9017951"/>
              <a:gd name="connsiteY6" fmla="*/ 200894 h 2672546"/>
              <a:gd name="connsiteX7" fmla="*/ 4429098 w 9017951"/>
              <a:gd name="connsiteY7" fmla="*/ 420 h 2672546"/>
              <a:gd name="connsiteX8" fmla="*/ 5331946 w 9017951"/>
              <a:gd name="connsiteY8" fmla="*/ 151005 h 2672546"/>
              <a:gd name="connsiteX9" fmla="*/ 6215346 w 9017951"/>
              <a:gd name="connsiteY9" fmla="*/ 247781 h 2672546"/>
              <a:gd name="connsiteX10" fmla="*/ 6897313 w 9017951"/>
              <a:gd name="connsiteY10" fmla="*/ 476545 h 2672546"/>
              <a:gd name="connsiteX11" fmla="*/ 7843138 w 9017951"/>
              <a:gd name="connsiteY11" fmla="*/ 607341 h 2672546"/>
              <a:gd name="connsiteX12" fmla="*/ 8573727 w 9017951"/>
              <a:gd name="connsiteY12" fmla="*/ 941710 h 2672546"/>
              <a:gd name="connsiteX13" fmla="*/ 9001811 w 9017951"/>
              <a:gd name="connsiteY13" fmla="*/ 1575820 h 2672546"/>
              <a:gd name="connsiteX14" fmla="*/ 8868808 w 9017951"/>
              <a:gd name="connsiteY14" fmla="*/ 2107835 h 2672546"/>
              <a:gd name="connsiteX15" fmla="*/ 8320168 w 9017951"/>
              <a:gd name="connsiteY15" fmla="*/ 2440344 h 2672546"/>
              <a:gd name="connsiteX16" fmla="*/ 7405768 w 9017951"/>
              <a:gd name="connsiteY16" fmla="*/ 2656475 h 2672546"/>
              <a:gd name="connsiteX17" fmla="*/ 6707499 w 9017951"/>
              <a:gd name="connsiteY17" fmla="*/ 2573348 h 2672546"/>
              <a:gd name="connsiteX18" fmla="*/ 6341739 w 9017951"/>
              <a:gd name="connsiteY18" fmla="*/ 2407093 h 2672546"/>
              <a:gd name="connsiteX19" fmla="*/ 5942728 w 9017951"/>
              <a:gd name="connsiteY19" fmla="*/ 2357217 h 2672546"/>
              <a:gd name="connsiteX20" fmla="*/ 5327586 w 9017951"/>
              <a:gd name="connsiteY20" fmla="*/ 2623224 h 2672546"/>
              <a:gd name="connsiteX21" fmla="*/ 4163804 w 9017951"/>
              <a:gd name="connsiteY21" fmla="*/ 2656475 h 2672546"/>
              <a:gd name="connsiteX22" fmla="*/ 3282655 w 9017951"/>
              <a:gd name="connsiteY22" fmla="*/ 2440344 h 2672546"/>
              <a:gd name="connsiteX23" fmla="*/ 2301753 w 9017951"/>
              <a:gd name="connsiteY23" fmla="*/ 2606598 h 2672546"/>
              <a:gd name="connsiteX24" fmla="*/ 1186511 w 9017951"/>
              <a:gd name="connsiteY24" fmla="*/ 2612922 h 2672546"/>
              <a:gd name="connsiteX25" fmla="*/ 743221 w 9017951"/>
              <a:gd name="connsiteY25" fmla="*/ 2465636 h 2672546"/>
              <a:gd name="connsiteX26" fmla="*/ 380218 w 9017951"/>
              <a:gd name="connsiteY26" fmla="*/ 2395151 h 2672546"/>
              <a:gd name="connsiteX27" fmla="*/ 135014 w 9017951"/>
              <a:gd name="connsiteY27" fmla="*/ 2140540 h 2672546"/>
              <a:gd name="connsiteX28" fmla="*/ 24066 w 9017951"/>
              <a:gd name="connsiteY28" fmla="*/ 1775326 h 2672546"/>
              <a:gd name="connsiteX29" fmla="*/ 38075 w 9017951"/>
              <a:gd name="connsiteY29" fmla="*/ 1320142 h 2672546"/>
              <a:gd name="connsiteX30" fmla="*/ 248301 w 9017951"/>
              <a:gd name="connsiteY30" fmla="*/ 1114083 h 2672546"/>
              <a:gd name="connsiteX31" fmla="*/ 511551 w 9017951"/>
              <a:gd name="connsiteY31" fmla="*/ 955684 h 2672546"/>
              <a:gd name="connsiteX0" fmla="*/ 542863 w 9049263"/>
              <a:gd name="connsiteY0" fmla="*/ 955684 h 2672546"/>
              <a:gd name="connsiteX1" fmla="*/ 910628 w 9049263"/>
              <a:gd name="connsiteY1" fmla="*/ 777672 h 2672546"/>
              <a:gd name="connsiteX2" fmla="*/ 1461812 w 9049263"/>
              <a:gd name="connsiteY2" fmla="*/ 334175 h 2672546"/>
              <a:gd name="connsiteX3" fmla="*/ 2075505 w 9049263"/>
              <a:gd name="connsiteY3" fmla="*/ 323483 h 2672546"/>
              <a:gd name="connsiteX4" fmla="*/ 2520454 w 9049263"/>
              <a:gd name="connsiteY4" fmla="*/ 195220 h 2672546"/>
              <a:gd name="connsiteX5" fmla="*/ 2998083 w 9049263"/>
              <a:gd name="connsiteY5" fmla="*/ 138962 h 2672546"/>
              <a:gd name="connsiteX6" fmla="*/ 3730789 w 9049263"/>
              <a:gd name="connsiteY6" fmla="*/ 200894 h 2672546"/>
              <a:gd name="connsiteX7" fmla="*/ 4460410 w 9049263"/>
              <a:gd name="connsiteY7" fmla="*/ 420 h 2672546"/>
              <a:gd name="connsiteX8" fmla="*/ 5363258 w 9049263"/>
              <a:gd name="connsiteY8" fmla="*/ 151005 h 2672546"/>
              <a:gd name="connsiteX9" fmla="*/ 6246658 w 9049263"/>
              <a:gd name="connsiteY9" fmla="*/ 247781 h 2672546"/>
              <a:gd name="connsiteX10" fmla="*/ 6928625 w 9049263"/>
              <a:gd name="connsiteY10" fmla="*/ 476545 h 2672546"/>
              <a:gd name="connsiteX11" fmla="*/ 7874450 w 9049263"/>
              <a:gd name="connsiteY11" fmla="*/ 607341 h 2672546"/>
              <a:gd name="connsiteX12" fmla="*/ 8605039 w 9049263"/>
              <a:gd name="connsiteY12" fmla="*/ 941710 h 2672546"/>
              <a:gd name="connsiteX13" fmla="*/ 9033123 w 9049263"/>
              <a:gd name="connsiteY13" fmla="*/ 1575820 h 2672546"/>
              <a:gd name="connsiteX14" fmla="*/ 8900120 w 9049263"/>
              <a:gd name="connsiteY14" fmla="*/ 2107835 h 2672546"/>
              <a:gd name="connsiteX15" fmla="*/ 8351480 w 9049263"/>
              <a:gd name="connsiteY15" fmla="*/ 2440344 h 2672546"/>
              <a:gd name="connsiteX16" fmla="*/ 7437080 w 9049263"/>
              <a:gd name="connsiteY16" fmla="*/ 2656475 h 2672546"/>
              <a:gd name="connsiteX17" fmla="*/ 6738811 w 9049263"/>
              <a:gd name="connsiteY17" fmla="*/ 2573348 h 2672546"/>
              <a:gd name="connsiteX18" fmla="*/ 6373051 w 9049263"/>
              <a:gd name="connsiteY18" fmla="*/ 2407093 h 2672546"/>
              <a:gd name="connsiteX19" fmla="*/ 5974040 w 9049263"/>
              <a:gd name="connsiteY19" fmla="*/ 2357217 h 2672546"/>
              <a:gd name="connsiteX20" fmla="*/ 5358898 w 9049263"/>
              <a:gd name="connsiteY20" fmla="*/ 2623224 h 2672546"/>
              <a:gd name="connsiteX21" fmla="*/ 4195116 w 9049263"/>
              <a:gd name="connsiteY21" fmla="*/ 2656475 h 2672546"/>
              <a:gd name="connsiteX22" fmla="*/ 3313967 w 9049263"/>
              <a:gd name="connsiteY22" fmla="*/ 2440344 h 2672546"/>
              <a:gd name="connsiteX23" fmla="*/ 2333065 w 9049263"/>
              <a:gd name="connsiteY23" fmla="*/ 2606598 h 2672546"/>
              <a:gd name="connsiteX24" fmla="*/ 1217823 w 9049263"/>
              <a:gd name="connsiteY24" fmla="*/ 2612922 h 2672546"/>
              <a:gd name="connsiteX25" fmla="*/ 774533 w 9049263"/>
              <a:gd name="connsiteY25" fmla="*/ 2465636 h 2672546"/>
              <a:gd name="connsiteX26" fmla="*/ 411530 w 9049263"/>
              <a:gd name="connsiteY26" fmla="*/ 2395151 h 2672546"/>
              <a:gd name="connsiteX27" fmla="*/ 166326 w 9049263"/>
              <a:gd name="connsiteY27" fmla="*/ 2140540 h 2672546"/>
              <a:gd name="connsiteX28" fmla="*/ 15616 w 9049263"/>
              <a:gd name="connsiteY28" fmla="*/ 1775326 h 2672546"/>
              <a:gd name="connsiteX29" fmla="*/ 69387 w 9049263"/>
              <a:gd name="connsiteY29" fmla="*/ 1320142 h 2672546"/>
              <a:gd name="connsiteX30" fmla="*/ 279613 w 9049263"/>
              <a:gd name="connsiteY30" fmla="*/ 1114083 h 2672546"/>
              <a:gd name="connsiteX31" fmla="*/ 542863 w 9049263"/>
              <a:gd name="connsiteY31" fmla="*/ 955684 h 2672546"/>
              <a:gd name="connsiteX0" fmla="*/ 540724 w 9047124"/>
              <a:gd name="connsiteY0" fmla="*/ 955684 h 2672546"/>
              <a:gd name="connsiteX1" fmla="*/ 908489 w 9047124"/>
              <a:gd name="connsiteY1" fmla="*/ 777672 h 2672546"/>
              <a:gd name="connsiteX2" fmla="*/ 1459673 w 9047124"/>
              <a:gd name="connsiteY2" fmla="*/ 334175 h 2672546"/>
              <a:gd name="connsiteX3" fmla="*/ 2073366 w 9047124"/>
              <a:gd name="connsiteY3" fmla="*/ 323483 h 2672546"/>
              <a:gd name="connsiteX4" fmla="*/ 2518315 w 9047124"/>
              <a:gd name="connsiteY4" fmla="*/ 195220 h 2672546"/>
              <a:gd name="connsiteX5" fmla="*/ 2995944 w 9047124"/>
              <a:gd name="connsiteY5" fmla="*/ 138962 h 2672546"/>
              <a:gd name="connsiteX6" fmla="*/ 3728650 w 9047124"/>
              <a:gd name="connsiteY6" fmla="*/ 200894 h 2672546"/>
              <a:gd name="connsiteX7" fmla="*/ 4458271 w 9047124"/>
              <a:gd name="connsiteY7" fmla="*/ 420 h 2672546"/>
              <a:gd name="connsiteX8" fmla="*/ 5361119 w 9047124"/>
              <a:gd name="connsiteY8" fmla="*/ 151005 h 2672546"/>
              <a:gd name="connsiteX9" fmla="*/ 6244519 w 9047124"/>
              <a:gd name="connsiteY9" fmla="*/ 247781 h 2672546"/>
              <a:gd name="connsiteX10" fmla="*/ 6926486 w 9047124"/>
              <a:gd name="connsiteY10" fmla="*/ 476545 h 2672546"/>
              <a:gd name="connsiteX11" fmla="*/ 7872311 w 9047124"/>
              <a:gd name="connsiteY11" fmla="*/ 607341 h 2672546"/>
              <a:gd name="connsiteX12" fmla="*/ 8602900 w 9047124"/>
              <a:gd name="connsiteY12" fmla="*/ 941710 h 2672546"/>
              <a:gd name="connsiteX13" fmla="*/ 9030984 w 9047124"/>
              <a:gd name="connsiteY13" fmla="*/ 1575820 h 2672546"/>
              <a:gd name="connsiteX14" fmla="*/ 8897981 w 9047124"/>
              <a:gd name="connsiteY14" fmla="*/ 2107835 h 2672546"/>
              <a:gd name="connsiteX15" fmla="*/ 8349341 w 9047124"/>
              <a:gd name="connsiteY15" fmla="*/ 2440344 h 2672546"/>
              <a:gd name="connsiteX16" fmla="*/ 7434941 w 9047124"/>
              <a:gd name="connsiteY16" fmla="*/ 2656475 h 2672546"/>
              <a:gd name="connsiteX17" fmla="*/ 6736672 w 9047124"/>
              <a:gd name="connsiteY17" fmla="*/ 2573348 h 2672546"/>
              <a:gd name="connsiteX18" fmla="*/ 6370912 w 9047124"/>
              <a:gd name="connsiteY18" fmla="*/ 2407093 h 2672546"/>
              <a:gd name="connsiteX19" fmla="*/ 5971901 w 9047124"/>
              <a:gd name="connsiteY19" fmla="*/ 2357217 h 2672546"/>
              <a:gd name="connsiteX20" fmla="*/ 5356759 w 9047124"/>
              <a:gd name="connsiteY20" fmla="*/ 2623224 h 2672546"/>
              <a:gd name="connsiteX21" fmla="*/ 4192977 w 9047124"/>
              <a:gd name="connsiteY21" fmla="*/ 2656475 h 2672546"/>
              <a:gd name="connsiteX22" fmla="*/ 3311828 w 9047124"/>
              <a:gd name="connsiteY22" fmla="*/ 2440344 h 2672546"/>
              <a:gd name="connsiteX23" fmla="*/ 2330926 w 9047124"/>
              <a:gd name="connsiteY23" fmla="*/ 2606598 h 2672546"/>
              <a:gd name="connsiteX24" fmla="*/ 1215684 w 9047124"/>
              <a:gd name="connsiteY24" fmla="*/ 2612922 h 2672546"/>
              <a:gd name="connsiteX25" fmla="*/ 772394 w 9047124"/>
              <a:gd name="connsiteY25" fmla="*/ 2465636 h 2672546"/>
              <a:gd name="connsiteX26" fmla="*/ 409391 w 9047124"/>
              <a:gd name="connsiteY26" fmla="*/ 2395151 h 2672546"/>
              <a:gd name="connsiteX27" fmla="*/ 164187 w 9047124"/>
              <a:gd name="connsiteY27" fmla="*/ 2140540 h 2672546"/>
              <a:gd name="connsiteX28" fmla="*/ 13477 w 9047124"/>
              <a:gd name="connsiteY28" fmla="*/ 1775326 h 2672546"/>
              <a:gd name="connsiteX29" fmla="*/ 67248 w 9047124"/>
              <a:gd name="connsiteY29" fmla="*/ 1320142 h 2672546"/>
              <a:gd name="connsiteX30" fmla="*/ 277474 w 9047124"/>
              <a:gd name="connsiteY30" fmla="*/ 1114083 h 2672546"/>
              <a:gd name="connsiteX31" fmla="*/ 540724 w 9047124"/>
              <a:gd name="connsiteY31" fmla="*/ 955684 h 2672546"/>
              <a:gd name="connsiteX0" fmla="*/ 540723 w 9047123"/>
              <a:gd name="connsiteY0" fmla="*/ 955684 h 2670889"/>
              <a:gd name="connsiteX1" fmla="*/ 908488 w 9047123"/>
              <a:gd name="connsiteY1" fmla="*/ 777672 h 2670889"/>
              <a:gd name="connsiteX2" fmla="*/ 1459672 w 9047123"/>
              <a:gd name="connsiteY2" fmla="*/ 334175 h 2670889"/>
              <a:gd name="connsiteX3" fmla="*/ 2073365 w 9047123"/>
              <a:gd name="connsiteY3" fmla="*/ 323483 h 2670889"/>
              <a:gd name="connsiteX4" fmla="*/ 2518314 w 9047123"/>
              <a:gd name="connsiteY4" fmla="*/ 195220 h 2670889"/>
              <a:gd name="connsiteX5" fmla="*/ 2995943 w 9047123"/>
              <a:gd name="connsiteY5" fmla="*/ 138962 h 2670889"/>
              <a:gd name="connsiteX6" fmla="*/ 3728649 w 9047123"/>
              <a:gd name="connsiteY6" fmla="*/ 200894 h 2670889"/>
              <a:gd name="connsiteX7" fmla="*/ 4458270 w 9047123"/>
              <a:gd name="connsiteY7" fmla="*/ 420 h 2670889"/>
              <a:gd name="connsiteX8" fmla="*/ 5361118 w 9047123"/>
              <a:gd name="connsiteY8" fmla="*/ 151005 h 2670889"/>
              <a:gd name="connsiteX9" fmla="*/ 6244518 w 9047123"/>
              <a:gd name="connsiteY9" fmla="*/ 247781 h 2670889"/>
              <a:gd name="connsiteX10" fmla="*/ 6926485 w 9047123"/>
              <a:gd name="connsiteY10" fmla="*/ 476545 h 2670889"/>
              <a:gd name="connsiteX11" fmla="*/ 7872310 w 9047123"/>
              <a:gd name="connsiteY11" fmla="*/ 607341 h 2670889"/>
              <a:gd name="connsiteX12" fmla="*/ 8602899 w 9047123"/>
              <a:gd name="connsiteY12" fmla="*/ 941710 h 2670889"/>
              <a:gd name="connsiteX13" fmla="*/ 9030983 w 9047123"/>
              <a:gd name="connsiteY13" fmla="*/ 1575820 h 2670889"/>
              <a:gd name="connsiteX14" fmla="*/ 8897980 w 9047123"/>
              <a:gd name="connsiteY14" fmla="*/ 2107835 h 2670889"/>
              <a:gd name="connsiteX15" fmla="*/ 8349340 w 9047123"/>
              <a:gd name="connsiteY15" fmla="*/ 2440344 h 2670889"/>
              <a:gd name="connsiteX16" fmla="*/ 7434940 w 9047123"/>
              <a:gd name="connsiteY16" fmla="*/ 2656475 h 2670889"/>
              <a:gd name="connsiteX17" fmla="*/ 6736671 w 9047123"/>
              <a:gd name="connsiteY17" fmla="*/ 2573348 h 2670889"/>
              <a:gd name="connsiteX18" fmla="*/ 6370911 w 9047123"/>
              <a:gd name="connsiteY18" fmla="*/ 2407093 h 2670889"/>
              <a:gd name="connsiteX19" fmla="*/ 5988941 w 9047123"/>
              <a:gd name="connsiteY19" fmla="*/ 2400440 h 2670889"/>
              <a:gd name="connsiteX20" fmla="*/ 5356758 w 9047123"/>
              <a:gd name="connsiteY20" fmla="*/ 2623224 h 2670889"/>
              <a:gd name="connsiteX21" fmla="*/ 4192976 w 9047123"/>
              <a:gd name="connsiteY21" fmla="*/ 2656475 h 2670889"/>
              <a:gd name="connsiteX22" fmla="*/ 3311827 w 9047123"/>
              <a:gd name="connsiteY22" fmla="*/ 2440344 h 2670889"/>
              <a:gd name="connsiteX23" fmla="*/ 2330925 w 9047123"/>
              <a:gd name="connsiteY23" fmla="*/ 2606598 h 2670889"/>
              <a:gd name="connsiteX24" fmla="*/ 1215683 w 9047123"/>
              <a:gd name="connsiteY24" fmla="*/ 2612922 h 2670889"/>
              <a:gd name="connsiteX25" fmla="*/ 772393 w 9047123"/>
              <a:gd name="connsiteY25" fmla="*/ 2465636 h 2670889"/>
              <a:gd name="connsiteX26" fmla="*/ 409390 w 9047123"/>
              <a:gd name="connsiteY26" fmla="*/ 2395151 h 2670889"/>
              <a:gd name="connsiteX27" fmla="*/ 164186 w 9047123"/>
              <a:gd name="connsiteY27" fmla="*/ 2140540 h 2670889"/>
              <a:gd name="connsiteX28" fmla="*/ 13476 w 9047123"/>
              <a:gd name="connsiteY28" fmla="*/ 1775326 h 2670889"/>
              <a:gd name="connsiteX29" fmla="*/ 67247 w 9047123"/>
              <a:gd name="connsiteY29" fmla="*/ 1320142 h 2670889"/>
              <a:gd name="connsiteX30" fmla="*/ 277473 w 9047123"/>
              <a:gd name="connsiteY30" fmla="*/ 1114083 h 2670889"/>
              <a:gd name="connsiteX31" fmla="*/ 540723 w 9047123"/>
              <a:gd name="connsiteY31" fmla="*/ 955684 h 2670889"/>
              <a:gd name="connsiteX0" fmla="*/ 540723 w 9047123"/>
              <a:gd name="connsiteY0" fmla="*/ 955684 h 2670889"/>
              <a:gd name="connsiteX1" fmla="*/ 908488 w 9047123"/>
              <a:gd name="connsiteY1" fmla="*/ 777672 h 2670889"/>
              <a:gd name="connsiteX2" fmla="*/ 1459672 w 9047123"/>
              <a:gd name="connsiteY2" fmla="*/ 334175 h 2670889"/>
              <a:gd name="connsiteX3" fmla="*/ 2073365 w 9047123"/>
              <a:gd name="connsiteY3" fmla="*/ 323483 h 2670889"/>
              <a:gd name="connsiteX4" fmla="*/ 2518314 w 9047123"/>
              <a:gd name="connsiteY4" fmla="*/ 195220 h 2670889"/>
              <a:gd name="connsiteX5" fmla="*/ 2995943 w 9047123"/>
              <a:gd name="connsiteY5" fmla="*/ 138962 h 2670889"/>
              <a:gd name="connsiteX6" fmla="*/ 3728649 w 9047123"/>
              <a:gd name="connsiteY6" fmla="*/ 200894 h 2670889"/>
              <a:gd name="connsiteX7" fmla="*/ 4458270 w 9047123"/>
              <a:gd name="connsiteY7" fmla="*/ 420 h 2670889"/>
              <a:gd name="connsiteX8" fmla="*/ 5361118 w 9047123"/>
              <a:gd name="connsiteY8" fmla="*/ 151005 h 2670889"/>
              <a:gd name="connsiteX9" fmla="*/ 6244518 w 9047123"/>
              <a:gd name="connsiteY9" fmla="*/ 247781 h 2670889"/>
              <a:gd name="connsiteX10" fmla="*/ 6926485 w 9047123"/>
              <a:gd name="connsiteY10" fmla="*/ 476545 h 2670889"/>
              <a:gd name="connsiteX11" fmla="*/ 7872310 w 9047123"/>
              <a:gd name="connsiteY11" fmla="*/ 607341 h 2670889"/>
              <a:gd name="connsiteX12" fmla="*/ 8602899 w 9047123"/>
              <a:gd name="connsiteY12" fmla="*/ 941710 h 2670889"/>
              <a:gd name="connsiteX13" fmla="*/ 9030983 w 9047123"/>
              <a:gd name="connsiteY13" fmla="*/ 1575820 h 2670889"/>
              <a:gd name="connsiteX14" fmla="*/ 8897980 w 9047123"/>
              <a:gd name="connsiteY14" fmla="*/ 2107835 h 2670889"/>
              <a:gd name="connsiteX15" fmla="*/ 8349340 w 9047123"/>
              <a:gd name="connsiteY15" fmla="*/ 2440344 h 2670889"/>
              <a:gd name="connsiteX16" fmla="*/ 7434940 w 9047123"/>
              <a:gd name="connsiteY16" fmla="*/ 2656475 h 2670889"/>
              <a:gd name="connsiteX17" fmla="*/ 6736671 w 9047123"/>
              <a:gd name="connsiteY17" fmla="*/ 2573348 h 2670889"/>
              <a:gd name="connsiteX18" fmla="*/ 6370911 w 9047123"/>
              <a:gd name="connsiteY18" fmla="*/ 2407093 h 2670889"/>
              <a:gd name="connsiteX19" fmla="*/ 5812856 w 9047123"/>
              <a:gd name="connsiteY19" fmla="*/ 2400441 h 2670889"/>
              <a:gd name="connsiteX20" fmla="*/ 5356758 w 9047123"/>
              <a:gd name="connsiteY20" fmla="*/ 2623224 h 2670889"/>
              <a:gd name="connsiteX21" fmla="*/ 4192976 w 9047123"/>
              <a:gd name="connsiteY21" fmla="*/ 2656475 h 2670889"/>
              <a:gd name="connsiteX22" fmla="*/ 3311827 w 9047123"/>
              <a:gd name="connsiteY22" fmla="*/ 2440344 h 2670889"/>
              <a:gd name="connsiteX23" fmla="*/ 2330925 w 9047123"/>
              <a:gd name="connsiteY23" fmla="*/ 2606598 h 2670889"/>
              <a:gd name="connsiteX24" fmla="*/ 1215683 w 9047123"/>
              <a:gd name="connsiteY24" fmla="*/ 2612922 h 2670889"/>
              <a:gd name="connsiteX25" fmla="*/ 772393 w 9047123"/>
              <a:gd name="connsiteY25" fmla="*/ 2465636 h 2670889"/>
              <a:gd name="connsiteX26" fmla="*/ 409390 w 9047123"/>
              <a:gd name="connsiteY26" fmla="*/ 2395151 h 2670889"/>
              <a:gd name="connsiteX27" fmla="*/ 164186 w 9047123"/>
              <a:gd name="connsiteY27" fmla="*/ 2140540 h 2670889"/>
              <a:gd name="connsiteX28" fmla="*/ 13476 w 9047123"/>
              <a:gd name="connsiteY28" fmla="*/ 1775326 h 2670889"/>
              <a:gd name="connsiteX29" fmla="*/ 67247 w 9047123"/>
              <a:gd name="connsiteY29" fmla="*/ 1320142 h 2670889"/>
              <a:gd name="connsiteX30" fmla="*/ 277473 w 9047123"/>
              <a:gd name="connsiteY30" fmla="*/ 1114083 h 2670889"/>
              <a:gd name="connsiteX31" fmla="*/ 540723 w 9047123"/>
              <a:gd name="connsiteY31" fmla="*/ 955684 h 2670889"/>
              <a:gd name="connsiteX0" fmla="*/ 540723 w 9047123"/>
              <a:gd name="connsiteY0" fmla="*/ 955684 h 2699841"/>
              <a:gd name="connsiteX1" fmla="*/ 908488 w 9047123"/>
              <a:gd name="connsiteY1" fmla="*/ 777672 h 2699841"/>
              <a:gd name="connsiteX2" fmla="*/ 1459672 w 9047123"/>
              <a:gd name="connsiteY2" fmla="*/ 334175 h 2699841"/>
              <a:gd name="connsiteX3" fmla="*/ 2073365 w 9047123"/>
              <a:gd name="connsiteY3" fmla="*/ 323483 h 2699841"/>
              <a:gd name="connsiteX4" fmla="*/ 2518314 w 9047123"/>
              <a:gd name="connsiteY4" fmla="*/ 195220 h 2699841"/>
              <a:gd name="connsiteX5" fmla="*/ 2995943 w 9047123"/>
              <a:gd name="connsiteY5" fmla="*/ 138962 h 2699841"/>
              <a:gd name="connsiteX6" fmla="*/ 3728649 w 9047123"/>
              <a:gd name="connsiteY6" fmla="*/ 200894 h 2699841"/>
              <a:gd name="connsiteX7" fmla="*/ 4458270 w 9047123"/>
              <a:gd name="connsiteY7" fmla="*/ 420 h 2699841"/>
              <a:gd name="connsiteX8" fmla="*/ 5361118 w 9047123"/>
              <a:gd name="connsiteY8" fmla="*/ 151005 h 2699841"/>
              <a:gd name="connsiteX9" fmla="*/ 6244518 w 9047123"/>
              <a:gd name="connsiteY9" fmla="*/ 247781 h 2699841"/>
              <a:gd name="connsiteX10" fmla="*/ 6926485 w 9047123"/>
              <a:gd name="connsiteY10" fmla="*/ 476545 h 2699841"/>
              <a:gd name="connsiteX11" fmla="*/ 7872310 w 9047123"/>
              <a:gd name="connsiteY11" fmla="*/ 607341 h 2699841"/>
              <a:gd name="connsiteX12" fmla="*/ 8602899 w 9047123"/>
              <a:gd name="connsiteY12" fmla="*/ 941710 h 2699841"/>
              <a:gd name="connsiteX13" fmla="*/ 9030983 w 9047123"/>
              <a:gd name="connsiteY13" fmla="*/ 1575820 h 2699841"/>
              <a:gd name="connsiteX14" fmla="*/ 8897980 w 9047123"/>
              <a:gd name="connsiteY14" fmla="*/ 2107835 h 2699841"/>
              <a:gd name="connsiteX15" fmla="*/ 8349340 w 9047123"/>
              <a:gd name="connsiteY15" fmla="*/ 2440344 h 2699841"/>
              <a:gd name="connsiteX16" fmla="*/ 7434940 w 9047123"/>
              <a:gd name="connsiteY16" fmla="*/ 2656475 h 2699841"/>
              <a:gd name="connsiteX17" fmla="*/ 6736671 w 9047123"/>
              <a:gd name="connsiteY17" fmla="*/ 2573348 h 2699841"/>
              <a:gd name="connsiteX18" fmla="*/ 6370911 w 9047123"/>
              <a:gd name="connsiteY18" fmla="*/ 2407093 h 2699841"/>
              <a:gd name="connsiteX19" fmla="*/ 5812856 w 9047123"/>
              <a:gd name="connsiteY19" fmla="*/ 2400441 h 2699841"/>
              <a:gd name="connsiteX20" fmla="*/ 5072750 w 9047123"/>
              <a:gd name="connsiteY20" fmla="*/ 2677252 h 2699841"/>
              <a:gd name="connsiteX21" fmla="*/ 4192976 w 9047123"/>
              <a:gd name="connsiteY21" fmla="*/ 2656475 h 2699841"/>
              <a:gd name="connsiteX22" fmla="*/ 3311827 w 9047123"/>
              <a:gd name="connsiteY22" fmla="*/ 2440344 h 2699841"/>
              <a:gd name="connsiteX23" fmla="*/ 2330925 w 9047123"/>
              <a:gd name="connsiteY23" fmla="*/ 2606598 h 2699841"/>
              <a:gd name="connsiteX24" fmla="*/ 1215683 w 9047123"/>
              <a:gd name="connsiteY24" fmla="*/ 2612922 h 2699841"/>
              <a:gd name="connsiteX25" fmla="*/ 772393 w 9047123"/>
              <a:gd name="connsiteY25" fmla="*/ 2465636 h 2699841"/>
              <a:gd name="connsiteX26" fmla="*/ 409390 w 9047123"/>
              <a:gd name="connsiteY26" fmla="*/ 2395151 h 2699841"/>
              <a:gd name="connsiteX27" fmla="*/ 164186 w 9047123"/>
              <a:gd name="connsiteY27" fmla="*/ 2140540 h 2699841"/>
              <a:gd name="connsiteX28" fmla="*/ 13476 w 9047123"/>
              <a:gd name="connsiteY28" fmla="*/ 1775326 h 2699841"/>
              <a:gd name="connsiteX29" fmla="*/ 67247 w 9047123"/>
              <a:gd name="connsiteY29" fmla="*/ 1320142 h 2699841"/>
              <a:gd name="connsiteX30" fmla="*/ 277473 w 9047123"/>
              <a:gd name="connsiteY30" fmla="*/ 1114083 h 2699841"/>
              <a:gd name="connsiteX31" fmla="*/ 540723 w 9047123"/>
              <a:gd name="connsiteY31" fmla="*/ 955684 h 2699841"/>
              <a:gd name="connsiteX0" fmla="*/ 540723 w 9047123"/>
              <a:gd name="connsiteY0" fmla="*/ 955684 h 2729939"/>
              <a:gd name="connsiteX1" fmla="*/ 908488 w 9047123"/>
              <a:gd name="connsiteY1" fmla="*/ 777672 h 2729939"/>
              <a:gd name="connsiteX2" fmla="*/ 1459672 w 9047123"/>
              <a:gd name="connsiteY2" fmla="*/ 334175 h 2729939"/>
              <a:gd name="connsiteX3" fmla="*/ 2073365 w 9047123"/>
              <a:gd name="connsiteY3" fmla="*/ 323483 h 2729939"/>
              <a:gd name="connsiteX4" fmla="*/ 2518314 w 9047123"/>
              <a:gd name="connsiteY4" fmla="*/ 195220 h 2729939"/>
              <a:gd name="connsiteX5" fmla="*/ 2995943 w 9047123"/>
              <a:gd name="connsiteY5" fmla="*/ 138962 h 2729939"/>
              <a:gd name="connsiteX6" fmla="*/ 3728649 w 9047123"/>
              <a:gd name="connsiteY6" fmla="*/ 200894 h 2729939"/>
              <a:gd name="connsiteX7" fmla="*/ 4458270 w 9047123"/>
              <a:gd name="connsiteY7" fmla="*/ 420 h 2729939"/>
              <a:gd name="connsiteX8" fmla="*/ 5361118 w 9047123"/>
              <a:gd name="connsiteY8" fmla="*/ 151005 h 2729939"/>
              <a:gd name="connsiteX9" fmla="*/ 6244518 w 9047123"/>
              <a:gd name="connsiteY9" fmla="*/ 247781 h 2729939"/>
              <a:gd name="connsiteX10" fmla="*/ 6926485 w 9047123"/>
              <a:gd name="connsiteY10" fmla="*/ 476545 h 2729939"/>
              <a:gd name="connsiteX11" fmla="*/ 7872310 w 9047123"/>
              <a:gd name="connsiteY11" fmla="*/ 607341 h 2729939"/>
              <a:gd name="connsiteX12" fmla="*/ 8602899 w 9047123"/>
              <a:gd name="connsiteY12" fmla="*/ 941710 h 2729939"/>
              <a:gd name="connsiteX13" fmla="*/ 9030983 w 9047123"/>
              <a:gd name="connsiteY13" fmla="*/ 1575820 h 2729939"/>
              <a:gd name="connsiteX14" fmla="*/ 8897980 w 9047123"/>
              <a:gd name="connsiteY14" fmla="*/ 2107835 h 2729939"/>
              <a:gd name="connsiteX15" fmla="*/ 8349340 w 9047123"/>
              <a:gd name="connsiteY15" fmla="*/ 2440344 h 2729939"/>
              <a:gd name="connsiteX16" fmla="*/ 7434940 w 9047123"/>
              <a:gd name="connsiteY16" fmla="*/ 2656475 h 2729939"/>
              <a:gd name="connsiteX17" fmla="*/ 6736671 w 9047123"/>
              <a:gd name="connsiteY17" fmla="*/ 2573348 h 2729939"/>
              <a:gd name="connsiteX18" fmla="*/ 6370911 w 9047123"/>
              <a:gd name="connsiteY18" fmla="*/ 2407093 h 2729939"/>
              <a:gd name="connsiteX19" fmla="*/ 5812856 w 9047123"/>
              <a:gd name="connsiteY19" fmla="*/ 2400441 h 2729939"/>
              <a:gd name="connsiteX20" fmla="*/ 5072750 w 9047123"/>
              <a:gd name="connsiteY20" fmla="*/ 2677252 h 2729939"/>
              <a:gd name="connsiteX21" fmla="*/ 4192976 w 9047123"/>
              <a:gd name="connsiteY21" fmla="*/ 2709074 h 2729939"/>
              <a:gd name="connsiteX22" fmla="*/ 3311827 w 9047123"/>
              <a:gd name="connsiteY22" fmla="*/ 2440344 h 2729939"/>
              <a:gd name="connsiteX23" fmla="*/ 2330925 w 9047123"/>
              <a:gd name="connsiteY23" fmla="*/ 2606598 h 2729939"/>
              <a:gd name="connsiteX24" fmla="*/ 1215683 w 9047123"/>
              <a:gd name="connsiteY24" fmla="*/ 2612922 h 2729939"/>
              <a:gd name="connsiteX25" fmla="*/ 772393 w 9047123"/>
              <a:gd name="connsiteY25" fmla="*/ 2465636 h 2729939"/>
              <a:gd name="connsiteX26" fmla="*/ 409390 w 9047123"/>
              <a:gd name="connsiteY26" fmla="*/ 2395151 h 2729939"/>
              <a:gd name="connsiteX27" fmla="*/ 164186 w 9047123"/>
              <a:gd name="connsiteY27" fmla="*/ 2140540 h 2729939"/>
              <a:gd name="connsiteX28" fmla="*/ 13476 w 9047123"/>
              <a:gd name="connsiteY28" fmla="*/ 1775326 h 2729939"/>
              <a:gd name="connsiteX29" fmla="*/ 67247 w 9047123"/>
              <a:gd name="connsiteY29" fmla="*/ 1320142 h 2729939"/>
              <a:gd name="connsiteX30" fmla="*/ 277473 w 9047123"/>
              <a:gd name="connsiteY30" fmla="*/ 1114083 h 2729939"/>
              <a:gd name="connsiteX31" fmla="*/ 540723 w 9047123"/>
              <a:gd name="connsiteY31" fmla="*/ 955684 h 2729939"/>
              <a:gd name="connsiteX0" fmla="*/ 540723 w 9047123"/>
              <a:gd name="connsiteY0" fmla="*/ 955684 h 2720937"/>
              <a:gd name="connsiteX1" fmla="*/ 908488 w 9047123"/>
              <a:gd name="connsiteY1" fmla="*/ 777672 h 2720937"/>
              <a:gd name="connsiteX2" fmla="*/ 1459672 w 9047123"/>
              <a:gd name="connsiteY2" fmla="*/ 334175 h 2720937"/>
              <a:gd name="connsiteX3" fmla="*/ 2073365 w 9047123"/>
              <a:gd name="connsiteY3" fmla="*/ 323483 h 2720937"/>
              <a:gd name="connsiteX4" fmla="*/ 2518314 w 9047123"/>
              <a:gd name="connsiteY4" fmla="*/ 195220 h 2720937"/>
              <a:gd name="connsiteX5" fmla="*/ 2995943 w 9047123"/>
              <a:gd name="connsiteY5" fmla="*/ 138962 h 2720937"/>
              <a:gd name="connsiteX6" fmla="*/ 3728649 w 9047123"/>
              <a:gd name="connsiteY6" fmla="*/ 200894 h 2720937"/>
              <a:gd name="connsiteX7" fmla="*/ 4458270 w 9047123"/>
              <a:gd name="connsiteY7" fmla="*/ 420 h 2720937"/>
              <a:gd name="connsiteX8" fmla="*/ 5361118 w 9047123"/>
              <a:gd name="connsiteY8" fmla="*/ 151005 h 2720937"/>
              <a:gd name="connsiteX9" fmla="*/ 6244518 w 9047123"/>
              <a:gd name="connsiteY9" fmla="*/ 247781 h 2720937"/>
              <a:gd name="connsiteX10" fmla="*/ 6926485 w 9047123"/>
              <a:gd name="connsiteY10" fmla="*/ 476545 h 2720937"/>
              <a:gd name="connsiteX11" fmla="*/ 7872310 w 9047123"/>
              <a:gd name="connsiteY11" fmla="*/ 607341 h 2720937"/>
              <a:gd name="connsiteX12" fmla="*/ 8602899 w 9047123"/>
              <a:gd name="connsiteY12" fmla="*/ 941710 h 2720937"/>
              <a:gd name="connsiteX13" fmla="*/ 9030983 w 9047123"/>
              <a:gd name="connsiteY13" fmla="*/ 1575820 h 2720937"/>
              <a:gd name="connsiteX14" fmla="*/ 8897980 w 9047123"/>
              <a:gd name="connsiteY14" fmla="*/ 2107835 h 2720937"/>
              <a:gd name="connsiteX15" fmla="*/ 8349340 w 9047123"/>
              <a:gd name="connsiteY15" fmla="*/ 2440344 h 2720937"/>
              <a:gd name="connsiteX16" fmla="*/ 7434940 w 9047123"/>
              <a:gd name="connsiteY16" fmla="*/ 2656475 h 2720937"/>
              <a:gd name="connsiteX17" fmla="*/ 6736671 w 9047123"/>
              <a:gd name="connsiteY17" fmla="*/ 2573348 h 2720937"/>
              <a:gd name="connsiteX18" fmla="*/ 6370911 w 9047123"/>
              <a:gd name="connsiteY18" fmla="*/ 2407093 h 2720937"/>
              <a:gd name="connsiteX19" fmla="*/ 5812856 w 9047123"/>
              <a:gd name="connsiteY19" fmla="*/ 2400441 h 2720937"/>
              <a:gd name="connsiteX20" fmla="*/ 5072750 w 9047123"/>
              <a:gd name="connsiteY20" fmla="*/ 2677252 h 2720937"/>
              <a:gd name="connsiteX21" fmla="*/ 4192976 w 9047123"/>
              <a:gd name="connsiteY21" fmla="*/ 2709074 h 2720937"/>
              <a:gd name="connsiteX22" fmla="*/ 3311828 w 9047123"/>
              <a:gd name="connsiteY22" fmla="*/ 2563075 h 2720937"/>
              <a:gd name="connsiteX23" fmla="*/ 2330925 w 9047123"/>
              <a:gd name="connsiteY23" fmla="*/ 2606598 h 2720937"/>
              <a:gd name="connsiteX24" fmla="*/ 1215683 w 9047123"/>
              <a:gd name="connsiteY24" fmla="*/ 2612922 h 2720937"/>
              <a:gd name="connsiteX25" fmla="*/ 772393 w 9047123"/>
              <a:gd name="connsiteY25" fmla="*/ 2465636 h 2720937"/>
              <a:gd name="connsiteX26" fmla="*/ 409390 w 9047123"/>
              <a:gd name="connsiteY26" fmla="*/ 2395151 h 2720937"/>
              <a:gd name="connsiteX27" fmla="*/ 164186 w 9047123"/>
              <a:gd name="connsiteY27" fmla="*/ 2140540 h 2720937"/>
              <a:gd name="connsiteX28" fmla="*/ 13476 w 9047123"/>
              <a:gd name="connsiteY28" fmla="*/ 1775326 h 2720937"/>
              <a:gd name="connsiteX29" fmla="*/ 67247 w 9047123"/>
              <a:gd name="connsiteY29" fmla="*/ 1320142 h 2720937"/>
              <a:gd name="connsiteX30" fmla="*/ 277473 w 9047123"/>
              <a:gd name="connsiteY30" fmla="*/ 1114083 h 2720937"/>
              <a:gd name="connsiteX31" fmla="*/ 540723 w 9047123"/>
              <a:gd name="connsiteY31" fmla="*/ 955684 h 2720937"/>
              <a:gd name="connsiteX0" fmla="*/ 540723 w 9047123"/>
              <a:gd name="connsiteY0" fmla="*/ 955684 h 2720935"/>
              <a:gd name="connsiteX1" fmla="*/ 908488 w 9047123"/>
              <a:gd name="connsiteY1" fmla="*/ 777672 h 2720935"/>
              <a:gd name="connsiteX2" fmla="*/ 1459672 w 9047123"/>
              <a:gd name="connsiteY2" fmla="*/ 334175 h 2720935"/>
              <a:gd name="connsiteX3" fmla="*/ 2073365 w 9047123"/>
              <a:gd name="connsiteY3" fmla="*/ 323483 h 2720935"/>
              <a:gd name="connsiteX4" fmla="*/ 2518314 w 9047123"/>
              <a:gd name="connsiteY4" fmla="*/ 195220 h 2720935"/>
              <a:gd name="connsiteX5" fmla="*/ 2995943 w 9047123"/>
              <a:gd name="connsiteY5" fmla="*/ 138962 h 2720935"/>
              <a:gd name="connsiteX6" fmla="*/ 3728649 w 9047123"/>
              <a:gd name="connsiteY6" fmla="*/ 200894 h 2720935"/>
              <a:gd name="connsiteX7" fmla="*/ 4458270 w 9047123"/>
              <a:gd name="connsiteY7" fmla="*/ 420 h 2720935"/>
              <a:gd name="connsiteX8" fmla="*/ 5361118 w 9047123"/>
              <a:gd name="connsiteY8" fmla="*/ 151005 h 2720935"/>
              <a:gd name="connsiteX9" fmla="*/ 6244518 w 9047123"/>
              <a:gd name="connsiteY9" fmla="*/ 247781 h 2720935"/>
              <a:gd name="connsiteX10" fmla="*/ 6926485 w 9047123"/>
              <a:gd name="connsiteY10" fmla="*/ 476545 h 2720935"/>
              <a:gd name="connsiteX11" fmla="*/ 7872310 w 9047123"/>
              <a:gd name="connsiteY11" fmla="*/ 607341 h 2720935"/>
              <a:gd name="connsiteX12" fmla="*/ 8602899 w 9047123"/>
              <a:gd name="connsiteY12" fmla="*/ 941710 h 2720935"/>
              <a:gd name="connsiteX13" fmla="*/ 9030983 w 9047123"/>
              <a:gd name="connsiteY13" fmla="*/ 1575820 h 2720935"/>
              <a:gd name="connsiteX14" fmla="*/ 8897980 w 9047123"/>
              <a:gd name="connsiteY14" fmla="*/ 2107835 h 2720935"/>
              <a:gd name="connsiteX15" fmla="*/ 8349340 w 9047123"/>
              <a:gd name="connsiteY15" fmla="*/ 2440344 h 2720935"/>
              <a:gd name="connsiteX16" fmla="*/ 7434940 w 9047123"/>
              <a:gd name="connsiteY16" fmla="*/ 2656475 h 2720935"/>
              <a:gd name="connsiteX17" fmla="*/ 6736671 w 9047123"/>
              <a:gd name="connsiteY17" fmla="*/ 2573348 h 2720935"/>
              <a:gd name="connsiteX18" fmla="*/ 6370911 w 9047123"/>
              <a:gd name="connsiteY18" fmla="*/ 2407093 h 2720935"/>
              <a:gd name="connsiteX19" fmla="*/ 5812856 w 9047123"/>
              <a:gd name="connsiteY19" fmla="*/ 2400441 h 2720935"/>
              <a:gd name="connsiteX20" fmla="*/ 5072750 w 9047123"/>
              <a:gd name="connsiteY20" fmla="*/ 2677252 h 2720935"/>
              <a:gd name="connsiteX21" fmla="*/ 4192976 w 9047123"/>
              <a:gd name="connsiteY21" fmla="*/ 2709074 h 2720935"/>
              <a:gd name="connsiteX22" fmla="*/ 3311828 w 9047123"/>
              <a:gd name="connsiteY22" fmla="*/ 2563075 h 2720935"/>
              <a:gd name="connsiteX23" fmla="*/ 2351691 w 9047123"/>
              <a:gd name="connsiteY23" fmla="*/ 2659197 h 2720935"/>
              <a:gd name="connsiteX24" fmla="*/ 1215683 w 9047123"/>
              <a:gd name="connsiteY24" fmla="*/ 2612922 h 2720935"/>
              <a:gd name="connsiteX25" fmla="*/ 772393 w 9047123"/>
              <a:gd name="connsiteY25" fmla="*/ 2465636 h 2720935"/>
              <a:gd name="connsiteX26" fmla="*/ 409390 w 9047123"/>
              <a:gd name="connsiteY26" fmla="*/ 2395151 h 2720935"/>
              <a:gd name="connsiteX27" fmla="*/ 164186 w 9047123"/>
              <a:gd name="connsiteY27" fmla="*/ 2140540 h 2720935"/>
              <a:gd name="connsiteX28" fmla="*/ 13476 w 9047123"/>
              <a:gd name="connsiteY28" fmla="*/ 1775326 h 2720935"/>
              <a:gd name="connsiteX29" fmla="*/ 67247 w 9047123"/>
              <a:gd name="connsiteY29" fmla="*/ 1320142 h 2720935"/>
              <a:gd name="connsiteX30" fmla="*/ 277473 w 9047123"/>
              <a:gd name="connsiteY30" fmla="*/ 1114083 h 2720935"/>
              <a:gd name="connsiteX31" fmla="*/ 540723 w 9047123"/>
              <a:gd name="connsiteY31" fmla="*/ 955684 h 2720935"/>
              <a:gd name="connsiteX0" fmla="*/ 540723 w 9047123"/>
              <a:gd name="connsiteY0" fmla="*/ 955684 h 2718134"/>
              <a:gd name="connsiteX1" fmla="*/ 908488 w 9047123"/>
              <a:gd name="connsiteY1" fmla="*/ 777672 h 2718134"/>
              <a:gd name="connsiteX2" fmla="*/ 1459672 w 9047123"/>
              <a:gd name="connsiteY2" fmla="*/ 334175 h 2718134"/>
              <a:gd name="connsiteX3" fmla="*/ 2073365 w 9047123"/>
              <a:gd name="connsiteY3" fmla="*/ 323483 h 2718134"/>
              <a:gd name="connsiteX4" fmla="*/ 2518314 w 9047123"/>
              <a:gd name="connsiteY4" fmla="*/ 195220 h 2718134"/>
              <a:gd name="connsiteX5" fmla="*/ 2995943 w 9047123"/>
              <a:gd name="connsiteY5" fmla="*/ 138962 h 2718134"/>
              <a:gd name="connsiteX6" fmla="*/ 3728649 w 9047123"/>
              <a:gd name="connsiteY6" fmla="*/ 200894 h 2718134"/>
              <a:gd name="connsiteX7" fmla="*/ 4458270 w 9047123"/>
              <a:gd name="connsiteY7" fmla="*/ 420 h 2718134"/>
              <a:gd name="connsiteX8" fmla="*/ 5361118 w 9047123"/>
              <a:gd name="connsiteY8" fmla="*/ 151005 h 2718134"/>
              <a:gd name="connsiteX9" fmla="*/ 6244518 w 9047123"/>
              <a:gd name="connsiteY9" fmla="*/ 247781 h 2718134"/>
              <a:gd name="connsiteX10" fmla="*/ 6926485 w 9047123"/>
              <a:gd name="connsiteY10" fmla="*/ 476545 h 2718134"/>
              <a:gd name="connsiteX11" fmla="*/ 7872310 w 9047123"/>
              <a:gd name="connsiteY11" fmla="*/ 607341 h 2718134"/>
              <a:gd name="connsiteX12" fmla="*/ 8602899 w 9047123"/>
              <a:gd name="connsiteY12" fmla="*/ 941710 h 2718134"/>
              <a:gd name="connsiteX13" fmla="*/ 9030983 w 9047123"/>
              <a:gd name="connsiteY13" fmla="*/ 1575820 h 2718134"/>
              <a:gd name="connsiteX14" fmla="*/ 8897980 w 9047123"/>
              <a:gd name="connsiteY14" fmla="*/ 2107835 h 2718134"/>
              <a:gd name="connsiteX15" fmla="*/ 8349340 w 9047123"/>
              <a:gd name="connsiteY15" fmla="*/ 2440344 h 2718134"/>
              <a:gd name="connsiteX16" fmla="*/ 7434940 w 9047123"/>
              <a:gd name="connsiteY16" fmla="*/ 2656475 h 2718134"/>
              <a:gd name="connsiteX17" fmla="*/ 6736671 w 9047123"/>
              <a:gd name="connsiteY17" fmla="*/ 2573348 h 2718134"/>
              <a:gd name="connsiteX18" fmla="*/ 6370911 w 9047123"/>
              <a:gd name="connsiteY18" fmla="*/ 2407093 h 2718134"/>
              <a:gd name="connsiteX19" fmla="*/ 5833623 w 9047123"/>
              <a:gd name="connsiteY19" fmla="*/ 2470573 h 2718134"/>
              <a:gd name="connsiteX20" fmla="*/ 5072750 w 9047123"/>
              <a:gd name="connsiteY20" fmla="*/ 2677252 h 2718134"/>
              <a:gd name="connsiteX21" fmla="*/ 4192976 w 9047123"/>
              <a:gd name="connsiteY21" fmla="*/ 2709074 h 2718134"/>
              <a:gd name="connsiteX22" fmla="*/ 3311828 w 9047123"/>
              <a:gd name="connsiteY22" fmla="*/ 2563075 h 2718134"/>
              <a:gd name="connsiteX23" fmla="*/ 2351691 w 9047123"/>
              <a:gd name="connsiteY23" fmla="*/ 2659197 h 2718134"/>
              <a:gd name="connsiteX24" fmla="*/ 1215683 w 9047123"/>
              <a:gd name="connsiteY24" fmla="*/ 2612922 h 2718134"/>
              <a:gd name="connsiteX25" fmla="*/ 772393 w 9047123"/>
              <a:gd name="connsiteY25" fmla="*/ 2465636 h 2718134"/>
              <a:gd name="connsiteX26" fmla="*/ 409390 w 9047123"/>
              <a:gd name="connsiteY26" fmla="*/ 2395151 h 2718134"/>
              <a:gd name="connsiteX27" fmla="*/ 164186 w 9047123"/>
              <a:gd name="connsiteY27" fmla="*/ 2140540 h 2718134"/>
              <a:gd name="connsiteX28" fmla="*/ 13476 w 9047123"/>
              <a:gd name="connsiteY28" fmla="*/ 1775326 h 2718134"/>
              <a:gd name="connsiteX29" fmla="*/ 67247 w 9047123"/>
              <a:gd name="connsiteY29" fmla="*/ 1320142 h 2718134"/>
              <a:gd name="connsiteX30" fmla="*/ 277473 w 9047123"/>
              <a:gd name="connsiteY30" fmla="*/ 1114083 h 2718134"/>
              <a:gd name="connsiteX31" fmla="*/ 540723 w 9047123"/>
              <a:gd name="connsiteY31" fmla="*/ 955684 h 2718134"/>
              <a:gd name="connsiteX0" fmla="*/ 540723 w 9047123"/>
              <a:gd name="connsiteY0" fmla="*/ 955684 h 2718136"/>
              <a:gd name="connsiteX1" fmla="*/ 908488 w 9047123"/>
              <a:gd name="connsiteY1" fmla="*/ 777672 h 2718136"/>
              <a:gd name="connsiteX2" fmla="*/ 1459672 w 9047123"/>
              <a:gd name="connsiteY2" fmla="*/ 334175 h 2718136"/>
              <a:gd name="connsiteX3" fmla="*/ 2073365 w 9047123"/>
              <a:gd name="connsiteY3" fmla="*/ 323483 h 2718136"/>
              <a:gd name="connsiteX4" fmla="*/ 2518314 w 9047123"/>
              <a:gd name="connsiteY4" fmla="*/ 195220 h 2718136"/>
              <a:gd name="connsiteX5" fmla="*/ 2995943 w 9047123"/>
              <a:gd name="connsiteY5" fmla="*/ 138962 h 2718136"/>
              <a:gd name="connsiteX6" fmla="*/ 3728649 w 9047123"/>
              <a:gd name="connsiteY6" fmla="*/ 200894 h 2718136"/>
              <a:gd name="connsiteX7" fmla="*/ 4458270 w 9047123"/>
              <a:gd name="connsiteY7" fmla="*/ 420 h 2718136"/>
              <a:gd name="connsiteX8" fmla="*/ 5361118 w 9047123"/>
              <a:gd name="connsiteY8" fmla="*/ 151005 h 2718136"/>
              <a:gd name="connsiteX9" fmla="*/ 6244518 w 9047123"/>
              <a:gd name="connsiteY9" fmla="*/ 247781 h 2718136"/>
              <a:gd name="connsiteX10" fmla="*/ 6926485 w 9047123"/>
              <a:gd name="connsiteY10" fmla="*/ 476545 h 2718136"/>
              <a:gd name="connsiteX11" fmla="*/ 7872310 w 9047123"/>
              <a:gd name="connsiteY11" fmla="*/ 607341 h 2718136"/>
              <a:gd name="connsiteX12" fmla="*/ 8602899 w 9047123"/>
              <a:gd name="connsiteY12" fmla="*/ 941710 h 2718136"/>
              <a:gd name="connsiteX13" fmla="*/ 9030983 w 9047123"/>
              <a:gd name="connsiteY13" fmla="*/ 1575820 h 2718136"/>
              <a:gd name="connsiteX14" fmla="*/ 8897980 w 9047123"/>
              <a:gd name="connsiteY14" fmla="*/ 2107835 h 2718136"/>
              <a:gd name="connsiteX15" fmla="*/ 8349340 w 9047123"/>
              <a:gd name="connsiteY15" fmla="*/ 2440344 h 2718136"/>
              <a:gd name="connsiteX16" fmla="*/ 7434940 w 9047123"/>
              <a:gd name="connsiteY16" fmla="*/ 2656475 h 2718136"/>
              <a:gd name="connsiteX17" fmla="*/ 6736671 w 9047123"/>
              <a:gd name="connsiteY17" fmla="*/ 2573348 h 2718136"/>
              <a:gd name="connsiteX18" fmla="*/ 6360528 w 9047123"/>
              <a:gd name="connsiteY18" fmla="*/ 2477226 h 2718136"/>
              <a:gd name="connsiteX19" fmla="*/ 5833623 w 9047123"/>
              <a:gd name="connsiteY19" fmla="*/ 2470573 h 2718136"/>
              <a:gd name="connsiteX20" fmla="*/ 5072750 w 9047123"/>
              <a:gd name="connsiteY20" fmla="*/ 2677252 h 2718136"/>
              <a:gd name="connsiteX21" fmla="*/ 4192976 w 9047123"/>
              <a:gd name="connsiteY21" fmla="*/ 2709074 h 2718136"/>
              <a:gd name="connsiteX22" fmla="*/ 3311828 w 9047123"/>
              <a:gd name="connsiteY22" fmla="*/ 2563075 h 2718136"/>
              <a:gd name="connsiteX23" fmla="*/ 2351691 w 9047123"/>
              <a:gd name="connsiteY23" fmla="*/ 2659197 h 2718136"/>
              <a:gd name="connsiteX24" fmla="*/ 1215683 w 9047123"/>
              <a:gd name="connsiteY24" fmla="*/ 2612922 h 2718136"/>
              <a:gd name="connsiteX25" fmla="*/ 772393 w 9047123"/>
              <a:gd name="connsiteY25" fmla="*/ 2465636 h 2718136"/>
              <a:gd name="connsiteX26" fmla="*/ 409390 w 9047123"/>
              <a:gd name="connsiteY26" fmla="*/ 2395151 h 2718136"/>
              <a:gd name="connsiteX27" fmla="*/ 164186 w 9047123"/>
              <a:gd name="connsiteY27" fmla="*/ 2140540 h 2718136"/>
              <a:gd name="connsiteX28" fmla="*/ 13476 w 9047123"/>
              <a:gd name="connsiteY28" fmla="*/ 1775326 h 2718136"/>
              <a:gd name="connsiteX29" fmla="*/ 67247 w 9047123"/>
              <a:gd name="connsiteY29" fmla="*/ 1320142 h 2718136"/>
              <a:gd name="connsiteX30" fmla="*/ 277473 w 9047123"/>
              <a:gd name="connsiteY30" fmla="*/ 1114083 h 2718136"/>
              <a:gd name="connsiteX31" fmla="*/ 540723 w 9047123"/>
              <a:gd name="connsiteY31" fmla="*/ 955684 h 2718136"/>
              <a:gd name="connsiteX0" fmla="*/ 540723 w 9048877"/>
              <a:gd name="connsiteY0" fmla="*/ 955684 h 2718134"/>
              <a:gd name="connsiteX1" fmla="*/ 908488 w 9048877"/>
              <a:gd name="connsiteY1" fmla="*/ 777672 h 2718134"/>
              <a:gd name="connsiteX2" fmla="*/ 1459672 w 9048877"/>
              <a:gd name="connsiteY2" fmla="*/ 334175 h 2718134"/>
              <a:gd name="connsiteX3" fmla="*/ 2073365 w 9048877"/>
              <a:gd name="connsiteY3" fmla="*/ 323483 h 2718134"/>
              <a:gd name="connsiteX4" fmla="*/ 2518314 w 9048877"/>
              <a:gd name="connsiteY4" fmla="*/ 195220 h 2718134"/>
              <a:gd name="connsiteX5" fmla="*/ 2995943 w 9048877"/>
              <a:gd name="connsiteY5" fmla="*/ 138962 h 2718134"/>
              <a:gd name="connsiteX6" fmla="*/ 3728649 w 9048877"/>
              <a:gd name="connsiteY6" fmla="*/ 200894 h 2718134"/>
              <a:gd name="connsiteX7" fmla="*/ 4458270 w 9048877"/>
              <a:gd name="connsiteY7" fmla="*/ 420 h 2718134"/>
              <a:gd name="connsiteX8" fmla="*/ 5361118 w 9048877"/>
              <a:gd name="connsiteY8" fmla="*/ 151005 h 2718134"/>
              <a:gd name="connsiteX9" fmla="*/ 6244518 w 9048877"/>
              <a:gd name="connsiteY9" fmla="*/ 247781 h 2718134"/>
              <a:gd name="connsiteX10" fmla="*/ 6926485 w 9048877"/>
              <a:gd name="connsiteY10" fmla="*/ 476545 h 2718134"/>
              <a:gd name="connsiteX11" fmla="*/ 7872310 w 9048877"/>
              <a:gd name="connsiteY11" fmla="*/ 607341 h 2718134"/>
              <a:gd name="connsiteX12" fmla="*/ 8602899 w 9048877"/>
              <a:gd name="connsiteY12" fmla="*/ 941710 h 2718134"/>
              <a:gd name="connsiteX13" fmla="*/ 9030983 w 9048877"/>
              <a:gd name="connsiteY13" fmla="*/ 1575820 h 2718134"/>
              <a:gd name="connsiteX14" fmla="*/ 8897980 w 9048877"/>
              <a:gd name="connsiteY14" fmla="*/ 2107835 h 2718134"/>
              <a:gd name="connsiteX15" fmla="*/ 8266276 w 9048877"/>
              <a:gd name="connsiteY15" fmla="*/ 2528008 h 2718134"/>
              <a:gd name="connsiteX16" fmla="*/ 7434940 w 9048877"/>
              <a:gd name="connsiteY16" fmla="*/ 2656475 h 2718134"/>
              <a:gd name="connsiteX17" fmla="*/ 6736671 w 9048877"/>
              <a:gd name="connsiteY17" fmla="*/ 2573348 h 2718134"/>
              <a:gd name="connsiteX18" fmla="*/ 6360528 w 9048877"/>
              <a:gd name="connsiteY18" fmla="*/ 2477226 h 2718134"/>
              <a:gd name="connsiteX19" fmla="*/ 5833623 w 9048877"/>
              <a:gd name="connsiteY19" fmla="*/ 2470573 h 2718134"/>
              <a:gd name="connsiteX20" fmla="*/ 5072750 w 9048877"/>
              <a:gd name="connsiteY20" fmla="*/ 2677252 h 2718134"/>
              <a:gd name="connsiteX21" fmla="*/ 4192976 w 9048877"/>
              <a:gd name="connsiteY21" fmla="*/ 2709074 h 2718134"/>
              <a:gd name="connsiteX22" fmla="*/ 3311828 w 9048877"/>
              <a:gd name="connsiteY22" fmla="*/ 2563075 h 2718134"/>
              <a:gd name="connsiteX23" fmla="*/ 2351691 w 9048877"/>
              <a:gd name="connsiteY23" fmla="*/ 2659197 h 2718134"/>
              <a:gd name="connsiteX24" fmla="*/ 1215683 w 9048877"/>
              <a:gd name="connsiteY24" fmla="*/ 2612922 h 2718134"/>
              <a:gd name="connsiteX25" fmla="*/ 772393 w 9048877"/>
              <a:gd name="connsiteY25" fmla="*/ 2465636 h 2718134"/>
              <a:gd name="connsiteX26" fmla="*/ 409390 w 9048877"/>
              <a:gd name="connsiteY26" fmla="*/ 2395151 h 2718134"/>
              <a:gd name="connsiteX27" fmla="*/ 164186 w 9048877"/>
              <a:gd name="connsiteY27" fmla="*/ 2140540 h 2718134"/>
              <a:gd name="connsiteX28" fmla="*/ 13476 w 9048877"/>
              <a:gd name="connsiteY28" fmla="*/ 1775326 h 2718134"/>
              <a:gd name="connsiteX29" fmla="*/ 67247 w 9048877"/>
              <a:gd name="connsiteY29" fmla="*/ 1320142 h 2718134"/>
              <a:gd name="connsiteX30" fmla="*/ 277473 w 9048877"/>
              <a:gd name="connsiteY30" fmla="*/ 1114083 h 2718134"/>
              <a:gd name="connsiteX31" fmla="*/ 540723 w 9048877"/>
              <a:gd name="connsiteY31" fmla="*/ 955684 h 2718134"/>
              <a:gd name="connsiteX0" fmla="*/ 540723 w 9048877"/>
              <a:gd name="connsiteY0" fmla="*/ 955469 h 2717921"/>
              <a:gd name="connsiteX1" fmla="*/ 908488 w 9048877"/>
              <a:gd name="connsiteY1" fmla="*/ 777457 h 2717921"/>
              <a:gd name="connsiteX2" fmla="*/ 1459672 w 9048877"/>
              <a:gd name="connsiteY2" fmla="*/ 333960 h 2717921"/>
              <a:gd name="connsiteX3" fmla="*/ 2073365 w 9048877"/>
              <a:gd name="connsiteY3" fmla="*/ 323268 h 2717921"/>
              <a:gd name="connsiteX4" fmla="*/ 2518314 w 9048877"/>
              <a:gd name="connsiteY4" fmla="*/ 195005 h 2717921"/>
              <a:gd name="connsiteX5" fmla="*/ 2995943 w 9048877"/>
              <a:gd name="connsiteY5" fmla="*/ 138747 h 2717921"/>
              <a:gd name="connsiteX6" fmla="*/ 3728649 w 9048877"/>
              <a:gd name="connsiteY6" fmla="*/ 200679 h 2717921"/>
              <a:gd name="connsiteX7" fmla="*/ 4458270 w 9048877"/>
              <a:gd name="connsiteY7" fmla="*/ 205 h 2717921"/>
              <a:gd name="connsiteX8" fmla="*/ 5374873 w 9048877"/>
              <a:gd name="connsiteY8" fmla="*/ 243693 h 2717921"/>
              <a:gd name="connsiteX9" fmla="*/ 6244518 w 9048877"/>
              <a:gd name="connsiteY9" fmla="*/ 247566 h 2717921"/>
              <a:gd name="connsiteX10" fmla="*/ 6926485 w 9048877"/>
              <a:gd name="connsiteY10" fmla="*/ 476330 h 2717921"/>
              <a:gd name="connsiteX11" fmla="*/ 7872310 w 9048877"/>
              <a:gd name="connsiteY11" fmla="*/ 607126 h 2717921"/>
              <a:gd name="connsiteX12" fmla="*/ 8602899 w 9048877"/>
              <a:gd name="connsiteY12" fmla="*/ 941495 h 2717921"/>
              <a:gd name="connsiteX13" fmla="*/ 9030983 w 9048877"/>
              <a:gd name="connsiteY13" fmla="*/ 1575605 h 2717921"/>
              <a:gd name="connsiteX14" fmla="*/ 8897980 w 9048877"/>
              <a:gd name="connsiteY14" fmla="*/ 2107620 h 2717921"/>
              <a:gd name="connsiteX15" fmla="*/ 8266276 w 9048877"/>
              <a:gd name="connsiteY15" fmla="*/ 2527793 h 2717921"/>
              <a:gd name="connsiteX16" fmla="*/ 7434940 w 9048877"/>
              <a:gd name="connsiteY16" fmla="*/ 2656260 h 2717921"/>
              <a:gd name="connsiteX17" fmla="*/ 6736671 w 9048877"/>
              <a:gd name="connsiteY17" fmla="*/ 2573133 h 2717921"/>
              <a:gd name="connsiteX18" fmla="*/ 6360528 w 9048877"/>
              <a:gd name="connsiteY18" fmla="*/ 2477011 h 2717921"/>
              <a:gd name="connsiteX19" fmla="*/ 5833623 w 9048877"/>
              <a:gd name="connsiteY19" fmla="*/ 2470358 h 2717921"/>
              <a:gd name="connsiteX20" fmla="*/ 5072750 w 9048877"/>
              <a:gd name="connsiteY20" fmla="*/ 2677037 h 2717921"/>
              <a:gd name="connsiteX21" fmla="*/ 4192976 w 9048877"/>
              <a:gd name="connsiteY21" fmla="*/ 2708859 h 2717921"/>
              <a:gd name="connsiteX22" fmla="*/ 3311828 w 9048877"/>
              <a:gd name="connsiteY22" fmla="*/ 2562860 h 2717921"/>
              <a:gd name="connsiteX23" fmla="*/ 2351691 w 9048877"/>
              <a:gd name="connsiteY23" fmla="*/ 2658982 h 2717921"/>
              <a:gd name="connsiteX24" fmla="*/ 1215683 w 9048877"/>
              <a:gd name="connsiteY24" fmla="*/ 2612707 h 2717921"/>
              <a:gd name="connsiteX25" fmla="*/ 772393 w 9048877"/>
              <a:gd name="connsiteY25" fmla="*/ 2465421 h 2717921"/>
              <a:gd name="connsiteX26" fmla="*/ 409390 w 9048877"/>
              <a:gd name="connsiteY26" fmla="*/ 2394936 h 2717921"/>
              <a:gd name="connsiteX27" fmla="*/ 164186 w 9048877"/>
              <a:gd name="connsiteY27" fmla="*/ 2140325 h 2717921"/>
              <a:gd name="connsiteX28" fmla="*/ 13476 w 9048877"/>
              <a:gd name="connsiteY28" fmla="*/ 1775111 h 2717921"/>
              <a:gd name="connsiteX29" fmla="*/ 67247 w 9048877"/>
              <a:gd name="connsiteY29" fmla="*/ 1319927 h 2717921"/>
              <a:gd name="connsiteX30" fmla="*/ 277473 w 9048877"/>
              <a:gd name="connsiteY30" fmla="*/ 1113868 h 2717921"/>
              <a:gd name="connsiteX31" fmla="*/ 540723 w 9048877"/>
              <a:gd name="connsiteY31" fmla="*/ 955469 h 2717921"/>
              <a:gd name="connsiteX0" fmla="*/ 540723 w 9048877"/>
              <a:gd name="connsiteY0" fmla="*/ 955467 h 2717917"/>
              <a:gd name="connsiteX1" fmla="*/ 908488 w 9048877"/>
              <a:gd name="connsiteY1" fmla="*/ 777455 h 2717917"/>
              <a:gd name="connsiteX2" fmla="*/ 1459672 w 9048877"/>
              <a:gd name="connsiteY2" fmla="*/ 333958 h 2717917"/>
              <a:gd name="connsiteX3" fmla="*/ 2073365 w 9048877"/>
              <a:gd name="connsiteY3" fmla="*/ 323266 h 2717917"/>
              <a:gd name="connsiteX4" fmla="*/ 2518314 w 9048877"/>
              <a:gd name="connsiteY4" fmla="*/ 195003 h 2717917"/>
              <a:gd name="connsiteX5" fmla="*/ 2995943 w 9048877"/>
              <a:gd name="connsiteY5" fmla="*/ 138745 h 2717917"/>
              <a:gd name="connsiteX6" fmla="*/ 3728649 w 9048877"/>
              <a:gd name="connsiteY6" fmla="*/ 200677 h 2717917"/>
              <a:gd name="connsiteX7" fmla="*/ 4458270 w 9048877"/>
              <a:gd name="connsiteY7" fmla="*/ 203 h 2717917"/>
              <a:gd name="connsiteX8" fmla="*/ 5374873 w 9048877"/>
              <a:gd name="connsiteY8" fmla="*/ 243691 h 2717917"/>
              <a:gd name="connsiteX9" fmla="*/ 6244518 w 9048877"/>
              <a:gd name="connsiteY9" fmla="*/ 247564 h 2717917"/>
              <a:gd name="connsiteX10" fmla="*/ 6926485 w 9048877"/>
              <a:gd name="connsiteY10" fmla="*/ 476328 h 2717917"/>
              <a:gd name="connsiteX11" fmla="*/ 7872310 w 9048877"/>
              <a:gd name="connsiteY11" fmla="*/ 607124 h 2717917"/>
              <a:gd name="connsiteX12" fmla="*/ 8602899 w 9048877"/>
              <a:gd name="connsiteY12" fmla="*/ 941493 h 2717917"/>
              <a:gd name="connsiteX13" fmla="*/ 9030983 w 9048877"/>
              <a:gd name="connsiteY13" fmla="*/ 1575603 h 2717917"/>
              <a:gd name="connsiteX14" fmla="*/ 8897980 w 9048877"/>
              <a:gd name="connsiteY14" fmla="*/ 2107618 h 2717917"/>
              <a:gd name="connsiteX15" fmla="*/ 8266276 w 9048877"/>
              <a:gd name="connsiteY15" fmla="*/ 2527791 h 2717917"/>
              <a:gd name="connsiteX16" fmla="*/ 7434940 w 9048877"/>
              <a:gd name="connsiteY16" fmla="*/ 2656258 h 2717917"/>
              <a:gd name="connsiteX17" fmla="*/ 6736671 w 9048877"/>
              <a:gd name="connsiteY17" fmla="*/ 2573131 h 2717917"/>
              <a:gd name="connsiteX18" fmla="*/ 6360528 w 9048877"/>
              <a:gd name="connsiteY18" fmla="*/ 2477009 h 2717917"/>
              <a:gd name="connsiteX19" fmla="*/ 5833623 w 9048877"/>
              <a:gd name="connsiteY19" fmla="*/ 2470356 h 2717917"/>
              <a:gd name="connsiteX20" fmla="*/ 5072750 w 9048877"/>
              <a:gd name="connsiteY20" fmla="*/ 2677035 h 2717917"/>
              <a:gd name="connsiteX21" fmla="*/ 4192976 w 9048877"/>
              <a:gd name="connsiteY21" fmla="*/ 2708857 h 2717917"/>
              <a:gd name="connsiteX22" fmla="*/ 3311828 w 9048877"/>
              <a:gd name="connsiteY22" fmla="*/ 2562858 h 2717917"/>
              <a:gd name="connsiteX23" fmla="*/ 2351691 w 9048877"/>
              <a:gd name="connsiteY23" fmla="*/ 2658980 h 2717917"/>
              <a:gd name="connsiteX24" fmla="*/ 1215683 w 9048877"/>
              <a:gd name="connsiteY24" fmla="*/ 2612705 h 2717917"/>
              <a:gd name="connsiteX25" fmla="*/ 772393 w 9048877"/>
              <a:gd name="connsiteY25" fmla="*/ 2465419 h 2717917"/>
              <a:gd name="connsiteX26" fmla="*/ 409390 w 9048877"/>
              <a:gd name="connsiteY26" fmla="*/ 2394934 h 2717917"/>
              <a:gd name="connsiteX27" fmla="*/ 164186 w 9048877"/>
              <a:gd name="connsiteY27" fmla="*/ 2140323 h 2717917"/>
              <a:gd name="connsiteX28" fmla="*/ 13476 w 9048877"/>
              <a:gd name="connsiteY28" fmla="*/ 1775109 h 2717917"/>
              <a:gd name="connsiteX29" fmla="*/ 67247 w 9048877"/>
              <a:gd name="connsiteY29" fmla="*/ 1319925 h 2717917"/>
              <a:gd name="connsiteX30" fmla="*/ 277473 w 9048877"/>
              <a:gd name="connsiteY30" fmla="*/ 1113866 h 2717917"/>
              <a:gd name="connsiteX31" fmla="*/ 540723 w 9048877"/>
              <a:gd name="connsiteY31" fmla="*/ 955467 h 2717917"/>
              <a:gd name="connsiteX0" fmla="*/ 540723 w 9048877"/>
              <a:gd name="connsiteY0" fmla="*/ 956300 h 2718752"/>
              <a:gd name="connsiteX1" fmla="*/ 908488 w 9048877"/>
              <a:gd name="connsiteY1" fmla="*/ 778288 h 2718752"/>
              <a:gd name="connsiteX2" fmla="*/ 1459672 w 9048877"/>
              <a:gd name="connsiteY2" fmla="*/ 334791 h 2718752"/>
              <a:gd name="connsiteX3" fmla="*/ 2073365 w 9048877"/>
              <a:gd name="connsiteY3" fmla="*/ 324099 h 2718752"/>
              <a:gd name="connsiteX4" fmla="*/ 2518314 w 9048877"/>
              <a:gd name="connsiteY4" fmla="*/ 195836 h 2718752"/>
              <a:gd name="connsiteX5" fmla="*/ 2995943 w 9048877"/>
              <a:gd name="connsiteY5" fmla="*/ 139578 h 2718752"/>
              <a:gd name="connsiteX6" fmla="*/ 3728649 w 9048877"/>
              <a:gd name="connsiteY6" fmla="*/ 201510 h 2718752"/>
              <a:gd name="connsiteX7" fmla="*/ 4458270 w 9048877"/>
              <a:gd name="connsiteY7" fmla="*/ 1036 h 2718752"/>
              <a:gd name="connsiteX8" fmla="*/ 5223578 w 9048877"/>
              <a:gd name="connsiteY8" fmla="*/ 128395 h 2718752"/>
              <a:gd name="connsiteX9" fmla="*/ 6244518 w 9048877"/>
              <a:gd name="connsiteY9" fmla="*/ 248397 h 2718752"/>
              <a:gd name="connsiteX10" fmla="*/ 6926485 w 9048877"/>
              <a:gd name="connsiteY10" fmla="*/ 477161 h 2718752"/>
              <a:gd name="connsiteX11" fmla="*/ 7872310 w 9048877"/>
              <a:gd name="connsiteY11" fmla="*/ 607957 h 2718752"/>
              <a:gd name="connsiteX12" fmla="*/ 8602899 w 9048877"/>
              <a:gd name="connsiteY12" fmla="*/ 942326 h 2718752"/>
              <a:gd name="connsiteX13" fmla="*/ 9030983 w 9048877"/>
              <a:gd name="connsiteY13" fmla="*/ 1576436 h 2718752"/>
              <a:gd name="connsiteX14" fmla="*/ 8897980 w 9048877"/>
              <a:gd name="connsiteY14" fmla="*/ 2108451 h 2718752"/>
              <a:gd name="connsiteX15" fmla="*/ 8266276 w 9048877"/>
              <a:gd name="connsiteY15" fmla="*/ 2528624 h 2718752"/>
              <a:gd name="connsiteX16" fmla="*/ 7434940 w 9048877"/>
              <a:gd name="connsiteY16" fmla="*/ 2657091 h 2718752"/>
              <a:gd name="connsiteX17" fmla="*/ 6736671 w 9048877"/>
              <a:gd name="connsiteY17" fmla="*/ 2573964 h 2718752"/>
              <a:gd name="connsiteX18" fmla="*/ 6360528 w 9048877"/>
              <a:gd name="connsiteY18" fmla="*/ 2477842 h 2718752"/>
              <a:gd name="connsiteX19" fmla="*/ 5833623 w 9048877"/>
              <a:gd name="connsiteY19" fmla="*/ 2471189 h 2718752"/>
              <a:gd name="connsiteX20" fmla="*/ 5072750 w 9048877"/>
              <a:gd name="connsiteY20" fmla="*/ 2677868 h 2718752"/>
              <a:gd name="connsiteX21" fmla="*/ 4192976 w 9048877"/>
              <a:gd name="connsiteY21" fmla="*/ 2709690 h 2718752"/>
              <a:gd name="connsiteX22" fmla="*/ 3311828 w 9048877"/>
              <a:gd name="connsiteY22" fmla="*/ 2563691 h 2718752"/>
              <a:gd name="connsiteX23" fmla="*/ 2351691 w 9048877"/>
              <a:gd name="connsiteY23" fmla="*/ 2659813 h 2718752"/>
              <a:gd name="connsiteX24" fmla="*/ 1215683 w 9048877"/>
              <a:gd name="connsiteY24" fmla="*/ 2613538 h 2718752"/>
              <a:gd name="connsiteX25" fmla="*/ 772393 w 9048877"/>
              <a:gd name="connsiteY25" fmla="*/ 2466252 h 2718752"/>
              <a:gd name="connsiteX26" fmla="*/ 409390 w 9048877"/>
              <a:gd name="connsiteY26" fmla="*/ 2395767 h 2718752"/>
              <a:gd name="connsiteX27" fmla="*/ 164186 w 9048877"/>
              <a:gd name="connsiteY27" fmla="*/ 2141156 h 2718752"/>
              <a:gd name="connsiteX28" fmla="*/ 13476 w 9048877"/>
              <a:gd name="connsiteY28" fmla="*/ 1775942 h 2718752"/>
              <a:gd name="connsiteX29" fmla="*/ 67247 w 9048877"/>
              <a:gd name="connsiteY29" fmla="*/ 1320758 h 2718752"/>
              <a:gd name="connsiteX30" fmla="*/ 277473 w 9048877"/>
              <a:gd name="connsiteY30" fmla="*/ 1114699 h 2718752"/>
              <a:gd name="connsiteX31" fmla="*/ 540723 w 9048877"/>
              <a:gd name="connsiteY31" fmla="*/ 956300 h 2718752"/>
              <a:gd name="connsiteX0" fmla="*/ 540723 w 9048877"/>
              <a:gd name="connsiteY0" fmla="*/ 956120 h 2718570"/>
              <a:gd name="connsiteX1" fmla="*/ 908488 w 9048877"/>
              <a:gd name="connsiteY1" fmla="*/ 778108 h 2718570"/>
              <a:gd name="connsiteX2" fmla="*/ 1459672 w 9048877"/>
              <a:gd name="connsiteY2" fmla="*/ 334611 h 2718570"/>
              <a:gd name="connsiteX3" fmla="*/ 2073365 w 9048877"/>
              <a:gd name="connsiteY3" fmla="*/ 323919 h 2718570"/>
              <a:gd name="connsiteX4" fmla="*/ 2518314 w 9048877"/>
              <a:gd name="connsiteY4" fmla="*/ 195656 h 2718570"/>
              <a:gd name="connsiteX5" fmla="*/ 2995943 w 9048877"/>
              <a:gd name="connsiteY5" fmla="*/ 139398 h 2718570"/>
              <a:gd name="connsiteX6" fmla="*/ 3728649 w 9048877"/>
              <a:gd name="connsiteY6" fmla="*/ 201330 h 2718570"/>
              <a:gd name="connsiteX7" fmla="*/ 4458270 w 9048877"/>
              <a:gd name="connsiteY7" fmla="*/ 856 h 2718570"/>
              <a:gd name="connsiteX8" fmla="*/ 5223578 w 9048877"/>
              <a:gd name="connsiteY8" fmla="*/ 128215 h 2718570"/>
              <a:gd name="connsiteX9" fmla="*/ 6244518 w 9048877"/>
              <a:gd name="connsiteY9" fmla="*/ 248217 h 2718570"/>
              <a:gd name="connsiteX10" fmla="*/ 6926485 w 9048877"/>
              <a:gd name="connsiteY10" fmla="*/ 476981 h 2718570"/>
              <a:gd name="connsiteX11" fmla="*/ 7872310 w 9048877"/>
              <a:gd name="connsiteY11" fmla="*/ 607777 h 2718570"/>
              <a:gd name="connsiteX12" fmla="*/ 8602899 w 9048877"/>
              <a:gd name="connsiteY12" fmla="*/ 942146 h 2718570"/>
              <a:gd name="connsiteX13" fmla="*/ 9030983 w 9048877"/>
              <a:gd name="connsiteY13" fmla="*/ 1576256 h 2718570"/>
              <a:gd name="connsiteX14" fmla="*/ 8897980 w 9048877"/>
              <a:gd name="connsiteY14" fmla="*/ 2108271 h 2718570"/>
              <a:gd name="connsiteX15" fmla="*/ 8266276 w 9048877"/>
              <a:gd name="connsiteY15" fmla="*/ 2528444 h 2718570"/>
              <a:gd name="connsiteX16" fmla="*/ 7434940 w 9048877"/>
              <a:gd name="connsiteY16" fmla="*/ 2656911 h 2718570"/>
              <a:gd name="connsiteX17" fmla="*/ 6736671 w 9048877"/>
              <a:gd name="connsiteY17" fmla="*/ 2573784 h 2718570"/>
              <a:gd name="connsiteX18" fmla="*/ 6360528 w 9048877"/>
              <a:gd name="connsiteY18" fmla="*/ 2477662 h 2718570"/>
              <a:gd name="connsiteX19" fmla="*/ 5833623 w 9048877"/>
              <a:gd name="connsiteY19" fmla="*/ 2471009 h 2718570"/>
              <a:gd name="connsiteX20" fmla="*/ 5072750 w 9048877"/>
              <a:gd name="connsiteY20" fmla="*/ 2677688 h 2718570"/>
              <a:gd name="connsiteX21" fmla="*/ 4192976 w 9048877"/>
              <a:gd name="connsiteY21" fmla="*/ 2709510 h 2718570"/>
              <a:gd name="connsiteX22" fmla="*/ 3311828 w 9048877"/>
              <a:gd name="connsiteY22" fmla="*/ 2563511 h 2718570"/>
              <a:gd name="connsiteX23" fmla="*/ 2351691 w 9048877"/>
              <a:gd name="connsiteY23" fmla="*/ 2659633 h 2718570"/>
              <a:gd name="connsiteX24" fmla="*/ 1215683 w 9048877"/>
              <a:gd name="connsiteY24" fmla="*/ 2613358 h 2718570"/>
              <a:gd name="connsiteX25" fmla="*/ 772393 w 9048877"/>
              <a:gd name="connsiteY25" fmla="*/ 2466072 h 2718570"/>
              <a:gd name="connsiteX26" fmla="*/ 409390 w 9048877"/>
              <a:gd name="connsiteY26" fmla="*/ 2395587 h 2718570"/>
              <a:gd name="connsiteX27" fmla="*/ 164186 w 9048877"/>
              <a:gd name="connsiteY27" fmla="*/ 2140976 h 2718570"/>
              <a:gd name="connsiteX28" fmla="*/ 13476 w 9048877"/>
              <a:gd name="connsiteY28" fmla="*/ 1775762 h 2718570"/>
              <a:gd name="connsiteX29" fmla="*/ 67247 w 9048877"/>
              <a:gd name="connsiteY29" fmla="*/ 1320578 h 2718570"/>
              <a:gd name="connsiteX30" fmla="*/ 277473 w 9048877"/>
              <a:gd name="connsiteY30" fmla="*/ 1114519 h 2718570"/>
              <a:gd name="connsiteX31" fmla="*/ 540723 w 9048877"/>
              <a:gd name="connsiteY31" fmla="*/ 956120 h 2718570"/>
              <a:gd name="connsiteX0" fmla="*/ 540723 w 9048877"/>
              <a:gd name="connsiteY0" fmla="*/ 955355 h 2717807"/>
              <a:gd name="connsiteX1" fmla="*/ 908488 w 9048877"/>
              <a:gd name="connsiteY1" fmla="*/ 777343 h 2717807"/>
              <a:gd name="connsiteX2" fmla="*/ 1459672 w 9048877"/>
              <a:gd name="connsiteY2" fmla="*/ 333846 h 2717807"/>
              <a:gd name="connsiteX3" fmla="*/ 2073365 w 9048877"/>
              <a:gd name="connsiteY3" fmla="*/ 323154 h 2717807"/>
              <a:gd name="connsiteX4" fmla="*/ 2518314 w 9048877"/>
              <a:gd name="connsiteY4" fmla="*/ 194891 h 2717807"/>
              <a:gd name="connsiteX5" fmla="*/ 2995943 w 9048877"/>
              <a:gd name="connsiteY5" fmla="*/ 138633 h 2717807"/>
              <a:gd name="connsiteX6" fmla="*/ 3728649 w 9048877"/>
              <a:gd name="connsiteY6" fmla="*/ 200565 h 2717807"/>
              <a:gd name="connsiteX7" fmla="*/ 4458270 w 9048877"/>
              <a:gd name="connsiteY7" fmla="*/ 91 h 2717807"/>
              <a:gd name="connsiteX8" fmla="*/ 5402383 w 9048877"/>
              <a:gd name="connsiteY8" fmla="*/ 173900 h 2717807"/>
              <a:gd name="connsiteX9" fmla="*/ 6244518 w 9048877"/>
              <a:gd name="connsiteY9" fmla="*/ 247452 h 2717807"/>
              <a:gd name="connsiteX10" fmla="*/ 6926485 w 9048877"/>
              <a:gd name="connsiteY10" fmla="*/ 476216 h 2717807"/>
              <a:gd name="connsiteX11" fmla="*/ 7872310 w 9048877"/>
              <a:gd name="connsiteY11" fmla="*/ 607012 h 2717807"/>
              <a:gd name="connsiteX12" fmla="*/ 8602899 w 9048877"/>
              <a:gd name="connsiteY12" fmla="*/ 941381 h 2717807"/>
              <a:gd name="connsiteX13" fmla="*/ 9030983 w 9048877"/>
              <a:gd name="connsiteY13" fmla="*/ 1575491 h 2717807"/>
              <a:gd name="connsiteX14" fmla="*/ 8897980 w 9048877"/>
              <a:gd name="connsiteY14" fmla="*/ 2107506 h 2717807"/>
              <a:gd name="connsiteX15" fmla="*/ 8266276 w 9048877"/>
              <a:gd name="connsiteY15" fmla="*/ 2527679 h 2717807"/>
              <a:gd name="connsiteX16" fmla="*/ 7434940 w 9048877"/>
              <a:gd name="connsiteY16" fmla="*/ 2656146 h 2717807"/>
              <a:gd name="connsiteX17" fmla="*/ 6736671 w 9048877"/>
              <a:gd name="connsiteY17" fmla="*/ 2573019 h 2717807"/>
              <a:gd name="connsiteX18" fmla="*/ 6360528 w 9048877"/>
              <a:gd name="connsiteY18" fmla="*/ 2476897 h 2717807"/>
              <a:gd name="connsiteX19" fmla="*/ 5833623 w 9048877"/>
              <a:gd name="connsiteY19" fmla="*/ 2470244 h 2717807"/>
              <a:gd name="connsiteX20" fmla="*/ 5072750 w 9048877"/>
              <a:gd name="connsiteY20" fmla="*/ 2676923 h 2717807"/>
              <a:gd name="connsiteX21" fmla="*/ 4192976 w 9048877"/>
              <a:gd name="connsiteY21" fmla="*/ 2708745 h 2717807"/>
              <a:gd name="connsiteX22" fmla="*/ 3311828 w 9048877"/>
              <a:gd name="connsiteY22" fmla="*/ 2562746 h 2717807"/>
              <a:gd name="connsiteX23" fmla="*/ 2351691 w 9048877"/>
              <a:gd name="connsiteY23" fmla="*/ 2658868 h 2717807"/>
              <a:gd name="connsiteX24" fmla="*/ 1215683 w 9048877"/>
              <a:gd name="connsiteY24" fmla="*/ 2612593 h 2717807"/>
              <a:gd name="connsiteX25" fmla="*/ 772393 w 9048877"/>
              <a:gd name="connsiteY25" fmla="*/ 2465307 h 2717807"/>
              <a:gd name="connsiteX26" fmla="*/ 409390 w 9048877"/>
              <a:gd name="connsiteY26" fmla="*/ 2394822 h 2717807"/>
              <a:gd name="connsiteX27" fmla="*/ 164186 w 9048877"/>
              <a:gd name="connsiteY27" fmla="*/ 2140211 h 2717807"/>
              <a:gd name="connsiteX28" fmla="*/ 13476 w 9048877"/>
              <a:gd name="connsiteY28" fmla="*/ 1774997 h 2717807"/>
              <a:gd name="connsiteX29" fmla="*/ 67247 w 9048877"/>
              <a:gd name="connsiteY29" fmla="*/ 1319813 h 2717807"/>
              <a:gd name="connsiteX30" fmla="*/ 277473 w 9048877"/>
              <a:gd name="connsiteY30" fmla="*/ 1113754 h 2717807"/>
              <a:gd name="connsiteX31" fmla="*/ 540723 w 9048877"/>
              <a:gd name="connsiteY31" fmla="*/ 955355 h 2717807"/>
              <a:gd name="connsiteX0" fmla="*/ 540723 w 9048877"/>
              <a:gd name="connsiteY0" fmla="*/ 885766 h 2648216"/>
              <a:gd name="connsiteX1" fmla="*/ 908488 w 9048877"/>
              <a:gd name="connsiteY1" fmla="*/ 707754 h 2648216"/>
              <a:gd name="connsiteX2" fmla="*/ 1459672 w 9048877"/>
              <a:gd name="connsiteY2" fmla="*/ 264257 h 2648216"/>
              <a:gd name="connsiteX3" fmla="*/ 2073365 w 9048877"/>
              <a:gd name="connsiteY3" fmla="*/ 253565 h 2648216"/>
              <a:gd name="connsiteX4" fmla="*/ 2518314 w 9048877"/>
              <a:gd name="connsiteY4" fmla="*/ 125302 h 2648216"/>
              <a:gd name="connsiteX5" fmla="*/ 2995943 w 9048877"/>
              <a:gd name="connsiteY5" fmla="*/ 69044 h 2648216"/>
              <a:gd name="connsiteX6" fmla="*/ 3728649 w 9048877"/>
              <a:gd name="connsiteY6" fmla="*/ 130976 h 2648216"/>
              <a:gd name="connsiteX7" fmla="*/ 4527042 w 9048877"/>
              <a:gd name="connsiteY7" fmla="*/ 180 h 2648216"/>
              <a:gd name="connsiteX8" fmla="*/ 5402383 w 9048877"/>
              <a:gd name="connsiteY8" fmla="*/ 104311 h 2648216"/>
              <a:gd name="connsiteX9" fmla="*/ 6244518 w 9048877"/>
              <a:gd name="connsiteY9" fmla="*/ 177863 h 2648216"/>
              <a:gd name="connsiteX10" fmla="*/ 6926485 w 9048877"/>
              <a:gd name="connsiteY10" fmla="*/ 406627 h 2648216"/>
              <a:gd name="connsiteX11" fmla="*/ 7872310 w 9048877"/>
              <a:gd name="connsiteY11" fmla="*/ 537423 h 2648216"/>
              <a:gd name="connsiteX12" fmla="*/ 8602899 w 9048877"/>
              <a:gd name="connsiteY12" fmla="*/ 871792 h 2648216"/>
              <a:gd name="connsiteX13" fmla="*/ 9030983 w 9048877"/>
              <a:gd name="connsiteY13" fmla="*/ 1505902 h 2648216"/>
              <a:gd name="connsiteX14" fmla="*/ 8897980 w 9048877"/>
              <a:gd name="connsiteY14" fmla="*/ 2037917 h 2648216"/>
              <a:gd name="connsiteX15" fmla="*/ 8266276 w 9048877"/>
              <a:gd name="connsiteY15" fmla="*/ 2458090 h 2648216"/>
              <a:gd name="connsiteX16" fmla="*/ 7434940 w 9048877"/>
              <a:gd name="connsiteY16" fmla="*/ 2586557 h 2648216"/>
              <a:gd name="connsiteX17" fmla="*/ 6736671 w 9048877"/>
              <a:gd name="connsiteY17" fmla="*/ 2503430 h 2648216"/>
              <a:gd name="connsiteX18" fmla="*/ 6360528 w 9048877"/>
              <a:gd name="connsiteY18" fmla="*/ 2407308 h 2648216"/>
              <a:gd name="connsiteX19" fmla="*/ 5833623 w 9048877"/>
              <a:gd name="connsiteY19" fmla="*/ 2400655 h 2648216"/>
              <a:gd name="connsiteX20" fmla="*/ 5072750 w 9048877"/>
              <a:gd name="connsiteY20" fmla="*/ 2607334 h 2648216"/>
              <a:gd name="connsiteX21" fmla="*/ 4192976 w 9048877"/>
              <a:gd name="connsiteY21" fmla="*/ 2639156 h 2648216"/>
              <a:gd name="connsiteX22" fmla="*/ 3311828 w 9048877"/>
              <a:gd name="connsiteY22" fmla="*/ 2493157 h 2648216"/>
              <a:gd name="connsiteX23" fmla="*/ 2351691 w 9048877"/>
              <a:gd name="connsiteY23" fmla="*/ 2589279 h 2648216"/>
              <a:gd name="connsiteX24" fmla="*/ 1215683 w 9048877"/>
              <a:gd name="connsiteY24" fmla="*/ 2543004 h 2648216"/>
              <a:gd name="connsiteX25" fmla="*/ 772393 w 9048877"/>
              <a:gd name="connsiteY25" fmla="*/ 2395718 h 2648216"/>
              <a:gd name="connsiteX26" fmla="*/ 409390 w 9048877"/>
              <a:gd name="connsiteY26" fmla="*/ 2325233 h 2648216"/>
              <a:gd name="connsiteX27" fmla="*/ 164186 w 9048877"/>
              <a:gd name="connsiteY27" fmla="*/ 2070622 h 2648216"/>
              <a:gd name="connsiteX28" fmla="*/ 13476 w 9048877"/>
              <a:gd name="connsiteY28" fmla="*/ 1705408 h 2648216"/>
              <a:gd name="connsiteX29" fmla="*/ 67247 w 9048877"/>
              <a:gd name="connsiteY29" fmla="*/ 1250224 h 2648216"/>
              <a:gd name="connsiteX30" fmla="*/ 277473 w 9048877"/>
              <a:gd name="connsiteY30" fmla="*/ 1044165 h 2648216"/>
              <a:gd name="connsiteX31" fmla="*/ 540723 w 9048877"/>
              <a:gd name="connsiteY31" fmla="*/ 885766 h 2648216"/>
              <a:gd name="connsiteX0" fmla="*/ 540723 w 9048877"/>
              <a:gd name="connsiteY0" fmla="*/ 885766 h 2648218"/>
              <a:gd name="connsiteX1" fmla="*/ 908488 w 9048877"/>
              <a:gd name="connsiteY1" fmla="*/ 707754 h 2648218"/>
              <a:gd name="connsiteX2" fmla="*/ 1459672 w 9048877"/>
              <a:gd name="connsiteY2" fmla="*/ 264257 h 2648218"/>
              <a:gd name="connsiteX3" fmla="*/ 2073365 w 9048877"/>
              <a:gd name="connsiteY3" fmla="*/ 253565 h 2648218"/>
              <a:gd name="connsiteX4" fmla="*/ 2540848 w 9048877"/>
              <a:gd name="connsiteY4" fmla="*/ 201401 h 2648218"/>
              <a:gd name="connsiteX5" fmla="*/ 2995943 w 9048877"/>
              <a:gd name="connsiteY5" fmla="*/ 69044 h 2648218"/>
              <a:gd name="connsiteX6" fmla="*/ 3728649 w 9048877"/>
              <a:gd name="connsiteY6" fmla="*/ 130976 h 2648218"/>
              <a:gd name="connsiteX7" fmla="*/ 4527042 w 9048877"/>
              <a:gd name="connsiteY7" fmla="*/ 180 h 2648218"/>
              <a:gd name="connsiteX8" fmla="*/ 5402383 w 9048877"/>
              <a:gd name="connsiteY8" fmla="*/ 104311 h 2648218"/>
              <a:gd name="connsiteX9" fmla="*/ 6244518 w 9048877"/>
              <a:gd name="connsiteY9" fmla="*/ 177863 h 2648218"/>
              <a:gd name="connsiteX10" fmla="*/ 6926485 w 9048877"/>
              <a:gd name="connsiteY10" fmla="*/ 406627 h 2648218"/>
              <a:gd name="connsiteX11" fmla="*/ 7872310 w 9048877"/>
              <a:gd name="connsiteY11" fmla="*/ 537423 h 2648218"/>
              <a:gd name="connsiteX12" fmla="*/ 8602899 w 9048877"/>
              <a:gd name="connsiteY12" fmla="*/ 871792 h 2648218"/>
              <a:gd name="connsiteX13" fmla="*/ 9030983 w 9048877"/>
              <a:gd name="connsiteY13" fmla="*/ 1505902 h 2648218"/>
              <a:gd name="connsiteX14" fmla="*/ 8897980 w 9048877"/>
              <a:gd name="connsiteY14" fmla="*/ 2037917 h 2648218"/>
              <a:gd name="connsiteX15" fmla="*/ 8266276 w 9048877"/>
              <a:gd name="connsiteY15" fmla="*/ 2458090 h 2648218"/>
              <a:gd name="connsiteX16" fmla="*/ 7434940 w 9048877"/>
              <a:gd name="connsiteY16" fmla="*/ 2586557 h 2648218"/>
              <a:gd name="connsiteX17" fmla="*/ 6736671 w 9048877"/>
              <a:gd name="connsiteY17" fmla="*/ 2503430 h 2648218"/>
              <a:gd name="connsiteX18" fmla="*/ 6360528 w 9048877"/>
              <a:gd name="connsiteY18" fmla="*/ 2407308 h 2648218"/>
              <a:gd name="connsiteX19" fmla="*/ 5833623 w 9048877"/>
              <a:gd name="connsiteY19" fmla="*/ 2400655 h 2648218"/>
              <a:gd name="connsiteX20" fmla="*/ 5072750 w 9048877"/>
              <a:gd name="connsiteY20" fmla="*/ 2607334 h 2648218"/>
              <a:gd name="connsiteX21" fmla="*/ 4192976 w 9048877"/>
              <a:gd name="connsiteY21" fmla="*/ 2639156 h 2648218"/>
              <a:gd name="connsiteX22" fmla="*/ 3311828 w 9048877"/>
              <a:gd name="connsiteY22" fmla="*/ 2493157 h 2648218"/>
              <a:gd name="connsiteX23" fmla="*/ 2351691 w 9048877"/>
              <a:gd name="connsiteY23" fmla="*/ 2589279 h 2648218"/>
              <a:gd name="connsiteX24" fmla="*/ 1215683 w 9048877"/>
              <a:gd name="connsiteY24" fmla="*/ 2543004 h 2648218"/>
              <a:gd name="connsiteX25" fmla="*/ 772393 w 9048877"/>
              <a:gd name="connsiteY25" fmla="*/ 2395718 h 2648218"/>
              <a:gd name="connsiteX26" fmla="*/ 409390 w 9048877"/>
              <a:gd name="connsiteY26" fmla="*/ 2325233 h 2648218"/>
              <a:gd name="connsiteX27" fmla="*/ 164186 w 9048877"/>
              <a:gd name="connsiteY27" fmla="*/ 2070622 h 2648218"/>
              <a:gd name="connsiteX28" fmla="*/ 13476 w 9048877"/>
              <a:gd name="connsiteY28" fmla="*/ 1705408 h 2648218"/>
              <a:gd name="connsiteX29" fmla="*/ 67247 w 9048877"/>
              <a:gd name="connsiteY29" fmla="*/ 1250224 h 2648218"/>
              <a:gd name="connsiteX30" fmla="*/ 277473 w 9048877"/>
              <a:gd name="connsiteY30" fmla="*/ 1044165 h 2648218"/>
              <a:gd name="connsiteX31" fmla="*/ 540723 w 9048877"/>
              <a:gd name="connsiteY31" fmla="*/ 885766 h 2648218"/>
              <a:gd name="connsiteX0" fmla="*/ 540723 w 9048877"/>
              <a:gd name="connsiteY0" fmla="*/ 885766 h 2648216"/>
              <a:gd name="connsiteX1" fmla="*/ 908488 w 9048877"/>
              <a:gd name="connsiteY1" fmla="*/ 707754 h 2648216"/>
              <a:gd name="connsiteX2" fmla="*/ 1459672 w 9048877"/>
              <a:gd name="connsiteY2" fmla="*/ 264257 h 2648216"/>
              <a:gd name="connsiteX3" fmla="*/ 2073365 w 9048877"/>
              <a:gd name="connsiteY3" fmla="*/ 253565 h 2648216"/>
              <a:gd name="connsiteX4" fmla="*/ 2540848 w 9048877"/>
              <a:gd name="connsiteY4" fmla="*/ 201401 h 2648216"/>
              <a:gd name="connsiteX5" fmla="*/ 3041010 w 9048877"/>
              <a:gd name="connsiteY5" fmla="*/ 69043 h 2648216"/>
              <a:gd name="connsiteX6" fmla="*/ 3728649 w 9048877"/>
              <a:gd name="connsiteY6" fmla="*/ 130976 h 2648216"/>
              <a:gd name="connsiteX7" fmla="*/ 4527042 w 9048877"/>
              <a:gd name="connsiteY7" fmla="*/ 180 h 2648216"/>
              <a:gd name="connsiteX8" fmla="*/ 5402383 w 9048877"/>
              <a:gd name="connsiteY8" fmla="*/ 104311 h 2648216"/>
              <a:gd name="connsiteX9" fmla="*/ 6244518 w 9048877"/>
              <a:gd name="connsiteY9" fmla="*/ 177863 h 2648216"/>
              <a:gd name="connsiteX10" fmla="*/ 6926485 w 9048877"/>
              <a:gd name="connsiteY10" fmla="*/ 406627 h 2648216"/>
              <a:gd name="connsiteX11" fmla="*/ 7872310 w 9048877"/>
              <a:gd name="connsiteY11" fmla="*/ 537423 h 2648216"/>
              <a:gd name="connsiteX12" fmla="*/ 8602899 w 9048877"/>
              <a:gd name="connsiteY12" fmla="*/ 871792 h 2648216"/>
              <a:gd name="connsiteX13" fmla="*/ 9030983 w 9048877"/>
              <a:gd name="connsiteY13" fmla="*/ 1505902 h 2648216"/>
              <a:gd name="connsiteX14" fmla="*/ 8897980 w 9048877"/>
              <a:gd name="connsiteY14" fmla="*/ 2037917 h 2648216"/>
              <a:gd name="connsiteX15" fmla="*/ 8266276 w 9048877"/>
              <a:gd name="connsiteY15" fmla="*/ 2458090 h 2648216"/>
              <a:gd name="connsiteX16" fmla="*/ 7434940 w 9048877"/>
              <a:gd name="connsiteY16" fmla="*/ 2586557 h 2648216"/>
              <a:gd name="connsiteX17" fmla="*/ 6736671 w 9048877"/>
              <a:gd name="connsiteY17" fmla="*/ 2503430 h 2648216"/>
              <a:gd name="connsiteX18" fmla="*/ 6360528 w 9048877"/>
              <a:gd name="connsiteY18" fmla="*/ 2407308 h 2648216"/>
              <a:gd name="connsiteX19" fmla="*/ 5833623 w 9048877"/>
              <a:gd name="connsiteY19" fmla="*/ 2400655 h 2648216"/>
              <a:gd name="connsiteX20" fmla="*/ 5072750 w 9048877"/>
              <a:gd name="connsiteY20" fmla="*/ 2607334 h 2648216"/>
              <a:gd name="connsiteX21" fmla="*/ 4192976 w 9048877"/>
              <a:gd name="connsiteY21" fmla="*/ 2639156 h 2648216"/>
              <a:gd name="connsiteX22" fmla="*/ 3311828 w 9048877"/>
              <a:gd name="connsiteY22" fmla="*/ 2493157 h 2648216"/>
              <a:gd name="connsiteX23" fmla="*/ 2351691 w 9048877"/>
              <a:gd name="connsiteY23" fmla="*/ 2589279 h 2648216"/>
              <a:gd name="connsiteX24" fmla="*/ 1215683 w 9048877"/>
              <a:gd name="connsiteY24" fmla="*/ 2543004 h 2648216"/>
              <a:gd name="connsiteX25" fmla="*/ 772393 w 9048877"/>
              <a:gd name="connsiteY25" fmla="*/ 2395718 h 2648216"/>
              <a:gd name="connsiteX26" fmla="*/ 409390 w 9048877"/>
              <a:gd name="connsiteY26" fmla="*/ 2325233 h 2648216"/>
              <a:gd name="connsiteX27" fmla="*/ 164186 w 9048877"/>
              <a:gd name="connsiteY27" fmla="*/ 2070622 h 2648216"/>
              <a:gd name="connsiteX28" fmla="*/ 13476 w 9048877"/>
              <a:gd name="connsiteY28" fmla="*/ 1705408 h 2648216"/>
              <a:gd name="connsiteX29" fmla="*/ 67247 w 9048877"/>
              <a:gd name="connsiteY29" fmla="*/ 1250224 h 2648216"/>
              <a:gd name="connsiteX30" fmla="*/ 277473 w 9048877"/>
              <a:gd name="connsiteY30" fmla="*/ 1044165 h 2648216"/>
              <a:gd name="connsiteX31" fmla="*/ 540723 w 9048877"/>
              <a:gd name="connsiteY31" fmla="*/ 885766 h 2648216"/>
              <a:gd name="connsiteX0" fmla="*/ 540723 w 9011637"/>
              <a:gd name="connsiteY0" fmla="*/ 885766 h 2648218"/>
              <a:gd name="connsiteX1" fmla="*/ 908488 w 9011637"/>
              <a:gd name="connsiteY1" fmla="*/ 707754 h 2648218"/>
              <a:gd name="connsiteX2" fmla="*/ 1459672 w 9011637"/>
              <a:gd name="connsiteY2" fmla="*/ 264257 h 2648218"/>
              <a:gd name="connsiteX3" fmla="*/ 2073365 w 9011637"/>
              <a:gd name="connsiteY3" fmla="*/ 253565 h 2648218"/>
              <a:gd name="connsiteX4" fmla="*/ 2540848 w 9011637"/>
              <a:gd name="connsiteY4" fmla="*/ 201401 h 2648218"/>
              <a:gd name="connsiteX5" fmla="*/ 3041010 w 9011637"/>
              <a:gd name="connsiteY5" fmla="*/ 69043 h 2648218"/>
              <a:gd name="connsiteX6" fmla="*/ 3728649 w 9011637"/>
              <a:gd name="connsiteY6" fmla="*/ 130976 h 2648218"/>
              <a:gd name="connsiteX7" fmla="*/ 4527042 w 9011637"/>
              <a:gd name="connsiteY7" fmla="*/ 180 h 2648218"/>
              <a:gd name="connsiteX8" fmla="*/ 5402383 w 9011637"/>
              <a:gd name="connsiteY8" fmla="*/ 104311 h 2648218"/>
              <a:gd name="connsiteX9" fmla="*/ 6244518 w 9011637"/>
              <a:gd name="connsiteY9" fmla="*/ 177863 h 2648218"/>
              <a:gd name="connsiteX10" fmla="*/ 6926485 w 9011637"/>
              <a:gd name="connsiteY10" fmla="*/ 406627 h 2648218"/>
              <a:gd name="connsiteX11" fmla="*/ 7872310 w 9011637"/>
              <a:gd name="connsiteY11" fmla="*/ 537423 h 2648218"/>
              <a:gd name="connsiteX12" fmla="*/ 8602899 w 9011637"/>
              <a:gd name="connsiteY12" fmla="*/ 871792 h 2648218"/>
              <a:gd name="connsiteX13" fmla="*/ 8985917 w 9011637"/>
              <a:gd name="connsiteY13" fmla="*/ 1334675 h 2648218"/>
              <a:gd name="connsiteX14" fmla="*/ 8897980 w 9011637"/>
              <a:gd name="connsiteY14" fmla="*/ 2037917 h 2648218"/>
              <a:gd name="connsiteX15" fmla="*/ 8266276 w 9011637"/>
              <a:gd name="connsiteY15" fmla="*/ 2458090 h 2648218"/>
              <a:gd name="connsiteX16" fmla="*/ 7434940 w 9011637"/>
              <a:gd name="connsiteY16" fmla="*/ 2586557 h 2648218"/>
              <a:gd name="connsiteX17" fmla="*/ 6736671 w 9011637"/>
              <a:gd name="connsiteY17" fmla="*/ 2503430 h 2648218"/>
              <a:gd name="connsiteX18" fmla="*/ 6360528 w 9011637"/>
              <a:gd name="connsiteY18" fmla="*/ 2407308 h 2648218"/>
              <a:gd name="connsiteX19" fmla="*/ 5833623 w 9011637"/>
              <a:gd name="connsiteY19" fmla="*/ 2400655 h 2648218"/>
              <a:gd name="connsiteX20" fmla="*/ 5072750 w 9011637"/>
              <a:gd name="connsiteY20" fmla="*/ 2607334 h 2648218"/>
              <a:gd name="connsiteX21" fmla="*/ 4192976 w 9011637"/>
              <a:gd name="connsiteY21" fmla="*/ 2639156 h 2648218"/>
              <a:gd name="connsiteX22" fmla="*/ 3311828 w 9011637"/>
              <a:gd name="connsiteY22" fmla="*/ 2493157 h 2648218"/>
              <a:gd name="connsiteX23" fmla="*/ 2351691 w 9011637"/>
              <a:gd name="connsiteY23" fmla="*/ 2589279 h 2648218"/>
              <a:gd name="connsiteX24" fmla="*/ 1215683 w 9011637"/>
              <a:gd name="connsiteY24" fmla="*/ 2543004 h 2648218"/>
              <a:gd name="connsiteX25" fmla="*/ 772393 w 9011637"/>
              <a:gd name="connsiteY25" fmla="*/ 2395718 h 2648218"/>
              <a:gd name="connsiteX26" fmla="*/ 409390 w 9011637"/>
              <a:gd name="connsiteY26" fmla="*/ 2325233 h 2648218"/>
              <a:gd name="connsiteX27" fmla="*/ 164186 w 9011637"/>
              <a:gd name="connsiteY27" fmla="*/ 2070622 h 2648218"/>
              <a:gd name="connsiteX28" fmla="*/ 13476 w 9011637"/>
              <a:gd name="connsiteY28" fmla="*/ 1705408 h 2648218"/>
              <a:gd name="connsiteX29" fmla="*/ 67247 w 9011637"/>
              <a:gd name="connsiteY29" fmla="*/ 1250224 h 2648218"/>
              <a:gd name="connsiteX30" fmla="*/ 277473 w 9011637"/>
              <a:gd name="connsiteY30" fmla="*/ 1044165 h 2648218"/>
              <a:gd name="connsiteX31" fmla="*/ 540723 w 9011637"/>
              <a:gd name="connsiteY31" fmla="*/ 885766 h 2648218"/>
              <a:gd name="connsiteX0" fmla="*/ 540723 w 9004876"/>
              <a:gd name="connsiteY0" fmla="*/ 885766 h 2648216"/>
              <a:gd name="connsiteX1" fmla="*/ 908488 w 9004876"/>
              <a:gd name="connsiteY1" fmla="*/ 707754 h 2648216"/>
              <a:gd name="connsiteX2" fmla="*/ 1459672 w 9004876"/>
              <a:gd name="connsiteY2" fmla="*/ 264257 h 2648216"/>
              <a:gd name="connsiteX3" fmla="*/ 2073365 w 9004876"/>
              <a:gd name="connsiteY3" fmla="*/ 253565 h 2648216"/>
              <a:gd name="connsiteX4" fmla="*/ 2540848 w 9004876"/>
              <a:gd name="connsiteY4" fmla="*/ 201401 h 2648216"/>
              <a:gd name="connsiteX5" fmla="*/ 3041010 w 9004876"/>
              <a:gd name="connsiteY5" fmla="*/ 69043 h 2648216"/>
              <a:gd name="connsiteX6" fmla="*/ 3728649 w 9004876"/>
              <a:gd name="connsiteY6" fmla="*/ 130976 h 2648216"/>
              <a:gd name="connsiteX7" fmla="*/ 4527042 w 9004876"/>
              <a:gd name="connsiteY7" fmla="*/ 180 h 2648216"/>
              <a:gd name="connsiteX8" fmla="*/ 5402383 w 9004876"/>
              <a:gd name="connsiteY8" fmla="*/ 104311 h 2648216"/>
              <a:gd name="connsiteX9" fmla="*/ 6244518 w 9004876"/>
              <a:gd name="connsiteY9" fmla="*/ 177863 h 2648216"/>
              <a:gd name="connsiteX10" fmla="*/ 6926485 w 9004876"/>
              <a:gd name="connsiteY10" fmla="*/ 406627 h 2648216"/>
              <a:gd name="connsiteX11" fmla="*/ 7872310 w 9004876"/>
              <a:gd name="connsiteY11" fmla="*/ 537423 h 2648216"/>
              <a:gd name="connsiteX12" fmla="*/ 8602899 w 9004876"/>
              <a:gd name="connsiteY12" fmla="*/ 871792 h 2648216"/>
              <a:gd name="connsiteX13" fmla="*/ 8985917 w 9004876"/>
              <a:gd name="connsiteY13" fmla="*/ 1334675 h 2648216"/>
              <a:gd name="connsiteX14" fmla="*/ 8875447 w 9004876"/>
              <a:gd name="connsiteY14" fmla="*/ 1999865 h 2648216"/>
              <a:gd name="connsiteX15" fmla="*/ 8266276 w 9004876"/>
              <a:gd name="connsiteY15" fmla="*/ 2458090 h 2648216"/>
              <a:gd name="connsiteX16" fmla="*/ 7434940 w 9004876"/>
              <a:gd name="connsiteY16" fmla="*/ 2586557 h 2648216"/>
              <a:gd name="connsiteX17" fmla="*/ 6736671 w 9004876"/>
              <a:gd name="connsiteY17" fmla="*/ 2503430 h 2648216"/>
              <a:gd name="connsiteX18" fmla="*/ 6360528 w 9004876"/>
              <a:gd name="connsiteY18" fmla="*/ 2407308 h 2648216"/>
              <a:gd name="connsiteX19" fmla="*/ 5833623 w 9004876"/>
              <a:gd name="connsiteY19" fmla="*/ 2400655 h 2648216"/>
              <a:gd name="connsiteX20" fmla="*/ 5072750 w 9004876"/>
              <a:gd name="connsiteY20" fmla="*/ 2607334 h 2648216"/>
              <a:gd name="connsiteX21" fmla="*/ 4192976 w 9004876"/>
              <a:gd name="connsiteY21" fmla="*/ 2639156 h 2648216"/>
              <a:gd name="connsiteX22" fmla="*/ 3311828 w 9004876"/>
              <a:gd name="connsiteY22" fmla="*/ 2493157 h 2648216"/>
              <a:gd name="connsiteX23" fmla="*/ 2351691 w 9004876"/>
              <a:gd name="connsiteY23" fmla="*/ 2589279 h 2648216"/>
              <a:gd name="connsiteX24" fmla="*/ 1215683 w 9004876"/>
              <a:gd name="connsiteY24" fmla="*/ 2543004 h 2648216"/>
              <a:gd name="connsiteX25" fmla="*/ 772393 w 9004876"/>
              <a:gd name="connsiteY25" fmla="*/ 2395718 h 2648216"/>
              <a:gd name="connsiteX26" fmla="*/ 409390 w 9004876"/>
              <a:gd name="connsiteY26" fmla="*/ 2325233 h 2648216"/>
              <a:gd name="connsiteX27" fmla="*/ 164186 w 9004876"/>
              <a:gd name="connsiteY27" fmla="*/ 2070622 h 2648216"/>
              <a:gd name="connsiteX28" fmla="*/ 13476 w 9004876"/>
              <a:gd name="connsiteY28" fmla="*/ 1705408 h 2648216"/>
              <a:gd name="connsiteX29" fmla="*/ 67247 w 9004876"/>
              <a:gd name="connsiteY29" fmla="*/ 1250224 h 2648216"/>
              <a:gd name="connsiteX30" fmla="*/ 277473 w 9004876"/>
              <a:gd name="connsiteY30" fmla="*/ 1044165 h 2648216"/>
              <a:gd name="connsiteX31" fmla="*/ 540723 w 9004876"/>
              <a:gd name="connsiteY31" fmla="*/ 885766 h 2648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9004876" h="2648216">
                <a:moveTo>
                  <a:pt x="540723" y="885766"/>
                </a:moveTo>
                <a:cubicBezTo>
                  <a:pt x="645892" y="829698"/>
                  <a:pt x="757968" y="816404"/>
                  <a:pt x="908488" y="707754"/>
                </a:cubicBezTo>
                <a:cubicBezTo>
                  <a:pt x="1059008" y="599104"/>
                  <a:pt x="1265526" y="339955"/>
                  <a:pt x="1459672" y="264257"/>
                </a:cubicBezTo>
                <a:cubicBezTo>
                  <a:pt x="1653818" y="188559"/>
                  <a:pt x="1893169" y="264041"/>
                  <a:pt x="2073365" y="253565"/>
                </a:cubicBezTo>
                <a:cubicBezTo>
                  <a:pt x="2253561" y="243089"/>
                  <a:pt x="2379574" y="232155"/>
                  <a:pt x="2540848" y="201401"/>
                </a:cubicBezTo>
                <a:cubicBezTo>
                  <a:pt x="2702122" y="170647"/>
                  <a:pt x="2843043" y="80781"/>
                  <a:pt x="3041010" y="69043"/>
                </a:cubicBezTo>
                <a:cubicBezTo>
                  <a:pt x="3238977" y="57305"/>
                  <a:pt x="3480977" y="142453"/>
                  <a:pt x="3728649" y="130976"/>
                </a:cubicBezTo>
                <a:cubicBezTo>
                  <a:pt x="3976321" y="119499"/>
                  <a:pt x="4248086" y="4624"/>
                  <a:pt x="4527042" y="180"/>
                </a:cubicBezTo>
                <a:cubicBezTo>
                  <a:pt x="4805998" y="-4264"/>
                  <a:pt x="5116137" y="74697"/>
                  <a:pt x="5402383" y="104311"/>
                </a:cubicBezTo>
                <a:cubicBezTo>
                  <a:pt x="5688629" y="133925"/>
                  <a:pt x="5990501" y="127477"/>
                  <a:pt x="6244518" y="177863"/>
                </a:cubicBezTo>
                <a:cubicBezTo>
                  <a:pt x="6498535" y="228249"/>
                  <a:pt x="6655186" y="346700"/>
                  <a:pt x="6926485" y="406627"/>
                </a:cubicBezTo>
                <a:cubicBezTo>
                  <a:pt x="7197784" y="466554"/>
                  <a:pt x="7592908" y="459895"/>
                  <a:pt x="7872310" y="537423"/>
                </a:cubicBezTo>
                <a:cubicBezTo>
                  <a:pt x="8151712" y="614951"/>
                  <a:pt x="8417298" y="738917"/>
                  <a:pt x="8602899" y="871792"/>
                </a:cubicBezTo>
                <a:cubicBezTo>
                  <a:pt x="8788500" y="1004667"/>
                  <a:pt x="8940492" y="1146663"/>
                  <a:pt x="8985917" y="1334675"/>
                </a:cubicBezTo>
                <a:cubicBezTo>
                  <a:pt x="9031342" y="1522687"/>
                  <a:pt x="8995387" y="1812629"/>
                  <a:pt x="8875447" y="1999865"/>
                </a:cubicBezTo>
                <a:cubicBezTo>
                  <a:pt x="8755507" y="2187101"/>
                  <a:pt x="8506361" y="2360308"/>
                  <a:pt x="8266276" y="2458090"/>
                </a:cubicBezTo>
                <a:cubicBezTo>
                  <a:pt x="8026191" y="2555872"/>
                  <a:pt x="7689874" y="2579000"/>
                  <a:pt x="7434940" y="2586557"/>
                </a:cubicBezTo>
                <a:cubicBezTo>
                  <a:pt x="7180006" y="2594114"/>
                  <a:pt x="6915740" y="2533305"/>
                  <a:pt x="6736671" y="2503430"/>
                </a:cubicBezTo>
                <a:cubicBezTo>
                  <a:pt x="6557602" y="2473555"/>
                  <a:pt x="6511036" y="2424437"/>
                  <a:pt x="6360528" y="2407308"/>
                </a:cubicBezTo>
                <a:cubicBezTo>
                  <a:pt x="6210020" y="2390179"/>
                  <a:pt x="6048253" y="2367317"/>
                  <a:pt x="5833623" y="2400655"/>
                </a:cubicBezTo>
                <a:cubicBezTo>
                  <a:pt x="5618993" y="2433993"/>
                  <a:pt x="5346191" y="2567584"/>
                  <a:pt x="5072750" y="2607334"/>
                </a:cubicBezTo>
                <a:cubicBezTo>
                  <a:pt x="4799309" y="2647084"/>
                  <a:pt x="4486463" y="2658186"/>
                  <a:pt x="4192976" y="2639156"/>
                </a:cubicBezTo>
                <a:cubicBezTo>
                  <a:pt x="3899489" y="2620127"/>
                  <a:pt x="3618709" y="2501470"/>
                  <a:pt x="3311828" y="2493157"/>
                </a:cubicBezTo>
                <a:cubicBezTo>
                  <a:pt x="3004947" y="2484844"/>
                  <a:pt x="2701048" y="2580971"/>
                  <a:pt x="2351691" y="2589279"/>
                </a:cubicBezTo>
                <a:cubicBezTo>
                  <a:pt x="2002334" y="2597587"/>
                  <a:pt x="1478899" y="2575264"/>
                  <a:pt x="1215683" y="2543004"/>
                </a:cubicBezTo>
                <a:cubicBezTo>
                  <a:pt x="952467" y="2510744"/>
                  <a:pt x="906775" y="2432013"/>
                  <a:pt x="772393" y="2395718"/>
                </a:cubicBezTo>
                <a:cubicBezTo>
                  <a:pt x="638011" y="2359423"/>
                  <a:pt x="510758" y="2379416"/>
                  <a:pt x="409390" y="2325233"/>
                </a:cubicBezTo>
                <a:cubicBezTo>
                  <a:pt x="308022" y="2271050"/>
                  <a:pt x="230172" y="2173926"/>
                  <a:pt x="164186" y="2070622"/>
                </a:cubicBezTo>
                <a:cubicBezTo>
                  <a:pt x="98200" y="1967318"/>
                  <a:pt x="44467" y="1973560"/>
                  <a:pt x="13476" y="1705408"/>
                </a:cubicBezTo>
                <a:cubicBezTo>
                  <a:pt x="-23705" y="1383693"/>
                  <a:pt x="23248" y="1360431"/>
                  <a:pt x="67247" y="1250224"/>
                </a:cubicBezTo>
                <a:cubicBezTo>
                  <a:pt x="111246" y="1140017"/>
                  <a:pt x="241925" y="1098490"/>
                  <a:pt x="277473" y="1044165"/>
                </a:cubicBezTo>
                <a:cubicBezTo>
                  <a:pt x="313021" y="989840"/>
                  <a:pt x="435554" y="941835"/>
                  <a:pt x="540723" y="885766"/>
                </a:cubicBezTo>
                <a:close/>
              </a:path>
            </a:pathLst>
          </a:custGeom>
          <a:solidFill>
            <a:srgbClr val="FFFF99"/>
          </a:solidFill>
          <a:ln w="28575">
            <a:solidFill>
              <a:srgbClr val="FF33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tIns="144000" anchor="ctr" anchorCtr="0">
            <a:noAutofit/>
          </a:bodyPr>
          <a:lstStyle/>
          <a:p>
            <a:pPr algn="ctr" eaLnBrk="0" fontAlgn="auto" hangingPunct="0">
              <a:spcBef>
                <a:spcPts val="0"/>
              </a:spcBef>
              <a:spcAft>
                <a:spcPts val="0"/>
              </a:spcAft>
            </a:pPr>
            <a:r>
              <a:rPr lang="zh-CN" altLang="en-US" sz="2400" b="1" kern="0" dirty="0">
                <a:solidFill>
                  <a:srgbClr val="FF3300"/>
                </a:solidFill>
                <a:latin typeface="微软雅黑" pitchFamily="34" charset="-122"/>
                <a:ea typeface="微软雅黑" pitchFamily="34" charset="-122"/>
              </a:rPr>
              <a:t>基于网络的软件开发群体化创新生态系统</a:t>
            </a:r>
            <a:endParaRPr lang="en-US" altLang="zh-CN" sz="2400" b="1" kern="0" dirty="0">
              <a:solidFill>
                <a:srgbClr val="FF330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93882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" grpId="0" animBg="1"/>
      <p:bldP spid="8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ACC83A-FCEF-4680-AE40-F2B481310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软件开发群体化方法</a:t>
            </a:r>
          </a:p>
        </p:txBody>
      </p:sp>
      <p:sp>
        <p:nvSpPr>
          <p:cNvPr id="214" name="左右箭头 113">
            <a:extLst>
              <a:ext uri="{FF2B5EF4-FFF2-40B4-BE49-F238E27FC236}">
                <a16:creationId xmlns:a16="http://schemas.microsoft.com/office/drawing/2014/main" id="{E2371711-15D5-4B08-8D22-62DA5D2EE27E}"/>
              </a:ext>
            </a:extLst>
          </p:cNvPr>
          <p:cNvSpPr/>
          <p:nvPr/>
        </p:nvSpPr>
        <p:spPr>
          <a:xfrm rot="6965350">
            <a:off x="8159818" y="4386289"/>
            <a:ext cx="945988" cy="332343"/>
          </a:xfrm>
          <a:prstGeom prst="left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15" name="左右箭头 106">
            <a:extLst>
              <a:ext uri="{FF2B5EF4-FFF2-40B4-BE49-F238E27FC236}">
                <a16:creationId xmlns:a16="http://schemas.microsoft.com/office/drawing/2014/main" id="{12D534A1-95BE-485E-A2E5-9539C7C1B9EE}"/>
              </a:ext>
            </a:extLst>
          </p:cNvPr>
          <p:cNvSpPr/>
          <p:nvPr/>
        </p:nvSpPr>
        <p:spPr>
          <a:xfrm rot="3418103">
            <a:off x="3042200" y="4378139"/>
            <a:ext cx="978256" cy="332343"/>
          </a:xfrm>
          <a:prstGeom prst="left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16" name="左右箭头 3">
            <a:extLst>
              <a:ext uri="{FF2B5EF4-FFF2-40B4-BE49-F238E27FC236}">
                <a16:creationId xmlns:a16="http://schemas.microsoft.com/office/drawing/2014/main" id="{19739634-5B06-41E5-BFE1-AB6F44FE249E}"/>
              </a:ext>
            </a:extLst>
          </p:cNvPr>
          <p:cNvSpPr/>
          <p:nvPr/>
        </p:nvSpPr>
        <p:spPr>
          <a:xfrm rot="5400000">
            <a:off x="5936086" y="4777523"/>
            <a:ext cx="524822" cy="341731"/>
          </a:xfrm>
          <a:prstGeom prst="left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17" name="图片 216">
            <a:extLst>
              <a:ext uri="{FF2B5EF4-FFF2-40B4-BE49-F238E27FC236}">
                <a16:creationId xmlns:a16="http://schemas.microsoft.com/office/drawing/2014/main" id="{FE1D3214-B417-4E23-ACDF-2A6067F9CEB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9219" y="3606344"/>
            <a:ext cx="511049" cy="511049"/>
          </a:xfrm>
          <a:prstGeom prst="rect">
            <a:avLst/>
          </a:prstGeom>
        </p:spPr>
      </p:pic>
      <p:grpSp>
        <p:nvGrpSpPr>
          <p:cNvPr id="218" name="组合 217">
            <a:extLst>
              <a:ext uri="{FF2B5EF4-FFF2-40B4-BE49-F238E27FC236}">
                <a16:creationId xmlns:a16="http://schemas.microsoft.com/office/drawing/2014/main" id="{363D04A3-503E-49B7-BC5C-CBAACE6CB35C}"/>
              </a:ext>
            </a:extLst>
          </p:cNvPr>
          <p:cNvGrpSpPr/>
          <p:nvPr/>
        </p:nvGrpSpPr>
        <p:grpSpPr>
          <a:xfrm>
            <a:off x="5008678" y="2709876"/>
            <a:ext cx="2301865" cy="1173878"/>
            <a:chOff x="3874160" y="1933775"/>
            <a:chExt cx="2301865" cy="908796"/>
          </a:xfrm>
        </p:grpSpPr>
        <p:pic>
          <p:nvPicPr>
            <p:cNvPr id="219" name="图片 218">
              <a:extLst>
                <a:ext uri="{FF2B5EF4-FFF2-40B4-BE49-F238E27FC236}">
                  <a16:creationId xmlns:a16="http://schemas.microsoft.com/office/drawing/2014/main" id="{ABB62AC3-E71E-42FB-B459-9B344C071A3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74160" y="2187303"/>
              <a:ext cx="551295" cy="551295"/>
            </a:xfrm>
            <a:prstGeom prst="rect">
              <a:avLst/>
            </a:prstGeom>
          </p:spPr>
        </p:pic>
        <p:pic>
          <p:nvPicPr>
            <p:cNvPr id="220" name="图片 219">
              <a:extLst>
                <a:ext uri="{FF2B5EF4-FFF2-40B4-BE49-F238E27FC236}">
                  <a16:creationId xmlns:a16="http://schemas.microsoft.com/office/drawing/2014/main" id="{BA5DF098-E298-4372-9A97-549B27D4063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37083" y="1958086"/>
              <a:ext cx="455257" cy="455257"/>
            </a:xfrm>
            <a:prstGeom prst="rect">
              <a:avLst/>
            </a:prstGeom>
          </p:spPr>
        </p:pic>
        <p:pic>
          <p:nvPicPr>
            <p:cNvPr id="221" name="图片 220">
              <a:extLst>
                <a:ext uri="{FF2B5EF4-FFF2-40B4-BE49-F238E27FC236}">
                  <a16:creationId xmlns:a16="http://schemas.microsoft.com/office/drawing/2014/main" id="{A7BBD0D6-A7D7-4627-A2D4-ABFBE748EF5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20768" y="2322507"/>
              <a:ext cx="455257" cy="455257"/>
            </a:xfrm>
            <a:prstGeom prst="rect">
              <a:avLst/>
            </a:prstGeom>
          </p:spPr>
        </p:pic>
        <p:cxnSp>
          <p:nvCxnSpPr>
            <p:cNvPr id="222" name="直接连接符 221">
              <a:extLst>
                <a:ext uri="{FF2B5EF4-FFF2-40B4-BE49-F238E27FC236}">
                  <a16:creationId xmlns:a16="http://schemas.microsoft.com/office/drawing/2014/main" id="{CF65F5D7-DD15-46FF-BDD6-2FA0D509CD09}"/>
                </a:ext>
              </a:extLst>
            </p:cNvPr>
            <p:cNvCxnSpPr/>
            <p:nvPr/>
          </p:nvCxnSpPr>
          <p:spPr>
            <a:xfrm flipH="1" flipV="1">
              <a:off x="4420645" y="2606967"/>
              <a:ext cx="497357" cy="123758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3" name="直接连接符 222">
              <a:extLst>
                <a:ext uri="{FF2B5EF4-FFF2-40B4-BE49-F238E27FC236}">
                  <a16:creationId xmlns:a16="http://schemas.microsoft.com/office/drawing/2014/main" id="{F11EA65E-F67F-4DE5-9C4C-A2BB4C70AE05}"/>
                </a:ext>
              </a:extLst>
            </p:cNvPr>
            <p:cNvCxnSpPr/>
            <p:nvPr/>
          </p:nvCxnSpPr>
          <p:spPr>
            <a:xfrm flipH="1">
              <a:off x="4356005" y="2359779"/>
              <a:ext cx="141099" cy="103172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4" name="直接连接符 223">
              <a:extLst>
                <a:ext uri="{FF2B5EF4-FFF2-40B4-BE49-F238E27FC236}">
                  <a16:creationId xmlns:a16="http://schemas.microsoft.com/office/drawing/2014/main" id="{FCC8F013-DB32-4D79-B404-3DE509B933A5}"/>
                </a:ext>
              </a:extLst>
            </p:cNvPr>
            <p:cNvCxnSpPr/>
            <p:nvPr/>
          </p:nvCxnSpPr>
          <p:spPr>
            <a:xfrm flipH="1" flipV="1">
              <a:off x="4868918" y="2472709"/>
              <a:ext cx="182775" cy="127368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5" name="直接连接符 224">
              <a:extLst>
                <a:ext uri="{FF2B5EF4-FFF2-40B4-BE49-F238E27FC236}">
                  <a16:creationId xmlns:a16="http://schemas.microsoft.com/office/drawing/2014/main" id="{002E819E-94D5-4461-AB0C-768EFE29E70C}"/>
                </a:ext>
              </a:extLst>
            </p:cNvPr>
            <p:cNvCxnSpPr>
              <a:stCxn id="220" idx="1"/>
            </p:cNvCxnSpPr>
            <p:nvPr/>
          </p:nvCxnSpPr>
          <p:spPr>
            <a:xfrm flipH="1">
              <a:off x="4864898" y="2185715"/>
              <a:ext cx="472185" cy="25343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pic>
          <p:nvPicPr>
            <p:cNvPr id="226" name="图片 225">
              <a:extLst>
                <a:ext uri="{FF2B5EF4-FFF2-40B4-BE49-F238E27FC236}">
                  <a16:creationId xmlns:a16="http://schemas.microsoft.com/office/drawing/2014/main" id="{8994A6B5-A2E1-4C80-9B2E-78076564B41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38491" y="1933775"/>
              <a:ext cx="551295" cy="551295"/>
            </a:xfrm>
            <a:prstGeom prst="rect">
              <a:avLst/>
            </a:prstGeom>
          </p:spPr>
        </p:pic>
        <p:cxnSp>
          <p:nvCxnSpPr>
            <p:cNvPr id="227" name="直接连接符 226">
              <a:extLst>
                <a:ext uri="{FF2B5EF4-FFF2-40B4-BE49-F238E27FC236}">
                  <a16:creationId xmlns:a16="http://schemas.microsoft.com/office/drawing/2014/main" id="{615EECA5-E1AE-42CB-8918-BECE17DA921E}"/>
                </a:ext>
              </a:extLst>
            </p:cNvPr>
            <p:cNvCxnSpPr>
              <a:stCxn id="221" idx="1"/>
            </p:cNvCxnSpPr>
            <p:nvPr/>
          </p:nvCxnSpPr>
          <p:spPr>
            <a:xfrm flipH="1">
              <a:off x="5286119" y="2550136"/>
              <a:ext cx="434649" cy="292435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8" name="直接连接符 227">
              <a:extLst>
                <a:ext uri="{FF2B5EF4-FFF2-40B4-BE49-F238E27FC236}">
                  <a16:creationId xmlns:a16="http://schemas.microsoft.com/office/drawing/2014/main" id="{084666EF-2090-4278-8383-68228A42E4DA}"/>
                </a:ext>
              </a:extLst>
            </p:cNvPr>
            <p:cNvCxnSpPr>
              <a:stCxn id="221" idx="0"/>
              <a:endCxn id="220" idx="3"/>
            </p:cNvCxnSpPr>
            <p:nvPr/>
          </p:nvCxnSpPr>
          <p:spPr>
            <a:xfrm flipH="1" flipV="1">
              <a:off x="5792340" y="2185715"/>
              <a:ext cx="156057" cy="136792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9" name="直接连接符 228">
              <a:extLst>
                <a:ext uri="{FF2B5EF4-FFF2-40B4-BE49-F238E27FC236}">
                  <a16:creationId xmlns:a16="http://schemas.microsoft.com/office/drawing/2014/main" id="{D9540D11-A587-4072-A9A6-709FB75E8482}"/>
                </a:ext>
              </a:extLst>
            </p:cNvPr>
            <p:cNvCxnSpPr>
              <a:endCxn id="220" idx="2"/>
            </p:cNvCxnSpPr>
            <p:nvPr/>
          </p:nvCxnSpPr>
          <p:spPr>
            <a:xfrm flipV="1">
              <a:off x="5349329" y="2413343"/>
              <a:ext cx="215383" cy="130210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230" name="图片 229">
            <a:extLst>
              <a:ext uri="{FF2B5EF4-FFF2-40B4-BE49-F238E27FC236}">
                <a16:creationId xmlns:a16="http://schemas.microsoft.com/office/drawing/2014/main" id="{56583390-4FB3-4F2F-BED6-5999F49E715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9869" y="3865172"/>
            <a:ext cx="426141" cy="450167"/>
          </a:xfrm>
          <a:prstGeom prst="rect">
            <a:avLst/>
          </a:prstGeom>
        </p:spPr>
      </p:pic>
      <p:sp>
        <p:nvSpPr>
          <p:cNvPr id="231" name="左右箭头 19">
            <a:extLst>
              <a:ext uri="{FF2B5EF4-FFF2-40B4-BE49-F238E27FC236}">
                <a16:creationId xmlns:a16="http://schemas.microsoft.com/office/drawing/2014/main" id="{E79B19F3-0FAE-4123-940D-B6E3F77470C9}"/>
              </a:ext>
            </a:extLst>
          </p:cNvPr>
          <p:cNvSpPr/>
          <p:nvPr/>
        </p:nvSpPr>
        <p:spPr>
          <a:xfrm rot="1601524">
            <a:off x="4337074" y="2646768"/>
            <a:ext cx="586067" cy="295753"/>
          </a:xfrm>
          <a:prstGeom prst="left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32" name="左右箭头 20">
            <a:extLst>
              <a:ext uri="{FF2B5EF4-FFF2-40B4-BE49-F238E27FC236}">
                <a16:creationId xmlns:a16="http://schemas.microsoft.com/office/drawing/2014/main" id="{C950E77D-5BEB-4DF5-B3CB-421B564A1F79}"/>
              </a:ext>
            </a:extLst>
          </p:cNvPr>
          <p:cNvSpPr/>
          <p:nvPr/>
        </p:nvSpPr>
        <p:spPr>
          <a:xfrm rot="19998476" flipH="1">
            <a:off x="7429653" y="2622047"/>
            <a:ext cx="542751" cy="295753"/>
          </a:xfrm>
          <a:prstGeom prst="left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233" name="组合 232">
            <a:extLst>
              <a:ext uri="{FF2B5EF4-FFF2-40B4-BE49-F238E27FC236}">
                <a16:creationId xmlns:a16="http://schemas.microsoft.com/office/drawing/2014/main" id="{1747037F-EA3F-448F-A828-1C14AA130CAC}"/>
              </a:ext>
            </a:extLst>
          </p:cNvPr>
          <p:cNvGrpSpPr/>
          <p:nvPr/>
        </p:nvGrpSpPr>
        <p:grpSpPr>
          <a:xfrm>
            <a:off x="1647856" y="959518"/>
            <a:ext cx="2647944" cy="2972976"/>
            <a:chOff x="63081" y="553094"/>
            <a:chExt cx="2647944" cy="2972976"/>
          </a:xfrm>
        </p:grpSpPr>
        <p:sp>
          <p:nvSpPr>
            <p:cNvPr id="234" name="圆角矩形 22">
              <a:extLst>
                <a:ext uri="{FF2B5EF4-FFF2-40B4-BE49-F238E27FC236}">
                  <a16:creationId xmlns:a16="http://schemas.microsoft.com/office/drawing/2014/main" id="{3A10E26B-9964-43FB-BCCA-A5F4CD08E285}"/>
                </a:ext>
              </a:extLst>
            </p:cNvPr>
            <p:cNvSpPr/>
            <p:nvPr/>
          </p:nvSpPr>
          <p:spPr>
            <a:xfrm>
              <a:off x="63081" y="858993"/>
              <a:ext cx="2637404" cy="2667077"/>
            </a:xfrm>
            <a:prstGeom prst="roundRect">
              <a:avLst>
                <a:gd name="adj" fmla="val 4625"/>
              </a:avLst>
            </a:prstGeom>
            <a:solidFill>
              <a:schemeClr val="bg1"/>
            </a:solidFill>
            <a:ln w="25400">
              <a:solidFill>
                <a:srgbClr val="0070C0"/>
              </a:solidFill>
              <a:prstDash val="sys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rgbClr val="00B05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35" name="圆角矩形 23">
              <a:extLst>
                <a:ext uri="{FF2B5EF4-FFF2-40B4-BE49-F238E27FC236}">
                  <a16:creationId xmlns:a16="http://schemas.microsoft.com/office/drawing/2014/main" id="{D0F7FDB9-A018-407C-930D-B3882039E3F6}"/>
                </a:ext>
              </a:extLst>
            </p:cNvPr>
            <p:cNvSpPr/>
            <p:nvPr/>
          </p:nvSpPr>
          <p:spPr>
            <a:xfrm>
              <a:off x="471936" y="553094"/>
              <a:ext cx="1856113" cy="470633"/>
            </a:xfrm>
            <a:prstGeom prst="round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b="1" dirty="0">
                  <a:latin typeface="微软雅黑" pitchFamily="34" charset="-122"/>
                  <a:ea typeface="微软雅黑" pitchFamily="34" charset="-122"/>
                </a:rPr>
                <a:t>软件生产</a:t>
              </a:r>
            </a:p>
          </p:txBody>
        </p:sp>
        <p:pic>
          <p:nvPicPr>
            <p:cNvPr id="236" name="图片 235">
              <a:extLst>
                <a:ext uri="{FF2B5EF4-FFF2-40B4-BE49-F238E27FC236}">
                  <a16:creationId xmlns:a16="http://schemas.microsoft.com/office/drawing/2014/main" id="{DDAE8D91-5DFB-4CA4-A2AF-5F1EB73C901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868" y="2694471"/>
              <a:ext cx="607198" cy="677803"/>
            </a:xfrm>
            <a:prstGeom prst="rect">
              <a:avLst/>
            </a:prstGeom>
          </p:spPr>
        </p:pic>
        <p:pic>
          <p:nvPicPr>
            <p:cNvPr id="237" name="图片 236">
              <a:extLst>
                <a:ext uri="{FF2B5EF4-FFF2-40B4-BE49-F238E27FC236}">
                  <a16:creationId xmlns:a16="http://schemas.microsoft.com/office/drawing/2014/main" id="{3D9C1064-F253-40DE-8A10-8B05BF08490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915" y="2668691"/>
              <a:ext cx="607198" cy="677803"/>
            </a:xfrm>
            <a:prstGeom prst="rect">
              <a:avLst/>
            </a:prstGeom>
          </p:spPr>
        </p:pic>
        <p:pic>
          <p:nvPicPr>
            <p:cNvPr id="238" name="图片 237">
              <a:extLst>
                <a:ext uri="{FF2B5EF4-FFF2-40B4-BE49-F238E27FC236}">
                  <a16:creationId xmlns:a16="http://schemas.microsoft.com/office/drawing/2014/main" id="{4EC21F24-1CF7-4CD6-91D8-91D188D2650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2994" y="2664967"/>
              <a:ext cx="607198" cy="677803"/>
            </a:xfrm>
            <a:prstGeom prst="rect">
              <a:avLst/>
            </a:prstGeom>
          </p:spPr>
        </p:pic>
        <p:sp>
          <p:nvSpPr>
            <p:cNvPr id="239" name="AutoShape 49" descr="横向砖形">
              <a:extLst>
                <a:ext uri="{FF2B5EF4-FFF2-40B4-BE49-F238E27FC236}">
                  <a16:creationId xmlns:a16="http://schemas.microsoft.com/office/drawing/2014/main" id="{E2180766-84B7-4443-92E1-656C00BD0E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5050" y="1442172"/>
              <a:ext cx="2181629" cy="574723"/>
            </a:xfrm>
            <a:prstGeom prst="cube">
              <a:avLst>
                <a:gd name="adj" fmla="val 46589"/>
              </a:avLst>
            </a:prstGeom>
            <a:gradFill>
              <a:gsLst>
                <a:gs pos="0">
                  <a:srgbClr val="DE8848">
                    <a:tint val="100000"/>
                    <a:shade val="100000"/>
                    <a:satMod val="130000"/>
                  </a:srgbClr>
                </a:gs>
                <a:gs pos="100000">
                  <a:srgbClr val="DE8848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12700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 algn="ctr" fontAlgn="auto">
                <a:lnSpc>
                  <a:spcPts val="1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altLang="zh-CN" sz="800" b="1" kern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endParaRPr>
            </a:p>
          </p:txBody>
        </p:sp>
        <p:sp>
          <p:nvSpPr>
            <p:cNvPr id="240" name="矩形 239">
              <a:extLst>
                <a:ext uri="{FF2B5EF4-FFF2-40B4-BE49-F238E27FC236}">
                  <a16:creationId xmlns:a16="http://schemas.microsoft.com/office/drawing/2014/main" id="{46ECA00C-90F6-4977-AD4B-3272202DD610}"/>
                </a:ext>
              </a:extLst>
            </p:cNvPr>
            <p:cNvSpPr/>
            <p:nvPr/>
          </p:nvSpPr>
          <p:spPr>
            <a:xfrm>
              <a:off x="242281" y="1731178"/>
              <a:ext cx="1910594" cy="308642"/>
            </a:xfrm>
            <a:prstGeom prst="rect">
              <a:avLst/>
            </a:prstGeom>
            <a:solidFill>
              <a:srgbClr val="FFFFFF">
                <a:alpha val="50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tIns="72000" bIns="72000" rtlCol="0" anchor="ctr"/>
            <a:lstStyle/>
            <a:p>
              <a:pPr algn="ctr" fontAlgn="auto">
                <a:lnSpc>
                  <a:spcPts val="1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400" b="1" kern="0" dirty="0">
                  <a:ln w="0"/>
                  <a:solidFill>
                    <a:srgbClr val="C00000"/>
                  </a:solidFill>
                  <a:latin typeface="微软雅黑" pitchFamily="34" charset="-122"/>
                  <a:ea typeface="微软雅黑" pitchFamily="34" charset="-122"/>
                  <a:cs typeface="Arial" pitchFamily="34" charset="0"/>
                </a:rPr>
                <a:t>企业软件生产环境</a:t>
              </a:r>
              <a:endParaRPr lang="en-US" altLang="zh-CN" sz="1400" b="1" kern="0" dirty="0">
                <a:ln w="0"/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endParaRPr>
            </a:p>
          </p:txBody>
        </p:sp>
        <p:sp>
          <p:nvSpPr>
            <p:cNvPr id="241" name="Rectangle 30">
              <a:extLst>
                <a:ext uri="{FF2B5EF4-FFF2-40B4-BE49-F238E27FC236}">
                  <a16:creationId xmlns:a16="http://schemas.microsoft.com/office/drawing/2014/main" id="{F7ECA273-E1E0-472B-998C-E4E2DFF097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622" y="2219562"/>
              <a:ext cx="2637403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600" b="1" kern="0" dirty="0">
                  <a:solidFill>
                    <a:sysClr val="windowText" lastClr="000000"/>
                  </a:solidFill>
                  <a:latin typeface="微软雅黑" pitchFamily="34" charset="-122"/>
                  <a:ea typeface="微软雅黑" pitchFamily="34" charset="-122"/>
                  <a:cs typeface="Arial" pitchFamily="34" charset="0"/>
                </a:rPr>
                <a:t>市场驱动的软件产品</a:t>
              </a:r>
              <a:endParaRPr lang="en-US" altLang="zh-CN" sz="1600" b="1" kern="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endParaRPr>
            </a:p>
          </p:txBody>
        </p:sp>
        <p:sp>
          <p:nvSpPr>
            <p:cNvPr id="242" name="AutoShape 49" descr="横向砖形">
              <a:extLst>
                <a:ext uri="{FF2B5EF4-FFF2-40B4-BE49-F238E27FC236}">
                  <a16:creationId xmlns:a16="http://schemas.microsoft.com/office/drawing/2014/main" id="{55E45854-3AB1-470C-B669-ED96099436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5464" y="1152799"/>
              <a:ext cx="782374" cy="412112"/>
            </a:xfrm>
            <a:prstGeom prst="cube">
              <a:avLst>
                <a:gd name="adj" fmla="val 20479"/>
              </a:avLst>
            </a:prstGeom>
            <a:gradFill>
              <a:gsLst>
                <a:gs pos="0">
                  <a:srgbClr val="DE8848">
                    <a:tint val="100000"/>
                    <a:shade val="100000"/>
                    <a:satMod val="130000"/>
                  </a:srgbClr>
                </a:gs>
                <a:gs pos="100000">
                  <a:srgbClr val="DE8848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12700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 algn="ctr" fontAlgn="auto">
                <a:lnSpc>
                  <a:spcPts val="1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altLang="zh-CN" sz="800" b="1" kern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endParaRPr>
            </a:p>
          </p:txBody>
        </p:sp>
        <p:sp>
          <p:nvSpPr>
            <p:cNvPr id="243" name="AutoShape 49" descr="横向砖形">
              <a:extLst>
                <a:ext uri="{FF2B5EF4-FFF2-40B4-BE49-F238E27FC236}">
                  <a16:creationId xmlns:a16="http://schemas.microsoft.com/office/drawing/2014/main" id="{FE637571-8FB4-4EAB-8897-BE481F0DE8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99525" y="1152799"/>
              <a:ext cx="653350" cy="412112"/>
            </a:xfrm>
            <a:prstGeom prst="cube">
              <a:avLst>
                <a:gd name="adj" fmla="val 20479"/>
              </a:avLst>
            </a:prstGeom>
            <a:gradFill>
              <a:gsLst>
                <a:gs pos="0">
                  <a:srgbClr val="DE8848">
                    <a:tint val="100000"/>
                    <a:shade val="100000"/>
                    <a:satMod val="130000"/>
                  </a:srgbClr>
                </a:gs>
                <a:gs pos="100000">
                  <a:srgbClr val="DE8848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12700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 algn="ctr" fontAlgn="auto">
                <a:lnSpc>
                  <a:spcPts val="1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altLang="zh-CN" sz="800" b="1" kern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endParaRPr>
            </a:p>
          </p:txBody>
        </p:sp>
      </p:grpSp>
      <p:grpSp>
        <p:nvGrpSpPr>
          <p:cNvPr id="244" name="组合 243">
            <a:extLst>
              <a:ext uri="{FF2B5EF4-FFF2-40B4-BE49-F238E27FC236}">
                <a16:creationId xmlns:a16="http://schemas.microsoft.com/office/drawing/2014/main" id="{92282C71-838D-4BEC-9181-9CC2548CB2D8}"/>
              </a:ext>
            </a:extLst>
          </p:cNvPr>
          <p:cNvGrpSpPr/>
          <p:nvPr/>
        </p:nvGrpSpPr>
        <p:grpSpPr>
          <a:xfrm>
            <a:off x="7927880" y="948826"/>
            <a:ext cx="2740456" cy="2983671"/>
            <a:chOff x="6403880" y="548680"/>
            <a:chExt cx="2740456" cy="2983671"/>
          </a:xfrm>
        </p:grpSpPr>
        <p:sp>
          <p:nvSpPr>
            <p:cNvPr id="245" name="圆角矩形 36">
              <a:extLst>
                <a:ext uri="{FF2B5EF4-FFF2-40B4-BE49-F238E27FC236}">
                  <a16:creationId xmlns:a16="http://schemas.microsoft.com/office/drawing/2014/main" id="{8DB879A3-E720-4C4B-8ED3-F8C93409E614}"/>
                </a:ext>
              </a:extLst>
            </p:cNvPr>
            <p:cNvSpPr/>
            <p:nvPr/>
          </p:nvSpPr>
          <p:spPr>
            <a:xfrm>
              <a:off x="6446590" y="865271"/>
              <a:ext cx="2577974" cy="2667080"/>
            </a:xfrm>
            <a:prstGeom prst="roundRect">
              <a:avLst>
                <a:gd name="adj" fmla="val 4625"/>
              </a:avLst>
            </a:prstGeom>
            <a:solidFill>
              <a:schemeClr val="bg1"/>
            </a:solidFill>
            <a:ln w="25400"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46" name="圆角矩形 37">
              <a:extLst>
                <a:ext uri="{FF2B5EF4-FFF2-40B4-BE49-F238E27FC236}">
                  <a16:creationId xmlns:a16="http://schemas.microsoft.com/office/drawing/2014/main" id="{774D3910-4153-46ED-945C-66F2633D2029}"/>
                </a:ext>
              </a:extLst>
            </p:cNvPr>
            <p:cNvSpPr/>
            <p:nvPr/>
          </p:nvSpPr>
          <p:spPr>
            <a:xfrm>
              <a:off x="6992047" y="548680"/>
              <a:ext cx="1529639" cy="470633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b="1" dirty="0">
                  <a:latin typeface="微软雅黑" pitchFamily="34" charset="-122"/>
                  <a:ea typeface="微软雅黑" pitchFamily="34" charset="-122"/>
                </a:rPr>
                <a:t>软件创作</a:t>
              </a:r>
            </a:p>
          </p:txBody>
        </p:sp>
        <p:grpSp>
          <p:nvGrpSpPr>
            <p:cNvPr id="247" name="Group 31">
              <a:extLst>
                <a:ext uri="{FF2B5EF4-FFF2-40B4-BE49-F238E27FC236}">
                  <a16:creationId xmlns:a16="http://schemas.microsoft.com/office/drawing/2014/main" id="{F7F76C11-0DAD-4D3F-97D5-F6CE6496950B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403880" y="1219681"/>
              <a:ext cx="2740456" cy="1311249"/>
              <a:chOff x="2320" y="1538"/>
              <a:chExt cx="2997" cy="1434"/>
            </a:xfrm>
          </p:grpSpPr>
          <p:grpSp>
            <p:nvGrpSpPr>
              <p:cNvPr id="281" name="Group 5">
                <a:extLst>
                  <a:ext uri="{FF2B5EF4-FFF2-40B4-BE49-F238E27FC236}">
                    <a16:creationId xmlns:a16="http://schemas.microsoft.com/office/drawing/2014/main" id="{12B46855-C95D-42F7-8560-077025E66FB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478" y="1538"/>
                <a:ext cx="2613" cy="1207"/>
                <a:chOff x="2880" y="2832"/>
                <a:chExt cx="1470" cy="916"/>
              </a:xfrm>
            </p:grpSpPr>
            <p:sp>
              <p:nvSpPr>
                <p:cNvPr id="283" name="Oval 6">
                  <a:extLst>
                    <a:ext uri="{FF2B5EF4-FFF2-40B4-BE49-F238E27FC236}">
                      <a16:creationId xmlns:a16="http://schemas.microsoft.com/office/drawing/2014/main" id="{3C51BFB4-CCCB-49E2-BD5F-7EA045F9AC0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31" y="2975"/>
                  <a:ext cx="1419" cy="773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336699"/>
                    </a:gs>
                    <a:gs pos="100000">
                      <a:srgbClr val="FFFFFF"/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100" kern="0">
                    <a:solidFill>
                      <a:sysClr val="windowText" lastClr="000000"/>
                    </a:solidFill>
                    <a:latin typeface="微软雅黑" pitchFamily="34" charset="-122"/>
                    <a:ea typeface="微软雅黑" pitchFamily="34" charset="-122"/>
                    <a:cs typeface="Arial" pitchFamily="34" charset="0"/>
                  </a:endParaRPr>
                </a:p>
              </p:txBody>
            </p:sp>
            <p:pic>
              <p:nvPicPr>
                <p:cNvPr id="284" name="Picture 7" descr="图形1">
                  <a:extLst>
                    <a:ext uri="{FF2B5EF4-FFF2-40B4-BE49-F238E27FC236}">
                      <a16:creationId xmlns:a16="http://schemas.microsoft.com/office/drawing/2014/main" id="{7F766D75-B5D1-401F-B3AC-FD2E24FE5C1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880" y="2832"/>
                  <a:ext cx="1367" cy="67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sp>
            <p:nvSpPr>
              <p:cNvPr id="282" name="Rectangle 30">
                <a:extLst>
                  <a:ext uri="{FF2B5EF4-FFF2-40B4-BE49-F238E27FC236}">
                    <a16:creationId xmlns:a16="http://schemas.microsoft.com/office/drawing/2014/main" id="{EC014CA0-0091-4EC5-985B-3851B2BFF9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20" y="2602"/>
                <a:ext cx="2997" cy="37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1600" b="1" kern="0" dirty="0">
                    <a:solidFill>
                      <a:sysClr val="windowText" lastClr="000000"/>
                    </a:solidFill>
                    <a:latin typeface="微软雅黑" pitchFamily="34" charset="-122"/>
                    <a:ea typeface="微软雅黑" pitchFamily="34" charset="-122"/>
                    <a:cs typeface="Arial" pitchFamily="34" charset="0"/>
                  </a:rPr>
                  <a:t>创新驱动的软件作品</a:t>
                </a:r>
                <a:endParaRPr lang="en-US" altLang="zh-CN" sz="1600" b="1" kern="0" dirty="0">
                  <a:solidFill>
                    <a:sysClr val="windowText" lastClr="000000"/>
                  </a:solidFill>
                  <a:latin typeface="微软雅黑" pitchFamily="34" charset="-122"/>
                  <a:ea typeface="微软雅黑" pitchFamily="34" charset="-122"/>
                  <a:cs typeface="Arial" pitchFamily="34" charset="0"/>
                </a:endParaRPr>
              </a:p>
            </p:txBody>
          </p:sp>
        </p:grpSp>
        <p:sp>
          <p:nvSpPr>
            <p:cNvPr id="248" name="AutoShape 157">
              <a:extLst>
                <a:ext uri="{FF2B5EF4-FFF2-40B4-BE49-F238E27FC236}">
                  <a16:creationId xmlns:a16="http://schemas.microsoft.com/office/drawing/2014/main" id="{CB0AE448-D9ED-4554-858C-11387B3BE19E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7415012" y="1170096"/>
              <a:ext cx="482803" cy="298094"/>
            </a:xfrm>
            <a:prstGeom prst="cube">
              <a:avLst>
                <a:gd name="adj" fmla="val 25000"/>
              </a:avLst>
            </a:prstGeom>
            <a:solidFill>
              <a:srgbClr val="FF9900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 sz="1100">
                <a:latin typeface="微软雅黑" pitchFamily="34" charset="-122"/>
                <a:ea typeface="微软雅黑" pitchFamily="34" charset="-122"/>
                <a:cs typeface="Arial" pitchFamily="34" charset="0"/>
              </a:endParaRPr>
            </a:p>
          </p:txBody>
        </p:sp>
        <p:sp>
          <p:nvSpPr>
            <p:cNvPr id="249" name="AutoShape 145">
              <a:extLst>
                <a:ext uri="{FF2B5EF4-FFF2-40B4-BE49-F238E27FC236}">
                  <a16:creationId xmlns:a16="http://schemas.microsoft.com/office/drawing/2014/main" id="{5CB1937E-CFDA-41C7-9E3D-8517B0EFB78F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7221589" y="1629369"/>
              <a:ext cx="60350" cy="56693"/>
            </a:xfrm>
            <a:prstGeom prst="cube">
              <a:avLst>
                <a:gd name="adj" fmla="val 22755"/>
              </a:avLst>
            </a:prstGeom>
            <a:solidFill>
              <a:srgbClr val="FFFF00"/>
            </a:solidFill>
            <a:ln>
              <a:noFill/>
            </a:ln>
            <a:effectLst>
              <a:outerShdw dist="17961" dir="2700000" algn="ctr" rotWithShape="0">
                <a:srgbClr val="5F5F5F"/>
              </a:outerShdw>
            </a:effectLst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anchor="ctr"/>
            <a:lstStyle/>
            <a:p>
              <a:endParaRPr lang="zh-CN" altLang="en-US" sz="1100">
                <a:latin typeface="微软雅黑" pitchFamily="34" charset="-122"/>
                <a:ea typeface="微软雅黑" pitchFamily="34" charset="-122"/>
                <a:cs typeface="Arial" pitchFamily="34" charset="0"/>
              </a:endParaRPr>
            </a:p>
          </p:txBody>
        </p:sp>
        <p:sp>
          <p:nvSpPr>
            <p:cNvPr id="250" name="AutoShape 146">
              <a:extLst>
                <a:ext uri="{FF2B5EF4-FFF2-40B4-BE49-F238E27FC236}">
                  <a16:creationId xmlns:a16="http://schemas.microsoft.com/office/drawing/2014/main" id="{EAD19E31-57A6-460E-AC54-2ADF986DE5FC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7038624" y="1461841"/>
              <a:ext cx="60350" cy="56693"/>
            </a:xfrm>
            <a:prstGeom prst="cube">
              <a:avLst>
                <a:gd name="adj" fmla="val 22755"/>
              </a:avLst>
            </a:prstGeom>
            <a:solidFill>
              <a:srgbClr val="FF9900"/>
            </a:solidFill>
            <a:ln>
              <a:noFill/>
            </a:ln>
            <a:effectLst>
              <a:outerShdw dist="17961" dir="2700000" algn="ctr" rotWithShape="0">
                <a:srgbClr val="5F5F5F"/>
              </a:outerShdw>
            </a:effectLst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anchor="ctr"/>
            <a:lstStyle/>
            <a:p>
              <a:endParaRPr lang="zh-CN" altLang="en-US" sz="1100">
                <a:latin typeface="微软雅黑" pitchFamily="34" charset="-122"/>
                <a:ea typeface="微软雅黑" pitchFamily="34" charset="-122"/>
                <a:cs typeface="Arial" pitchFamily="34" charset="0"/>
              </a:endParaRPr>
            </a:p>
          </p:txBody>
        </p:sp>
        <p:sp>
          <p:nvSpPr>
            <p:cNvPr id="251" name="AutoShape 147">
              <a:extLst>
                <a:ext uri="{FF2B5EF4-FFF2-40B4-BE49-F238E27FC236}">
                  <a16:creationId xmlns:a16="http://schemas.microsoft.com/office/drawing/2014/main" id="{91C2CD74-62E7-47F8-891A-DB0C916CEBF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8220349" y="1517849"/>
              <a:ext cx="71323" cy="64008"/>
            </a:xfrm>
            <a:prstGeom prst="cube">
              <a:avLst>
                <a:gd name="adj" fmla="val 22755"/>
              </a:avLst>
            </a:prstGeom>
            <a:solidFill>
              <a:srgbClr val="FE4402"/>
            </a:solidFill>
            <a:ln>
              <a:noFill/>
            </a:ln>
            <a:effectLst>
              <a:outerShdw dist="17961" dir="2700000" algn="ctr" rotWithShape="0">
                <a:srgbClr val="5F5F5F"/>
              </a:outerShdw>
            </a:effectLst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anchor="ctr"/>
            <a:lstStyle/>
            <a:p>
              <a:endParaRPr lang="zh-CN" altLang="en-US" sz="1100">
                <a:latin typeface="微软雅黑" pitchFamily="34" charset="-122"/>
                <a:ea typeface="微软雅黑" pitchFamily="34" charset="-122"/>
                <a:cs typeface="Arial" pitchFamily="34" charset="0"/>
              </a:endParaRPr>
            </a:p>
          </p:txBody>
        </p:sp>
        <p:sp>
          <p:nvSpPr>
            <p:cNvPr id="252" name="AutoShape 148">
              <a:extLst>
                <a:ext uri="{FF2B5EF4-FFF2-40B4-BE49-F238E27FC236}">
                  <a16:creationId xmlns:a16="http://schemas.microsoft.com/office/drawing/2014/main" id="{2C57AB45-6A35-4882-8031-59E87786CF2E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7971112" y="1343224"/>
              <a:ext cx="71323" cy="64008"/>
            </a:xfrm>
            <a:prstGeom prst="cube">
              <a:avLst>
                <a:gd name="adj" fmla="val 22755"/>
              </a:avLst>
            </a:prstGeom>
            <a:solidFill>
              <a:srgbClr val="79AFFF"/>
            </a:solidFill>
            <a:ln>
              <a:noFill/>
            </a:ln>
            <a:effectLst>
              <a:outerShdw dist="17961" dir="2700000" algn="ctr" rotWithShape="0">
                <a:srgbClr val="5F5F5F"/>
              </a:outerShdw>
            </a:effectLst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anchor="ctr"/>
            <a:lstStyle/>
            <a:p>
              <a:endParaRPr lang="zh-CN" altLang="en-US" sz="1100">
                <a:latin typeface="微软雅黑" pitchFamily="34" charset="-122"/>
                <a:ea typeface="微软雅黑" pitchFamily="34" charset="-122"/>
                <a:cs typeface="Arial" pitchFamily="34" charset="0"/>
              </a:endParaRPr>
            </a:p>
          </p:txBody>
        </p:sp>
        <p:sp>
          <p:nvSpPr>
            <p:cNvPr id="253" name="AutoShape 200">
              <a:extLst>
                <a:ext uri="{FF2B5EF4-FFF2-40B4-BE49-F238E27FC236}">
                  <a16:creationId xmlns:a16="http://schemas.microsoft.com/office/drawing/2014/main" id="{3B877F2D-9721-4A1C-BDE6-BD36A3E8047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8487049" y="1524199"/>
              <a:ext cx="71323" cy="64008"/>
            </a:xfrm>
            <a:prstGeom prst="cube">
              <a:avLst>
                <a:gd name="adj" fmla="val 22755"/>
              </a:avLst>
            </a:prstGeom>
            <a:solidFill>
              <a:srgbClr val="FE4402"/>
            </a:solidFill>
            <a:ln>
              <a:noFill/>
            </a:ln>
            <a:effectLst>
              <a:outerShdw dist="17961" dir="2700000" algn="ctr" rotWithShape="0">
                <a:srgbClr val="5F5F5F"/>
              </a:outerShdw>
            </a:effectLst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anchor="ctr"/>
            <a:lstStyle/>
            <a:p>
              <a:endParaRPr lang="zh-CN" altLang="en-US" sz="1100">
                <a:latin typeface="微软雅黑" pitchFamily="34" charset="-122"/>
                <a:ea typeface="微软雅黑" pitchFamily="34" charset="-122"/>
                <a:cs typeface="Arial" pitchFamily="34" charset="0"/>
              </a:endParaRPr>
            </a:p>
          </p:txBody>
        </p:sp>
        <p:sp>
          <p:nvSpPr>
            <p:cNvPr id="254" name="AutoShape 201">
              <a:extLst>
                <a:ext uri="{FF2B5EF4-FFF2-40B4-BE49-F238E27FC236}">
                  <a16:creationId xmlns:a16="http://schemas.microsoft.com/office/drawing/2014/main" id="{3FCA637B-BBEF-4CCA-818F-96DE7A6464E9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8187012" y="1559124"/>
              <a:ext cx="71323" cy="64008"/>
            </a:xfrm>
            <a:prstGeom prst="cube">
              <a:avLst>
                <a:gd name="adj" fmla="val 22755"/>
              </a:avLst>
            </a:prstGeom>
            <a:solidFill>
              <a:srgbClr val="79AFFF"/>
            </a:solidFill>
            <a:ln>
              <a:noFill/>
            </a:ln>
            <a:effectLst>
              <a:outerShdw dist="17961" dir="2700000" algn="ctr" rotWithShape="0">
                <a:srgbClr val="5F5F5F"/>
              </a:outerShdw>
            </a:effectLst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anchor="ctr"/>
            <a:lstStyle/>
            <a:p>
              <a:endParaRPr lang="zh-CN" altLang="en-US" sz="1100">
                <a:latin typeface="微软雅黑" pitchFamily="34" charset="-122"/>
                <a:ea typeface="微软雅黑" pitchFamily="34" charset="-122"/>
                <a:cs typeface="Arial" pitchFamily="34" charset="0"/>
              </a:endParaRPr>
            </a:p>
          </p:txBody>
        </p:sp>
        <p:sp>
          <p:nvSpPr>
            <p:cNvPr id="255" name="AutoShape 202">
              <a:extLst>
                <a:ext uri="{FF2B5EF4-FFF2-40B4-BE49-F238E27FC236}">
                  <a16:creationId xmlns:a16="http://schemas.microsoft.com/office/drawing/2014/main" id="{674C8ADC-0C97-4FAD-B4A0-1ADB76A84E7B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8358461" y="1479750"/>
              <a:ext cx="60350" cy="56693"/>
            </a:xfrm>
            <a:prstGeom prst="cube">
              <a:avLst>
                <a:gd name="adj" fmla="val 22755"/>
              </a:avLst>
            </a:prstGeom>
            <a:solidFill>
              <a:srgbClr val="FFFF00"/>
            </a:solidFill>
            <a:ln>
              <a:noFill/>
            </a:ln>
            <a:effectLst>
              <a:outerShdw dist="17961" dir="2700000" algn="ctr" rotWithShape="0">
                <a:srgbClr val="5F5F5F"/>
              </a:outerShdw>
            </a:effectLst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anchor="ctr"/>
            <a:lstStyle/>
            <a:p>
              <a:endParaRPr lang="zh-CN" altLang="en-US" sz="1100">
                <a:latin typeface="微软雅黑" pitchFamily="34" charset="-122"/>
                <a:ea typeface="微软雅黑" pitchFamily="34" charset="-122"/>
                <a:cs typeface="Arial" pitchFamily="34" charset="0"/>
              </a:endParaRPr>
            </a:p>
          </p:txBody>
        </p:sp>
        <p:sp>
          <p:nvSpPr>
            <p:cNvPr id="256" name="AutoShape 203">
              <a:extLst>
                <a:ext uri="{FF2B5EF4-FFF2-40B4-BE49-F238E27FC236}">
                  <a16:creationId xmlns:a16="http://schemas.microsoft.com/office/drawing/2014/main" id="{B9E5018D-2453-4AA9-A00C-E8F117E62221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8109223" y="1317825"/>
              <a:ext cx="60350" cy="56693"/>
            </a:xfrm>
            <a:prstGeom prst="cube">
              <a:avLst>
                <a:gd name="adj" fmla="val 22755"/>
              </a:avLst>
            </a:prstGeom>
            <a:solidFill>
              <a:srgbClr val="FF9900"/>
            </a:solidFill>
            <a:ln>
              <a:noFill/>
            </a:ln>
            <a:effectLst>
              <a:outerShdw dist="17961" dir="2700000" algn="ctr" rotWithShape="0">
                <a:srgbClr val="5F5F5F"/>
              </a:outerShdw>
            </a:effectLst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anchor="ctr"/>
            <a:lstStyle/>
            <a:p>
              <a:endParaRPr lang="zh-CN" altLang="en-US" sz="1100">
                <a:latin typeface="微软雅黑" pitchFamily="34" charset="-122"/>
                <a:ea typeface="微软雅黑" pitchFamily="34" charset="-122"/>
                <a:cs typeface="Arial" pitchFamily="34" charset="0"/>
              </a:endParaRPr>
            </a:p>
          </p:txBody>
        </p:sp>
        <p:sp>
          <p:nvSpPr>
            <p:cNvPr id="257" name="AutoShape 204">
              <a:extLst>
                <a:ext uri="{FF2B5EF4-FFF2-40B4-BE49-F238E27FC236}">
                  <a16:creationId xmlns:a16="http://schemas.microsoft.com/office/drawing/2014/main" id="{216823BB-8745-4F9F-9B23-ED51FCF9AB72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8231461" y="1606750"/>
              <a:ext cx="60350" cy="56693"/>
            </a:xfrm>
            <a:prstGeom prst="cube">
              <a:avLst>
                <a:gd name="adj" fmla="val 22755"/>
              </a:avLst>
            </a:prstGeom>
            <a:solidFill>
              <a:srgbClr val="FFFF00"/>
            </a:solidFill>
            <a:ln>
              <a:noFill/>
            </a:ln>
            <a:effectLst>
              <a:outerShdw dist="17961" dir="2700000" algn="ctr" rotWithShape="0">
                <a:srgbClr val="5F5F5F"/>
              </a:outerShdw>
            </a:effectLst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anchor="ctr"/>
            <a:lstStyle/>
            <a:p>
              <a:endParaRPr lang="zh-CN" altLang="en-US" sz="1100">
                <a:latin typeface="微软雅黑" pitchFamily="34" charset="-122"/>
                <a:ea typeface="微软雅黑" pitchFamily="34" charset="-122"/>
                <a:cs typeface="Arial" pitchFamily="34" charset="0"/>
              </a:endParaRPr>
            </a:p>
          </p:txBody>
        </p:sp>
        <p:sp>
          <p:nvSpPr>
            <p:cNvPr id="258" name="AutoShape 205">
              <a:extLst>
                <a:ext uri="{FF2B5EF4-FFF2-40B4-BE49-F238E27FC236}">
                  <a16:creationId xmlns:a16="http://schemas.microsoft.com/office/drawing/2014/main" id="{65809528-FA1F-464D-8B3F-95C94999FD02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7982223" y="1444825"/>
              <a:ext cx="60350" cy="56693"/>
            </a:xfrm>
            <a:prstGeom prst="cube">
              <a:avLst>
                <a:gd name="adj" fmla="val 22755"/>
              </a:avLst>
            </a:prstGeom>
            <a:solidFill>
              <a:srgbClr val="FF9900"/>
            </a:solidFill>
            <a:ln>
              <a:noFill/>
            </a:ln>
            <a:effectLst>
              <a:outerShdw dist="17961" dir="2700000" algn="ctr" rotWithShape="0">
                <a:srgbClr val="5F5F5F"/>
              </a:outerShdw>
            </a:effectLst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anchor="ctr"/>
            <a:lstStyle/>
            <a:p>
              <a:endParaRPr lang="zh-CN" altLang="en-US" sz="1100">
                <a:latin typeface="微软雅黑" pitchFamily="34" charset="-122"/>
                <a:ea typeface="微软雅黑" pitchFamily="34" charset="-122"/>
                <a:cs typeface="Arial" pitchFamily="34" charset="0"/>
              </a:endParaRPr>
            </a:p>
          </p:txBody>
        </p:sp>
        <p:sp>
          <p:nvSpPr>
            <p:cNvPr id="259" name="AutoShape 206">
              <a:extLst>
                <a:ext uri="{FF2B5EF4-FFF2-40B4-BE49-F238E27FC236}">
                  <a16:creationId xmlns:a16="http://schemas.microsoft.com/office/drawing/2014/main" id="{594B2C89-C273-49E5-9D9F-EF62F8FB0A61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7232300" y="1766070"/>
              <a:ext cx="71323" cy="64008"/>
            </a:xfrm>
            <a:prstGeom prst="cube">
              <a:avLst>
                <a:gd name="adj" fmla="val 22755"/>
              </a:avLst>
            </a:prstGeom>
            <a:solidFill>
              <a:srgbClr val="FE4402"/>
            </a:solidFill>
            <a:ln>
              <a:noFill/>
            </a:ln>
            <a:effectLst>
              <a:outerShdw dist="17961" dir="2700000" algn="ctr" rotWithShape="0">
                <a:srgbClr val="5F5F5F"/>
              </a:outerShdw>
            </a:effectLst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anchor="ctr"/>
            <a:lstStyle/>
            <a:p>
              <a:endParaRPr lang="zh-CN" altLang="en-US" sz="1100">
                <a:latin typeface="微软雅黑" pitchFamily="34" charset="-122"/>
                <a:ea typeface="微软雅黑" pitchFamily="34" charset="-122"/>
                <a:cs typeface="Arial" pitchFamily="34" charset="0"/>
              </a:endParaRPr>
            </a:p>
          </p:txBody>
        </p:sp>
        <p:sp>
          <p:nvSpPr>
            <p:cNvPr id="260" name="AutoShape 207">
              <a:extLst>
                <a:ext uri="{FF2B5EF4-FFF2-40B4-BE49-F238E27FC236}">
                  <a16:creationId xmlns:a16="http://schemas.microsoft.com/office/drawing/2014/main" id="{DED9BCD1-02BC-4099-8D12-3F351DCB377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6983063" y="1512640"/>
              <a:ext cx="71323" cy="64008"/>
            </a:xfrm>
            <a:prstGeom prst="cube">
              <a:avLst>
                <a:gd name="adj" fmla="val 22755"/>
              </a:avLst>
            </a:prstGeom>
            <a:solidFill>
              <a:srgbClr val="79AFFF"/>
            </a:solidFill>
            <a:ln>
              <a:noFill/>
            </a:ln>
            <a:effectLst>
              <a:outerShdw dist="17961" dir="2700000" algn="ctr" rotWithShape="0">
                <a:srgbClr val="5F5F5F"/>
              </a:outerShdw>
            </a:effectLst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anchor="ctr"/>
            <a:lstStyle/>
            <a:p>
              <a:endParaRPr lang="zh-CN" altLang="en-US" sz="1100">
                <a:latin typeface="微软雅黑" pitchFamily="34" charset="-122"/>
                <a:ea typeface="微软雅黑" pitchFamily="34" charset="-122"/>
                <a:cs typeface="Arial" pitchFamily="34" charset="0"/>
              </a:endParaRPr>
            </a:p>
          </p:txBody>
        </p:sp>
        <p:sp>
          <p:nvSpPr>
            <p:cNvPr id="261" name="AutoShape 208">
              <a:extLst>
                <a:ext uri="{FF2B5EF4-FFF2-40B4-BE49-F238E27FC236}">
                  <a16:creationId xmlns:a16="http://schemas.microsoft.com/office/drawing/2014/main" id="{181A5B59-48B8-411A-AE88-51814ADB8D0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6950846" y="1518990"/>
              <a:ext cx="71323" cy="64008"/>
            </a:xfrm>
            <a:prstGeom prst="cube">
              <a:avLst>
                <a:gd name="adj" fmla="val 22755"/>
              </a:avLst>
            </a:prstGeom>
            <a:solidFill>
              <a:srgbClr val="FE4402"/>
            </a:solidFill>
            <a:ln>
              <a:noFill/>
            </a:ln>
            <a:effectLst>
              <a:outerShdw dist="17961" dir="2700000" algn="ctr" rotWithShape="0">
                <a:srgbClr val="5F5F5F"/>
              </a:outerShdw>
            </a:effectLst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anchor="ctr"/>
            <a:lstStyle/>
            <a:p>
              <a:endParaRPr lang="zh-CN" altLang="en-US" sz="1100">
                <a:latin typeface="微软雅黑" pitchFamily="34" charset="-122"/>
                <a:ea typeface="微软雅黑" pitchFamily="34" charset="-122"/>
                <a:cs typeface="Arial" pitchFamily="34" charset="0"/>
              </a:endParaRPr>
            </a:p>
          </p:txBody>
        </p:sp>
        <p:sp>
          <p:nvSpPr>
            <p:cNvPr id="262" name="AutoShape 209">
              <a:extLst>
                <a:ext uri="{FF2B5EF4-FFF2-40B4-BE49-F238E27FC236}">
                  <a16:creationId xmlns:a16="http://schemas.microsoft.com/office/drawing/2014/main" id="{3BB460DB-11F9-4735-8D97-D8DB0B5ADF4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7066600" y="1377838"/>
              <a:ext cx="71323" cy="64008"/>
            </a:xfrm>
            <a:prstGeom prst="cube">
              <a:avLst>
                <a:gd name="adj" fmla="val 22755"/>
              </a:avLst>
            </a:prstGeom>
            <a:solidFill>
              <a:srgbClr val="79AFFF"/>
            </a:solidFill>
            <a:ln>
              <a:noFill/>
            </a:ln>
            <a:effectLst>
              <a:outerShdw dist="17961" dir="2700000" algn="ctr" rotWithShape="0">
                <a:srgbClr val="5F5F5F"/>
              </a:outerShdw>
            </a:effectLst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anchor="ctr"/>
            <a:lstStyle/>
            <a:p>
              <a:endParaRPr lang="zh-CN" altLang="en-US" sz="1100">
                <a:latin typeface="微软雅黑" pitchFamily="34" charset="-122"/>
                <a:ea typeface="微软雅黑" pitchFamily="34" charset="-122"/>
                <a:cs typeface="Arial" pitchFamily="34" charset="0"/>
              </a:endParaRPr>
            </a:p>
          </p:txBody>
        </p:sp>
        <p:sp>
          <p:nvSpPr>
            <p:cNvPr id="263" name="AutoShape 210">
              <a:extLst>
                <a:ext uri="{FF2B5EF4-FFF2-40B4-BE49-F238E27FC236}">
                  <a16:creationId xmlns:a16="http://schemas.microsoft.com/office/drawing/2014/main" id="{6C7F8252-0556-4A22-A624-BF8D65F3FD0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8415612" y="1584524"/>
              <a:ext cx="71323" cy="64008"/>
            </a:xfrm>
            <a:prstGeom prst="cube">
              <a:avLst>
                <a:gd name="adj" fmla="val 22755"/>
              </a:avLst>
            </a:prstGeom>
            <a:solidFill>
              <a:srgbClr val="79AFFF"/>
            </a:solidFill>
            <a:ln>
              <a:noFill/>
            </a:ln>
            <a:effectLst>
              <a:outerShdw dist="17961" dir="2700000" algn="ctr" rotWithShape="0">
                <a:srgbClr val="5F5F5F"/>
              </a:outerShdw>
            </a:effectLst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anchor="ctr"/>
            <a:lstStyle/>
            <a:p>
              <a:endParaRPr lang="zh-CN" altLang="en-US" sz="1100">
                <a:latin typeface="微软雅黑" pitchFamily="34" charset="-122"/>
                <a:ea typeface="微软雅黑" pitchFamily="34" charset="-122"/>
                <a:cs typeface="Arial" pitchFamily="34" charset="0"/>
              </a:endParaRPr>
            </a:p>
          </p:txBody>
        </p:sp>
        <p:sp>
          <p:nvSpPr>
            <p:cNvPr id="264" name="AutoShape 211">
              <a:extLst>
                <a:ext uri="{FF2B5EF4-FFF2-40B4-BE49-F238E27FC236}">
                  <a16:creationId xmlns:a16="http://schemas.microsoft.com/office/drawing/2014/main" id="{9669425A-726C-4972-AEA9-0398711E413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7129113" y="1468190"/>
              <a:ext cx="71323" cy="64008"/>
            </a:xfrm>
            <a:prstGeom prst="cube">
              <a:avLst>
                <a:gd name="adj" fmla="val 22755"/>
              </a:avLst>
            </a:prstGeom>
            <a:solidFill>
              <a:srgbClr val="79AFFF"/>
            </a:solidFill>
            <a:ln>
              <a:noFill/>
            </a:ln>
            <a:effectLst>
              <a:outerShdw dist="17961" dir="2700000" algn="ctr" rotWithShape="0">
                <a:srgbClr val="5F5F5F"/>
              </a:outerShdw>
            </a:effectLst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anchor="ctr"/>
            <a:lstStyle/>
            <a:p>
              <a:endParaRPr lang="zh-CN" altLang="en-US" sz="1100">
                <a:latin typeface="微软雅黑" pitchFamily="34" charset="-122"/>
                <a:ea typeface="微软雅黑" pitchFamily="34" charset="-122"/>
                <a:cs typeface="Arial" pitchFamily="34" charset="0"/>
              </a:endParaRPr>
            </a:p>
          </p:txBody>
        </p:sp>
        <p:sp>
          <p:nvSpPr>
            <p:cNvPr id="265" name="AutoShape 212">
              <a:extLst>
                <a:ext uri="{FF2B5EF4-FFF2-40B4-BE49-F238E27FC236}">
                  <a16:creationId xmlns:a16="http://schemas.microsoft.com/office/drawing/2014/main" id="{2EF7BA11-8367-418F-A902-AA74EA57270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8287023" y="1660725"/>
              <a:ext cx="60350" cy="56693"/>
            </a:xfrm>
            <a:prstGeom prst="cube">
              <a:avLst>
                <a:gd name="adj" fmla="val 22755"/>
              </a:avLst>
            </a:prstGeom>
            <a:solidFill>
              <a:srgbClr val="FF9900"/>
            </a:solidFill>
            <a:ln>
              <a:noFill/>
            </a:ln>
            <a:effectLst>
              <a:outerShdw dist="17961" dir="2700000" algn="ctr" rotWithShape="0">
                <a:srgbClr val="5F5F5F"/>
              </a:outerShdw>
            </a:effectLst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anchor="ctr"/>
            <a:lstStyle/>
            <a:p>
              <a:endParaRPr lang="zh-CN" altLang="en-US" sz="1100">
                <a:latin typeface="微软雅黑" pitchFamily="34" charset="-122"/>
                <a:ea typeface="微软雅黑" pitchFamily="34" charset="-122"/>
                <a:cs typeface="Arial" pitchFamily="34" charset="0"/>
              </a:endParaRPr>
            </a:p>
          </p:txBody>
        </p:sp>
        <p:sp>
          <p:nvSpPr>
            <p:cNvPr id="266" name="AutoShape 213">
              <a:extLst>
                <a:ext uri="{FF2B5EF4-FFF2-40B4-BE49-F238E27FC236}">
                  <a16:creationId xmlns:a16="http://schemas.microsoft.com/office/drawing/2014/main" id="{B0F254D9-12B8-4D65-A6D6-AAB98E2744BF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6974658" y="1626941"/>
              <a:ext cx="60350" cy="56693"/>
            </a:xfrm>
            <a:prstGeom prst="cube">
              <a:avLst>
                <a:gd name="adj" fmla="val 22755"/>
              </a:avLst>
            </a:prstGeom>
            <a:solidFill>
              <a:srgbClr val="FFFF00"/>
            </a:solidFill>
            <a:ln>
              <a:noFill/>
            </a:ln>
            <a:effectLst>
              <a:outerShdw dist="17961" dir="2700000" algn="ctr" rotWithShape="0">
                <a:srgbClr val="5F5F5F"/>
              </a:outerShdw>
            </a:effectLst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anchor="ctr"/>
            <a:lstStyle/>
            <a:p>
              <a:endParaRPr lang="zh-CN" altLang="en-US" sz="1100">
                <a:latin typeface="微软雅黑" pitchFamily="34" charset="-122"/>
                <a:ea typeface="微软雅黑" pitchFamily="34" charset="-122"/>
                <a:cs typeface="Arial" pitchFamily="34" charset="0"/>
              </a:endParaRPr>
            </a:p>
          </p:txBody>
        </p:sp>
        <p:sp>
          <p:nvSpPr>
            <p:cNvPr id="267" name="AutoShape 214">
              <a:extLst>
                <a:ext uri="{FF2B5EF4-FFF2-40B4-BE49-F238E27FC236}">
                  <a16:creationId xmlns:a16="http://schemas.microsoft.com/office/drawing/2014/main" id="{1DED25D0-8147-4E7E-8FEC-BE63EDF77CBE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8403739" y="1302918"/>
              <a:ext cx="60350" cy="56693"/>
            </a:xfrm>
            <a:prstGeom prst="cube">
              <a:avLst>
                <a:gd name="adj" fmla="val 22755"/>
              </a:avLst>
            </a:prstGeom>
            <a:solidFill>
              <a:srgbClr val="FFFF00"/>
            </a:solidFill>
            <a:ln>
              <a:noFill/>
            </a:ln>
            <a:effectLst>
              <a:outerShdw dist="17961" dir="2700000" algn="ctr" rotWithShape="0">
                <a:srgbClr val="5F5F5F"/>
              </a:outerShdw>
            </a:effectLst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anchor="ctr"/>
            <a:lstStyle/>
            <a:p>
              <a:endParaRPr lang="zh-CN" altLang="en-US" sz="1100">
                <a:latin typeface="微软雅黑" pitchFamily="34" charset="-122"/>
                <a:ea typeface="微软雅黑" pitchFamily="34" charset="-122"/>
                <a:cs typeface="Arial" pitchFamily="34" charset="0"/>
              </a:endParaRPr>
            </a:p>
          </p:txBody>
        </p:sp>
        <p:sp>
          <p:nvSpPr>
            <p:cNvPr id="268" name="AutoShape 217">
              <a:extLst>
                <a:ext uri="{FF2B5EF4-FFF2-40B4-BE49-F238E27FC236}">
                  <a16:creationId xmlns:a16="http://schemas.microsoft.com/office/drawing/2014/main" id="{A23B26C2-353F-4062-9D06-FFDFF1C1DF0F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8505340" y="1337842"/>
              <a:ext cx="71323" cy="64008"/>
            </a:xfrm>
            <a:prstGeom prst="cube">
              <a:avLst>
                <a:gd name="adj" fmla="val 22755"/>
              </a:avLst>
            </a:prstGeom>
            <a:solidFill>
              <a:srgbClr val="79AFFF"/>
            </a:solidFill>
            <a:ln>
              <a:noFill/>
            </a:ln>
            <a:effectLst>
              <a:outerShdw dist="17961" dir="2700000" algn="ctr" rotWithShape="0">
                <a:srgbClr val="5F5F5F"/>
              </a:outerShdw>
            </a:effectLst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anchor="ctr"/>
            <a:lstStyle/>
            <a:p>
              <a:endParaRPr lang="zh-CN" altLang="en-US" sz="1100">
                <a:latin typeface="微软雅黑" pitchFamily="34" charset="-122"/>
                <a:ea typeface="微软雅黑" pitchFamily="34" charset="-122"/>
                <a:cs typeface="Arial" pitchFamily="34" charset="0"/>
              </a:endParaRPr>
            </a:p>
          </p:txBody>
        </p:sp>
        <p:sp>
          <p:nvSpPr>
            <p:cNvPr id="269" name="AutoShape 215">
              <a:extLst>
                <a:ext uri="{FF2B5EF4-FFF2-40B4-BE49-F238E27FC236}">
                  <a16:creationId xmlns:a16="http://schemas.microsoft.com/office/drawing/2014/main" id="{5B41B9D8-B209-4DAF-8254-0CB30A1A5877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8418027" y="1385467"/>
              <a:ext cx="71323" cy="64008"/>
            </a:xfrm>
            <a:prstGeom prst="cube">
              <a:avLst>
                <a:gd name="adj" fmla="val 22755"/>
              </a:avLst>
            </a:prstGeom>
            <a:solidFill>
              <a:srgbClr val="FE4402"/>
            </a:solidFill>
            <a:ln>
              <a:noFill/>
            </a:ln>
            <a:effectLst>
              <a:outerShdw dist="17961" dir="2700000" algn="ctr" rotWithShape="0">
                <a:srgbClr val="5F5F5F"/>
              </a:outerShdw>
            </a:effectLst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anchor="ctr"/>
            <a:lstStyle/>
            <a:p>
              <a:endParaRPr lang="zh-CN" altLang="en-US" sz="1100">
                <a:latin typeface="微软雅黑" pitchFamily="34" charset="-122"/>
                <a:ea typeface="微软雅黑" pitchFamily="34" charset="-122"/>
                <a:cs typeface="Arial" pitchFamily="34" charset="0"/>
              </a:endParaRPr>
            </a:p>
          </p:txBody>
        </p:sp>
        <p:sp>
          <p:nvSpPr>
            <p:cNvPr id="270" name="AutoShape 216">
              <a:extLst>
                <a:ext uri="{FF2B5EF4-FFF2-40B4-BE49-F238E27FC236}">
                  <a16:creationId xmlns:a16="http://schemas.microsoft.com/office/drawing/2014/main" id="{4E73C1BF-36AB-4CC8-8FEF-5FD01557BA7B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8472001" y="1439443"/>
              <a:ext cx="60350" cy="56693"/>
            </a:xfrm>
            <a:prstGeom prst="cube">
              <a:avLst>
                <a:gd name="adj" fmla="val 22755"/>
              </a:avLst>
            </a:prstGeom>
            <a:solidFill>
              <a:srgbClr val="FF9900"/>
            </a:solidFill>
            <a:ln>
              <a:noFill/>
            </a:ln>
            <a:effectLst>
              <a:outerShdw dist="17961" dir="2700000" algn="ctr" rotWithShape="0">
                <a:srgbClr val="5F5F5F"/>
              </a:outerShdw>
            </a:effectLst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anchor="ctr"/>
            <a:lstStyle/>
            <a:p>
              <a:endParaRPr lang="zh-CN" altLang="en-US" sz="1100">
                <a:latin typeface="微软雅黑" pitchFamily="34" charset="-122"/>
                <a:ea typeface="微软雅黑" pitchFamily="34" charset="-122"/>
                <a:cs typeface="Arial" pitchFamily="34" charset="0"/>
              </a:endParaRPr>
            </a:p>
          </p:txBody>
        </p:sp>
        <p:pic>
          <p:nvPicPr>
            <p:cNvPr id="271" name="图片 270">
              <a:extLst>
                <a:ext uri="{FF2B5EF4-FFF2-40B4-BE49-F238E27FC236}">
                  <a16:creationId xmlns:a16="http://schemas.microsoft.com/office/drawing/2014/main" id="{DB679BEA-1140-4495-B055-613083BB4D8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46590" y="2730266"/>
              <a:ext cx="976956" cy="611939"/>
            </a:xfrm>
            <a:prstGeom prst="rect">
              <a:avLst/>
            </a:prstGeom>
          </p:spPr>
        </p:pic>
        <p:pic>
          <p:nvPicPr>
            <p:cNvPr id="272" name="图片 271">
              <a:extLst>
                <a:ext uri="{FF2B5EF4-FFF2-40B4-BE49-F238E27FC236}">
                  <a16:creationId xmlns:a16="http://schemas.microsoft.com/office/drawing/2014/main" id="{D940FCBF-2422-4470-8CE9-7F6045F2233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92369" y="2740208"/>
              <a:ext cx="997858" cy="625032"/>
            </a:xfrm>
            <a:prstGeom prst="rect">
              <a:avLst/>
            </a:prstGeom>
          </p:spPr>
        </p:pic>
        <p:pic>
          <p:nvPicPr>
            <p:cNvPr id="273" name="图片 272">
              <a:extLst>
                <a:ext uri="{FF2B5EF4-FFF2-40B4-BE49-F238E27FC236}">
                  <a16:creationId xmlns:a16="http://schemas.microsoft.com/office/drawing/2014/main" id="{F41F33EC-9878-4020-8A41-4C81B2632A8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01414" y="2780923"/>
              <a:ext cx="969730" cy="607413"/>
            </a:xfrm>
            <a:prstGeom prst="rect">
              <a:avLst/>
            </a:prstGeom>
          </p:spPr>
        </p:pic>
        <p:grpSp>
          <p:nvGrpSpPr>
            <p:cNvPr id="274" name="组合 273">
              <a:extLst>
                <a:ext uri="{FF2B5EF4-FFF2-40B4-BE49-F238E27FC236}">
                  <a16:creationId xmlns:a16="http://schemas.microsoft.com/office/drawing/2014/main" id="{1009A085-DCB4-475F-BF79-24182990A067}"/>
                </a:ext>
              </a:extLst>
            </p:cNvPr>
            <p:cNvGrpSpPr/>
            <p:nvPr/>
          </p:nvGrpSpPr>
          <p:grpSpPr>
            <a:xfrm>
              <a:off x="7550344" y="1605890"/>
              <a:ext cx="382518" cy="223056"/>
              <a:chOff x="9864686" y="4939684"/>
              <a:chExt cx="382518" cy="223056"/>
            </a:xfrm>
          </p:grpSpPr>
          <p:sp>
            <p:nvSpPr>
              <p:cNvPr id="275" name="AutoShape 150">
                <a:extLst>
                  <a:ext uri="{FF2B5EF4-FFF2-40B4-BE49-F238E27FC236}">
                    <a16:creationId xmlns:a16="http://schemas.microsoft.com/office/drawing/2014/main" id="{3BF6468A-7573-4589-822B-770C1F8E6DA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9864686" y="5076786"/>
                <a:ext cx="106070" cy="85954"/>
              </a:xfrm>
              <a:prstGeom prst="cube">
                <a:avLst>
                  <a:gd name="adj" fmla="val 22755"/>
                </a:avLst>
              </a:prstGeom>
              <a:solidFill>
                <a:srgbClr val="0066FF"/>
              </a:solidFill>
              <a:ln>
                <a:noFill/>
              </a:ln>
              <a:effectLst>
                <a:outerShdw dist="17961" dir="2700000" algn="ctr" rotWithShape="0">
                  <a:srgbClr val="5F5F5F"/>
                </a:outerShdw>
              </a:effectLst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 type="none" w="lg" len="lg"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 sz="1100">
                  <a:latin typeface="微软雅黑" pitchFamily="34" charset="-122"/>
                  <a:ea typeface="微软雅黑" pitchFamily="34" charset="-122"/>
                  <a:cs typeface="Arial" pitchFamily="34" charset="0"/>
                </a:endParaRPr>
              </a:p>
            </p:txBody>
          </p:sp>
          <p:sp>
            <p:nvSpPr>
              <p:cNvPr id="276" name="AutoShape 151">
                <a:extLst>
                  <a:ext uri="{FF2B5EF4-FFF2-40B4-BE49-F238E27FC236}">
                    <a16:creationId xmlns:a16="http://schemas.microsoft.com/office/drawing/2014/main" id="{0D805529-A06F-4636-924E-509A1DCFEBB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0002660" y="5070460"/>
                <a:ext cx="106070" cy="85954"/>
              </a:xfrm>
              <a:prstGeom prst="cube">
                <a:avLst>
                  <a:gd name="adj" fmla="val 22755"/>
                </a:avLst>
              </a:prstGeom>
              <a:solidFill>
                <a:srgbClr val="0066FF"/>
              </a:solidFill>
              <a:ln>
                <a:noFill/>
              </a:ln>
              <a:effectLst>
                <a:outerShdw dist="17961" dir="2700000" algn="ctr" rotWithShape="0">
                  <a:srgbClr val="5F5F5F"/>
                </a:outerShdw>
              </a:effectLst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 type="none" w="lg" len="lg"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 sz="1100">
                  <a:latin typeface="微软雅黑" pitchFamily="34" charset="-122"/>
                  <a:ea typeface="微软雅黑" pitchFamily="34" charset="-122"/>
                  <a:cs typeface="Arial" pitchFamily="34" charset="0"/>
                </a:endParaRPr>
              </a:p>
            </p:txBody>
          </p:sp>
          <p:sp>
            <p:nvSpPr>
              <p:cNvPr id="277" name="AutoShape 152">
                <a:extLst>
                  <a:ext uri="{FF2B5EF4-FFF2-40B4-BE49-F238E27FC236}">
                    <a16:creationId xmlns:a16="http://schemas.microsoft.com/office/drawing/2014/main" id="{73AA6683-749F-4E85-8389-607D63A4487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0141134" y="5067598"/>
                <a:ext cx="106070" cy="85954"/>
              </a:xfrm>
              <a:prstGeom prst="cube">
                <a:avLst>
                  <a:gd name="adj" fmla="val 22755"/>
                </a:avLst>
              </a:prstGeom>
              <a:solidFill>
                <a:srgbClr val="0066FF"/>
              </a:solidFill>
              <a:ln>
                <a:noFill/>
              </a:ln>
              <a:effectLst>
                <a:outerShdw dist="17961" dir="2700000" algn="ctr" rotWithShape="0">
                  <a:srgbClr val="5F5F5F"/>
                </a:outerShdw>
              </a:effectLst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 type="none" w="lg" len="lg"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 sz="1100">
                  <a:latin typeface="微软雅黑" pitchFamily="34" charset="-122"/>
                  <a:ea typeface="微软雅黑" pitchFamily="34" charset="-122"/>
                  <a:cs typeface="Arial" pitchFamily="34" charset="0"/>
                </a:endParaRPr>
              </a:p>
            </p:txBody>
          </p:sp>
          <p:sp>
            <p:nvSpPr>
              <p:cNvPr id="278" name="AutoShape 153">
                <a:extLst>
                  <a:ext uri="{FF2B5EF4-FFF2-40B4-BE49-F238E27FC236}">
                    <a16:creationId xmlns:a16="http://schemas.microsoft.com/office/drawing/2014/main" id="{34E50918-E859-4579-83A8-0F51BFC93AB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9864686" y="4948010"/>
                <a:ext cx="106070" cy="85954"/>
              </a:xfrm>
              <a:prstGeom prst="cube">
                <a:avLst>
                  <a:gd name="adj" fmla="val 22755"/>
                </a:avLst>
              </a:prstGeom>
              <a:solidFill>
                <a:srgbClr val="0066FF"/>
              </a:solidFill>
              <a:ln>
                <a:noFill/>
              </a:ln>
              <a:effectLst>
                <a:outerShdw dist="17961" dir="2700000" algn="ctr" rotWithShape="0">
                  <a:srgbClr val="5F5F5F"/>
                </a:outerShdw>
              </a:effectLst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 type="none" w="lg" len="lg"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 sz="1100">
                  <a:latin typeface="微软雅黑" pitchFamily="34" charset="-122"/>
                  <a:ea typeface="微软雅黑" pitchFamily="34" charset="-122"/>
                  <a:cs typeface="Arial" pitchFamily="34" charset="0"/>
                </a:endParaRPr>
              </a:p>
            </p:txBody>
          </p:sp>
          <p:sp>
            <p:nvSpPr>
              <p:cNvPr id="279" name="AutoShape 154">
                <a:extLst>
                  <a:ext uri="{FF2B5EF4-FFF2-40B4-BE49-F238E27FC236}">
                    <a16:creationId xmlns:a16="http://schemas.microsoft.com/office/drawing/2014/main" id="{220063A6-AD3F-411B-AB26-7B2290B3085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0007354" y="4945065"/>
                <a:ext cx="106070" cy="85954"/>
              </a:xfrm>
              <a:prstGeom prst="cube">
                <a:avLst>
                  <a:gd name="adj" fmla="val 22755"/>
                </a:avLst>
              </a:prstGeom>
              <a:solidFill>
                <a:srgbClr val="0066FF"/>
              </a:solidFill>
              <a:ln>
                <a:noFill/>
              </a:ln>
              <a:effectLst>
                <a:outerShdw dist="17961" dir="2700000" algn="ctr" rotWithShape="0">
                  <a:srgbClr val="5F5F5F"/>
                </a:outerShdw>
              </a:effectLst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 type="none" w="lg" len="lg"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 sz="1100">
                  <a:latin typeface="微软雅黑" pitchFamily="34" charset="-122"/>
                  <a:ea typeface="微软雅黑" pitchFamily="34" charset="-122"/>
                  <a:cs typeface="Arial" pitchFamily="34" charset="0"/>
                </a:endParaRPr>
              </a:p>
            </p:txBody>
          </p:sp>
          <p:sp>
            <p:nvSpPr>
              <p:cNvPr id="280" name="AutoShape 155">
                <a:extLst>
                  <a:ext uri="{FF2B5EF4-FFF2-40B4-BE49-F238E27FC236}">
                    <a16:creationId xmlns:a16="http://schemas.microsoft.com/office/drawing/2014/main" id="{67223456-B5A5-4664-A5CB-82AAC6D6C7E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0139762" y="4939684"/>
                <a:ext cx="106070" cy="85954"/>
              </a:xfrm>
              <a:prstGeom prst="cube">
                <a:avLst>
                  <a:gd name="adj" fmla="val 22755"/>
                </a:avLst>
              </a:prstGeom>
              <a:solidFill>
                <a:srgbClr val="0066FF"/>
              </a:solidFill>
              <a:ln>
                <a:noFill/>
              </a:ln>
              <a:effectLst>
                <a:outerShdw dist="17961" dir="2700000" algn="ctr" rotWithShape="0">
                  <a:srgbClr val="5F5F5F"/>
                </a:outerShdw>
              </a:effectLst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 type="none" w="lg" len="lg"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 sz="1100">
                  <a:latin typeface="微软雅黑" pitchFamily="34" charset="-122"/>
                  <a:ea typeface="微软雅黑" pitchFamily="34" charset="-122"/>
                  <a:cs typeface="Arial" pitchFamily="34" charset="0"/>
                </a:endParaRPr>
              </a:p>
            </p:txBody>
          </p:sp>
        </p:grpSp>
      </p:grpSp>
      <p:grpSp>
        <p:nvGrpSpPr>
          <p:cNvPr id="285" name="组合 284">
            <a:extLst>
              <a:ext uri="{FF2B5EF4-FFF2-40B4-BE49-F238E27FC236}">
                <a16:creationId xmlns:a16="http://schemas.microsoft.com/office/drawing/2014/main" id="{B7223D78-0EC6-4212-9C0E-4BF36BB232EB}"/>
              </a:ext>
            </a:extLst>
          </p:cNvPr>
          <p:cNvGrpSpPr/>
          <p:nvPr/>
        </p:nvGrpSpPr>
        <p:grpSpPr>
          <a:xfrm>
            <a:off x="3772919" y="5251285"/>
            <a:ext cx="4612822" cy="801022"/>
            <a:chOff x="3159886" y="5296447"/>
            <a:chExt cx="3171556" cy="778533"/>
          </a:xfrm>
        </p:grpSpPr>
        <p:grpSp>
          <p:nvGrpSpPr>
            <p:cNvPr id="286" name="组合 285">
              <a:extLst>
                <a:ext uri="{FF2B5EF4-FFF2-40B4-BE49-F238E27FC236}">
                  <a16:creationId xmlns:a16="http://schemas.microsoft.com/office/drawing/2014/main" id="{E37BE91E-89C1-4798-B7A2-C468CEDAE24C}"/>
                </a:ext>
              </a:extLst>
            </p:cNvPr>
            <p:cNvGrpSpPr/>
            <p:nvPr/>
          </p:nvGrpSpPr>
          <p:grpSpPr>
            <a:xfrm>
              <a:off x="3159886" y="5296447"/>
              <a:ext cx="3171556" cy="778533"/>
              <a:chOff x="3933919" y="5466001"/>
              <a:chExt cx="3171556" cy="778533"/>
            </a:xfrm>
          </p:grpSpPr>
          <p:sp>
            <p:nvSpPr>
              <p:cNvPr id="289" name="云形 288">
                <a:extLst>
                  <a:ext uri="{FF2B5EF4-FFF2-40B4-BE49-F238E27FC236}">
                    <a16:creationId xmlns:a16="http://schemas.microsoft.com/office/drawing/2014/main" id="{8F7212D0-C271-4EF5-9430-60947E912254}"/>
                  </a:ext>
                </a:extLst>
              </p:cNvPr>
              <p:cNvSpPr/>
              <p:nvPr/>
            </p:nvSpPr>
            <p:spPr>
              <a:xfrm rot="60000">
                <a:off x="3933919" y="5466001"/>
                <a:ext cx="3171556" cy="778533"/>
              </a:xfrm>
              <a:prstGeom prst="cloud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00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290" name="矩形 289">
                <a:extLst>
                  <a:ext uri="{FF2B5EF4-FFF2-40B4-BE49-F238E27FC236}">
                    <a16:creationId xmlns:a16="http://schemas.microsoft.com/office/drawing/2014/main" id="{2C9B5103-12A7-4F40-B489-FF3C4FD59187}"/>
                  </a:ext>
                </a:extLst>
              </p:cNvPr>
              <p:cNvSpPr/>
              <p:nvPr/>
            </p:nvSpPr>
            <p:spPr>
              <a:xfrm>
                <a:off x="4177460" y="5596057"/>
                <a:ext cx="2664630" cy="5085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400" b="1" dirty="0">
                    <a:solidFill>
                      <a:srgbClr val="C00000"/>
                    </a:solidFill>
                    <a:latin typeface="微软雅黑" pitchFamily="34" charset="-122"/>
                    <a:ea typeface="微软雅黑" pitchFamily="34" charset="-122"/>
                  </a:rPr>
                  <a:t>软件开发</a:t>
                </a:r>
                <a:endParaRPr lang="en-US" altLang="zh-CN" sz="1400" b="1" dirty="0">
                  <a:solidFill>
                    <a:srgbClr val="C00000"/>
                  </a:solidFill>
                  <a:latin typeface="微软雅黑" pitchFamily="34" charset="-122"/>
                  <a:ea typeface="微软雅黑" pitchFamily="34" charset="-122"/>
                </a:endParaRPr>
              </a:p>
              <a:p>
                <a:pPr algn="ctr"/>
                <a:r>
                  <a:rPr lang="zh-CN" altLang="en-US" sz="1400" b="1" dirty="0">
                    <a:solidFill>
                      <a:srgbClr val="C00000"/>
                    </a:solidFill>
                    <a:latin typeface="微软雅黑" pitchFamily="34" charset="-122"/>
                    <a:ea typeface="微软雅黑" pitchFamily="34" charset="-122"/>
                  </a:rPr>
                  <a:t>涉众群体</a:t>
                </a:r>
                <a:endParaRPr lang="en-US" altLang="zh-CN" sz="1400" b="1" dirty="0">
                  <a:solidFill>
                    <a:srgbClr val="C00000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pic>
          <p:nvPicPr>
            <p:cNvPr id="287" name="图片 286">
              <a:extLst>
                <a:ext uri="{FF2B5EF4-FFF2-40B4-BE49-F238E27FC236}">
                  <a16:creationId xmlns:a16="http://schemas.microsoft.com/office/drawing/2014/main" id="{7FCB7862-F09B-4867-BAEB-B3163FACDB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02882" y="5393579"/>
              <a:ext cx="771866" cy="389800"/>
            </a:xfrm>
            <a:prstGeom prst="rect">
              <a:avLst/>
            </a:prstGeom>
          </p:spPr>
        </p:pic>
        <p:pic>
          <p:nvPicPr>
            <p:cNvPr id="288" name="图片 287">
              <a:extLst>
                <a:ext uri="{FF2B5EF4-FFF2-40B4-BE49-F238E27FC236}">
                  <a16:creationId xmlns:a16="http://schemas.microsoft.com/office/drawing/2014/main" id="{E477FDA7-12EB-4AB5-83E5-9E158F2489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08150" y="5465889"/>
              <a:ext cx="778189" cy="392993"/>
            </a:xfrm>
            <a:prstGeom prst="rect">
              <a:avLst/>
            </a:prstGeom>
          </p:spPr>
        </p:pic>
      </p:grpSp>
      <p:pic>
        <p:nvPicPr>
          <p:cNvPr id="291" name="图片 290">
            <a:extLst>
              <a:ext uri="{FF2B5EF4-FFF2-40B4-BE49-F238E27FC236}">
                <a16:creationId xmlns:a16="http://schemas.microsoft.com/office/drawing/2014/main" id="{7329A91C-4419-4556-BDBB-2BA9D9AA8933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7631" y="6030067"/>
            <a:ext cx="930250" cy="557612"/>
          </a:xfrm>
          <a:prstGeom prst="rect">
            <a:avLst/>
          </a:prstGeom>
        </p:spPr>
      </p:pic>
      <p:pic>
        <p:nvPicPr>
          <p:cNvPr id="292" name="图片 291">
            <a:extLst>
              <a:ext uri="{FF2B5EF4-FFF2-40B4-BE49-F238E27FC236}">
                <a16:creationId xmlns:a16="http://schemas.microsoft.com/office/drawing/2014/main" id="{D93E97EF-715D-4BDE-B830-C80E0C7512B9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6890" y="6030067"/>
            <a:ext cx="930250" cy="557612"/>
          </a:xfrm>
          <a:prstGeom prst="rect">
            <a:avLst/>
          </a:prstGeom>
        </p:spPr>
      </p:pic>
      <p:pic>
        <p:nvPicPr>
          <p:cNvPr id="293" name="图片 292">
            <a:extLst>
              <a:ext uri="{FF2B5EF4-FFF2-40B4-BE49-F238E27FC236}">
                <a16:creationId xmlns:a16="http://schemas.microsoft.com/office/drawing/2014/main" id="{FC61853F-DDDC-46B9-8A25-3388AB0360B0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2648" y="5903266"/>
            <a:ext cx="930250" cy="557612"/>
          </a:xfrm>
          <a:prstGeom prst="rect">
            <a:avLst/>
          </a:prstGeom>
        </p:spPr>
      </p:pic>
      <p:pic>
        <p:nvPicPr>
          <p:cNvPr id="294" name="图片 293">
            <a:extLst>
              <a:ext uri="{FF2B5EF4-FFF2-40B4-BE49-F238E27FC236}">
                <a16:creationId xmlns:a16="http://schemas.microsoft.com/office/drawing/2014/main" id="{0584AF62-147F-426B-9B6E-4C4FF8AC5CB7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6981" y="5954761"/>
            <a:ext cx="930250" cy="557612"/>
          </a:xfrm>
          <a:prstGeom prst="rect">
            <a:avLst/>
          </a:prstGeom>
        </p:spPr>
      </p:pic>
      <p:pic>
        <p:nvPicPr>
          <p:cNvPr id="295" name="图片 294">
            <a:extLst>
              <a:ext uri="{FF2B5EF4-FFF2-40B4-BE49-F238E27FC236}">
                <a16:creationId xmlns:a16="http://schemas.microsoft.com/office/drawing/2014/main" id="{2C70D927-8178-48BD-ADDB-6C0B76E8AD24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5015" y="5409946"/>
            <a:ext cx="385358" cy="443958"/>
          </a:xfrm>
          <a:prstGeom prst="rect">
            <a:avLst/>
          </a:prstGeom>
        </p:spPr>
      </p:pic>
      <p:pic>
        <p:nvPicPr>
          <p:cNvPr id="296" name="图片 295">
            <a:extLst>
              <a:ext uri="{FF2B5EF4-FFF2-40B4-BE49-F238E27FC236}">
                <a16:creationId xmlns:a16="http://schemas.microsoft.com/office/drawing/2014/main" id="{0F92DF3B-D8EA-4CA7-9A49-A31B6713DAB0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0373" y="5732782"/>
            <a:ext cx="385358" cy="443958"/>
          </a:xfrm>
          <a:prstGeom prst="rect">
            <a:avLst/>
          </a:prstGeom>
        </p:spPr>
      </p:pic>
      <p:pic>
        <p:nvPicPr>
          <p:cNvPr id="297" name="图片 296">
            <a:extLst>
              <a:ext uri="{FF2B5EF4-FFF2-40B4-BE49-F238E27FC236}">
                <a16:creationId xmlns:a16="http://schemas.microsoft.com/office/drawing/2014/main" id="{D61CA6EB-0227-425A-8F14-E2CD82D50A0C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7164" y="5538679"/>
            <a:ext cx="367047" cy="367047"/>
          </a:xfrm>
          <a:prstGeom prst="rect">
            <a:avLst/>
          </a:prstGeom>
        </p:spPr>
      </p:pic>
      <p:pic>
        <p:nvPicPr>
          <p:cNvPr id="298" name="图片 297">
            <a:extLst>
              <a:ext uri="{FF2B5EF4-FFF2-40B4-BE49-F238E27FC236}">
                <a16:creationId xmlns:a16="http://schemas.microsoft.com/office/drawing/2014/main" id="{022767E9-B4B4-4942-9DEA-403976E221C5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1988" y="5937503"/>
            <a:ext cx="418087" cy="418087"/>
          </a:xfrm>
          <a:prstGeom prst="rect">
            <a:avLst/>
          </a:prstGeom>
        </p:spPr>
      </p:pic>
      <p:pic>
        <p:nvPicPr>
          <p:cNvPr id="299" name="图片 298">
            <a:extLst>
              <a:ext uri="{FF2B5EF4-FFF2-40B4-BE49-F238E27FC236}">
                <a16:creationId xmlns:a16="http://schemas.microsoft.com/office/drawing/2014/main" id="{300C2A71-F9C6-46DA-A3AF-7F77917D78DE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055" y="5225014"/>
            <a:ext cx="410015" cy="468588"/>
          </a:xfrm>
          <a:prstGeom prst="rect">
            <a:avLst/>
          </a:prstGeom>
        </p:spPr>
      </p:pic>
      <p:sp>
        <p:nvSpPr>
          <p:cNvPr id="300" name="文本框 176">
            <a:extLst>
              <a:ext uri="{FF2B5EF4-FFF2-40B4-BE49-F238E27FC236}">
                <a16:creationId xmlns:a16="http://schemas.microsoft.com/office/drawing/2014/main" id="{2E3EB835-04A4-4651-A94C-94D54966C633}"/>
              </a:ext>
            </a:extLst>
          </p:cNvPr>
          <p:cNvSpPr txBox="1"/>
          <p:nvPr/>
        </p:nvSpPr>
        <p:spPr>
          <a:xfrm>
            <a:off x="3041506" y="5013470"/>
            <a:ext cx="5901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需求</a:t>
            </a:r>
          </a:p>
        </p:txBody>
      </p:sp>
      <p:sp>
        <p:nvSpPr>
          <p:cNvPr id="301" name="文本框 177">
            <a:extLst>
              <a:ext uri="{FF2B5EF4-FFF2-40B4-BE49-F238E27FC236}">
                <a16:creationId xmlns:a16="http://schemas.microsoft.com/office/drawing/2014/main" id="{3C0F14CB-6D21-483E-8EF4-9F73FE1C5BF4}"/>
              </a:ext>
            </a:extLst>
          </p:cNvPr>
          <p:cNvSpPr txBox="1"/>
          <p:nvPr/>
        </p:nvSpPr>
        <p:spPr>
          <a:xfrm>
            <a:off x="4857670" y="6513103"/>
            <a:ext cx="5901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任务</a:t>
            </a:r>
          </a:p>
        </p:txBody>
      </p:sp>
      <p:sp>
        <p:nvSpPr>
          <p:cNvPr id="302" name="文本框 178">
            <a:extLst>
              <a:ext uri="{FF2B5EF4-FFF2-40B4-BE49-F238E27FC236}">
                <a16:creationId xmlns:a16="http://schemas.microsoft.com/office/drawing/2014/main" id="{58C47E62-FEB2-4B3C-B195-CB047C13A888}"/>
              </a:ext>
            </a:extLst>
          </p:cNvPr>
          <p:cNvSpPr txBox="1"/>
          <p:nvPr/>
        </p:nvSpPr>
        <p:spPr>
          <a:xfrm>
            <a:off x="8363517" y="5133191"/>
            <a:ext cx="5901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缺陷</a:t>
            </a:r>
          </a:p>
        </p:txBody>
      </p:sp>
      <p:pic>
        <p:nvPicPr>
          <p:cNvPr id="303" name="图片 302">
            <a:extLst>
              <a:ext uri="{FF2B5EF4-FFF2-40B4-BE49-F238E27FC236}">
                <a16:creationId xmlns:a16="http://schemas.microsoft.com/office/drawing/2014/main" id="{5C801252-5039-4634-808A-EE3D98776456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7231" y="6198700"/>
            <a:ext cx="418087" cy="418087"/>
          </a:xfrm>
          <a:prstGeom prst="rect">
            <a:avLst/>
          </a:prstGeom>
        </p:spPr>
      </p:pic>
      <p:pic>
        <p:nvPicPr>
          <p:cNvPr id="304" name="图片 303">
            <a:extLst>
              <a:ext uri="{FF2B5EF4-FFF2-40B4-BE49-F238E27FC236}">
                <a16:creationId xmlns:a16="http://schemas.microsoft.com/office/drawing/2014/main" id="{178ACEC7-7F7C-4BDB-B16E-E468376780B2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2938" y="5393460"/>
            <a:ext cx="385358" cy="443958"/>
          </a:xfrm>
          <a:prstGeom prst="rect">
            <a:avLst/>
          </a:prstGeom>
        </p:spPr>
      </p:pic>
      <p:pic>
        <p:nvPicPr>
          <p:cNvPr id="305" name="图片 304">
            <a:extLst>
              <a:ext uri="{FF2B5EF4-FFF2-40B4-BE49-F238E27FC236}">
                <a16:creationId xmlns:a16="http://schemas.microsoft.com/office/drawing/2014/main" id="{CE29C500-E99D-4217-BA76-FCAEAC6B9F42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8182" y="6120072"/>
            <a:ext cx="385358" cy="443958"/>
          </a:xfrm>
          <a:prstGeom prst="rect">
            <a:avLst/>
          </a:prstGeom>
        </p:spPr>
      </p:pic>
      <p:pic>
        <p:nvPicPr>
          <p:cNvPr id="306" name="图片 305">
            <a:extLst>
              <a:ext uri="{FF2B5EF4-FFF2-40B4-BE49-F238E27FC236}">
                <a16:creationId xmlns:a16="http://schemas.microsoft.com/office/drawing/2014/main" id="{C658428F-A462-4853-932F-6815BCCF2AE1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1049" y="5359325"/>
            <a:ext cx="410015" cy="468588"/>
          </a:xfrm>
          <a:prstGeom prst="rect">
            <a:avLst/>
          </a:prstGeom>
        </p:spPr>
      </p:pic>
      <p:pic>
        <p:nvPicPr>
          <p:cNvPr id="307" name="图片 306">
            <a:extLst>
              <a:ext uri="{FF2B5EF4-FFF2-40B4-BE49-F238E27FC236}">
                <a16:creationId xmlns:a16="http://schemas.microsoft.com/office/drawing/2014/main" id="{E0E23D11-9EB7-4C3D-A426-FEA66050CEDA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4266" y="6046324"/>
            <a:ext cx="410015" cy="468588"/>
          </a:xfrm>
          <a:prstGeom prst="rect">
            <a:avLst/>
          </a:prstGeom>
        </p:spPr>
      </p:pic>
      <p:sp>
        <p:nvSpPr>
          <p:cNvPr id="308" name="Rectangle 19">
            <a:extLst>
              <a:ext uri="{FF2B5EF4-FFF2-40B4-BE49-F238E27FC236}">
                <a16:creationId xmlns:a16="http://schemas.microsoft.com/office/drawing/2014/main" id="{F7040049-1EF0-4C83-92CD-37368EA638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32368" y="6509051"/>
            <a:ext cx="871425" cy="182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000" kern="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员工</a:t>
            </a:r>
            <a:endParaRPr lang="en-US" altLang="zh-CN" sz="1000" kern="0" dirty="0">
              <a:solidFill>
                <a:sysClr val="windowText" lastClr="000000"/>
              </a:solidFill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</p:txBody>
      </p:sp>
      <p:sp>
        <p:nvSpPr>
          <p:cNvPr id="309" name="Rectangle 47">
            <a:extLst>
              <a:ext uri="{FF2B5EF4-FFF2-40B4-BE49-F238E27FC236}">
                <a16:creationId xmlns:a16="http://schemas.microsoft.com/office/drawing/2014/main" id="{85513A63-0D79-4AB1-92D6-F879D9D395F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886000" y="6538565"/>
            <a:ext cx="674563" cy="17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r>
              <a:rPr lang="zh-CN" altLang="en-US" sz="1000" dirty="0">
                <a:latin typeface="微软雅黑" pitchFamily="34" charset="-122"/>
                <a:ea typeface="微软雅黑" pitchFamily="34" charset="-122"/>
                <a:cs typeface="Arial" pitchFamily="34" charset="0"/>
              </a:rPr>
              <a:t>开发者</a:t>
            </a:r>
            <a:endParaRPr lang="en-US" altLang="zh-CN" sz="1000" dirty="0"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</p:txBody>
      </p:sp>
      <p:sp>
        <p:nvSpPr>
          <p:cNvPr id="310" name="Rectangle 19">
            <a:extLst>
              <a:ext uri="{FF2B5EF4-FFF2-40B4-BE49-F238E27FC236}">
                <a16:creationId xmlns:a16="http://schemas.microsoft.com/office/drawing/2014/main" id="{7B3CB6D3-49A5-4287-B1F0-217E424991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45936" y="5837421"/>
            <a:ext cx="907085" cy="1856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r>
              <a:rPr lang="zh-CN" altLang="en-US" sz="1000" dirty="0">
                <a:latin typeface="微软雅黑" pitchFamily="34" charset="-122"/>
                <a:ea typeface="微软雅黑" pitchFamily="34" charset="-122"/>
                <a:cs typeface="Arial" pitchFamily="34" charset="0"/>
              </a:rPr>
              <a:t>经理</a:t>
            </a:r>
            <a:endParaRPr lang="en-US" altLang="zh-CN" sz="1000" dirty="0"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</p:txBody>
      </p:sp>
      <p:sp>
        <p:nvSpPr>
          <p:cNvPr id="311" name="Rectangle 38">
            <a:extLst>
              <a:ext uri="{FF2B5EF4-FFF2-40B4-BE49-F238E27FC236}">
                <a16:creationId xmlns:a16="http://schemas.microsoft.com/office/drawing/2014/main" id="{F948B087-A6C2-426F-A487-DF2CD2112B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1690" y="6646458"/>
            <a:ext cx="498347" cy="1243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000" kern="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极客</a:t>
            </a:r>
            <a:endParaRPr lang="en-US" altLang="zh-CN" sz="1000" kern="0" dirty="0">
              <a:solidFill>
                <a:sysClr val="windowText" lastClr="000000"/>
              </a:solidFill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</p:txBody>
      </p:sp>
      <p:sp>
        <p:nvSpPr>
          <p:cNvPr id="312" name="空心弧 311">
            <a:extLst>
              <a:ext uri="{FF2B5EF4-FFF2-40B4-BE49-F238E27FC236}">
                <a16:creationId xmlns:a16="http://schemas.microsoft.com/office/drawing/2014/main" id="{06951F03-2A0D-4A89-9024-F69596C24C62}"/>
              </a:ext>
            </a:extLst>
          </p:cNvPr>
          <p:cNvSpPr/>
          <p:nvPr/>
        </p:nvSpPr>
        <p:spPr>
          <a:xfrm>
            <a:off x="4751448" y="2282767"/>
            <a:ext cx="2841225" cy="2355605"/>
          </a:xfrm>
          <a:prstGeom prst="blockArc">
            <a:avLst>
              <a:gd name="adj1" fmla="val 15834196"/>
              <a:gd name="adj2" fmla="val 15832461"/>
              <a:gd name="adj3" fmla="val 4976"/>
            </a:avLst>
          </a:prstGeom>
          <a:solidFill>
            <a:srgbClr val="C00000">
              <a:alpha val="40000"/>
            </a:srgbClr>
          </a:solidFill>
          <a:ln w="6350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 b="1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13" name="圆角矩形 108">
            <a:extLst>
              <a:ext uri="{FF2B5EF4-FFF2-40B4-BE49-F238E27FC236}">
                <a16:creationId xmlns:a16="http://schemas.microsoft.com/office/drawing/2014/main" id="{6409C3B1-1BBE-4BB7-A5CD-4405BA1B909B}"/>
              </a:ext>
            </a:extLst>
          </p:cNvPr>
          <p:cNvSpPr/>
          <p:nvPr/>
        </p:nvSpPr>
        <p:spPr>
          <a:xfrm>
            <a:off x="6705748" y="4060877"/>
            <a:ext cx="1549296" cy="649500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latin typeface="微软雅黑" pitchFamily="34" charset="-122"/>
                <a:ea typeface="微软雅黑" pitchFamily="34" charset="-122"/>
              </a:rPr>
              <a:t>开放式共享</a:t>
            </a:r>
            <a:endParaRPr lang="zh-CN" altLang="en-US" sz="14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14" name="圆角矩形 109">
            <a:extLst>
              <a:ext uri="{FF2B5EF4-FFF2-40B4-BE49-F238E27FC236}">
                <a16:creationId xmlns:a16="http://schemas.microsoft.com/office/drawing/2014/main" id="{CD725895-144B-4182-A952-5AE0EC2FB3F8}"/>
              </a:ext>
            </a:extLst>
          </p:cNvPr>
          <p:cNvSpPr/>
          <p:nvPr/>
        </p:nvSpPr>
        <p:spPr>
          <a:xfrm>
            <a:off x="4060005" y="4049635"/>
            <a:ext cx="1492251" cy="660745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400"/>
              </a:lnSpc>
            </a:pPr>
            <a:r>
              <a:rPr lang="zh-CN" altLang="en-US" b="1" dirty="0">
                <a:latin typeface="微软雅黑" pitchFamily="34" charset="-122"/>
                <a:ea typeface="微软雅黑" pitchFamily="34" charset="-122"/>
              </a:rPr>
              <a:t>大众化协同</a:t>
            </a:r>
            <a:endParaRPr lang="zh-CN" altLang="en-US" sz="14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15" name="圆角矩形 110">
            <a:extLst>
              <a:ext uri="{FF2B5EF4-FFF2-40B4-BE49-F238E27FC236}">
                <a16:creationId xmlns:a16="http://schemas.microsoft.com/office/drawing/2014/main" id="{65AF2FDD-9689-4008-9BBF-26BBC30AEF63}"/>
              </a:ext>
            </a:extLst>
          </p:cNvPr>
          <p:cNvSpPr/>
          <p:nvPr/>
        </p:nvSpPr>
        <p:spPr>
          <a:xfrm>
            <a:off x="5447928" y="1823543"/>
            <a:ext cx="1492251" cy="669427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latin typeface="微软雅黑" pitchFamily="34" charset="-122"/>
                <a:ea typeface="微软雅黑" pitchFamily="34" charset="-122"/>
              </a:rPr>
              <a:t>持续性评估</a:t>
            </a:r>
          </a:p>
        </p:txBody>
      </p:sp>
      <p:sp>
        <p:nvSpPr>
          <p:cNvPr id="316" name="TextBox 111">
            <a:extLst>
              <a:ext uri="{FF2B5EF4-FFF2-40B4-BE49-F238E27FC236}">
                <a16:creationId xmlns:a16="http://schemas.microsoft.com/office/drawing/2014/main" id="{3A6BCED4-0EEC-4D5A-8761-C4B83900E916}"/>
              </a:ext>
            </a:extLst>
          </p:cNvPr>
          <p:cNvSpPr txBox="1"/>
          <p:nvPr/>
        </p:nvSpPr>
        <p:spPr>
          <a:xfrm>
            <a:off x="5779276" y="4115686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400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核心团队</a:t>
            </a:r>
          </a:p>
        </p:txBody>
      </p:sp>
      <p:sp>
        <p:nvSpPr>
          <p:cNvPr id="317" name="Rectangle 47">
            <a:extLst>
              <a:ext uri="{FF2B5EF4-FFF2-40B4-BE49-F238E27FC236}">
                <a16:creationId xmlns:a16="http://schemas.microsoft.com/office/drawing/2014/main" id="{9E5450C5-D971-4800-8C5C-96197177C0D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848880" y="6424016"/>
            <a:ext cx="674563" cy="17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r>
              <a:rPr lang="zh-CN" altLang="en-US" sz="1000" dirty="0">
                <a:latin typeface="微软雅黑" pitchFamily="34" charset="-122"/>
                <a:ea typeface="微软雅黑" pitchFamily="34" charset="-122"/>
                <a:cs typeface="Arial" pitchFamily="34" charset="0"/>
              </a:rPr>
              <a:t>程序员</a:t>
            </a:r>
            <a:endParaRPr lang="en-US" altLang="zh-CN" sz="1000" dirty="0"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45198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右箭头 10"/>
          <p:cNvSpPr/>
          <p:nvPr/>
        </p:nvSpPr>
        <p:spPr>
          <a:xfrm>
            <a:off x="6019260" y="3157886"/>
            <a:ext cx="540843" cy="360040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3" name="右箭头 62"/>
          <p:cNvSpPr/>
          <p:nvPr/>
        </p:nvSpPr>
        <p:spPr>
          <a:xfrm rot="10800000">
            <a:off x="5974810" y="3534653"/>
            <a:ext cx="540843" cy="360040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1830649" y="1628800"/>
            <a:ext cx="8653979" cy="4375638"/>
            <a:chOff x="306648" y="2324767"/>
            <a:chExt cx="8653979" cy="4375638"/>
          </a:xfrm>
        </p:grpSpPr>
        <p:grpSp>
          <p:nvGrpSpPr>
            <p:cNvPr id="2" name="组合 1"/>
            <p:cNvGrpSpPr/>
            <p:nvPr/>
          </p:nvGrpSpPr>
          <p:grpSpPr>
            <a:xfrm>
              <a:off x="306648" y="2324767"/>
              <a:ext cx="4015917" cy="3196128"/>
              <a:chOff x="306648" y="2324767"/>
              <a:chExt cx="4015917" cy="3196128"/>
            </a:xfrm>
          </p:grpSpPr>
          <p:pic>
            <p:nvPicPr>
              <p:cNvPr id="8" name="图片 7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harpenSoften amount="20000"/>
                        </a14:imgEffect>
                      </a14:imgLayer>
                    </a14:imgProps>
                  </a:ext>
                </a:extLst>
              </a:blip>
              <a:srcRect l="1310" t="2448" r="997" b="1192"/>
              <a:stretch/>
            </p:blipFill>
            <p:spPr>
              <a:xfrm>
                <a:off x="306648" y="2984760"/>
                <a:ext cx="4015917" cy="2536135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sp>
            <p:nvSpPr>
              <p:cNvPr id="69" name="圆角矩形 68"/>
              <p:cNvSpPr/>
              <p:nvPr/>
            </p:nvSpPr>
            <p:spPr>
              <a:xfrm>
                <a:off x="1394866" y="2324767"/>
                <a:ext cx="1667809" cy="574272"/>
              </a:xfrm>
              <a:prstGeom prst="roundRect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6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创作与生产空间</a:t>
                </a:r>
              </a:p>
            </p:txBody>
          </p:sp>
        </p:grpSp>
        <p:grpSp>
          <p:nvGrpSpPr>
            <p:cNvPr id="3" name="组合 2"/>
            <p:cNvGrpSpPr/>
            <p:nvPr/>
          </p:nvGrpSpPr>
          <p:grpSpPr>
            <a:xfrm>
              <a:off x="5121641" y="2325472"/>
              <a:ext cx="3838986" cy="3198397"/>
              <a:chOff x="5121641" y="2325472"/>
              <a:chExt cx="3838986" cy="3198397"/>
            </a:xfrm>
          </p:grpSpPr>
          <p:pic>
            <p:nvPicPr>
              <p:cNvPr id="55" name="图片 54"/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sharpenSoften amount="2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121641" y="2987734"/>
                <a:ext cx="3838986" cy="2536135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sp>
            <p:nvSpPr>
              <p:cNvPr id="76" name="圆角矩形 75"/>
              <p:cNvSpPr/>
              <p:nvPr/>
            </p:nvSpPr>
            <p:spPr>
              <a:xfrm>
                <a:off x="6281082" y="2325472"/>
                <a:ext cx="1667809" cy="574272"/>
              </a:xfrm>
              <a:prstGeom prst="roundRect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6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服务与运维空间</a:t>
                </a:r>
              </a:p>
            </p:txBody>
          </p:sp>
        </p:grpSp>
        <p:grpSp>
          <p:nvGrpSpPr>
            <p:cNvPr id="5" name="组合 4"/>
            <p:cNvGrpSpPr/>
            <p:nvPr/>
          </p:nvGrpSpPr>
          <p:grpSpPr>
            <a:xfrm>
              <a:off x="1170586" y="5157193"/>
              <a:ext cx="2077327" cy="1543212"/>
              <a:chOff x="1170586" y="5157193"/>
              <a:chExt cx="2077327" cy="1543212"/>
            </a:xfrm>
          </p:grpSpPr>
          <p:sp>
            <p:nvSpPr>
              <p:cNvPr id="79" name="右箭头 78"/>
              <p:cNvSpPr/>
              <p:nvPr/>
            </p:nvSpPr>
            <p:spPr>
              <a:xfrm rot="17592586">
                <a:off x="2546528" y="5574303"/>
                <a:ext cx="1031970" cy="370800"/>
              </a:xfrm>
              <a:prstGeom prst="rightArrow">
                <a:avLst/>
              </a:prstGeom>
              <a:gradFill flip="none" rotWithShape="1">
                <a:gsLst>
                  <a:gs pos="0">
                    <a:srgbClr val="0070C0"/>
                  </a:gs>
                  <a:gs pos="63000">
                    <a:srgbClr val="B3C8E2"/>
                  </a:gs>
                  <a:gs pos="100000">
                    <a:schemeClr val="bg1"/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0" name="右箭头 79"/>
              <p:cNvSpPr/>
              <p:nvPr/>
            </p:nvSpPr>
            <p:spPr>
              <a:xfrm rot="15087570">
                <a:off x="768985" y="5642499"/>
                <a:ext cx="1174001" cy="370800"/>
              </a:xfrm>
              <a:prstGeom prst="rightArrow">
                <a:avLst/>
              </a:prstGeom>
              <a:gradFill flip="none" rotWithShape="1">
                <a:gsLst>
                  <a:gs pos="0">
                    <a:srgbClr val="0070C0"/>
                  </a:gs>
                  <a:gs pos="63000">
                    <a:srgbClr val="B3C8E2"/>
                  </a:gs>
                  <a:gs pos="100000">
                    <a:schemeClr val="bg1"/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1" name="右箭头 80"/>
              <p:cNvSpPr/>
              <p:nvPr/>
            </p:nvSpPr>
            <p:spPr>
              <a:xfrm rot="16200000">
                <a:off x="1727536" y="5470617"/>
                <a:ext cx="997648" cy="370800"/>
              </a:xfrm>
              <a:prstGeom prst="rightArrow">
                <a:avLst/>
              </a:prstGeom>
              <a:gradFill flip="none" rotWithShape="1">
                <a:gsLst>
                  <a:gs pos="0">
                    <a:srgbClr val="0070C0"/>
                  </a:gs>
                  <a:gs pos="63000">
                    <a:srgbClr val="B3C8E2"/>
                  </a:gs>
                  <a:gs pos="100000">
                    <a:schemeClr val="bg1"/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pic>
            <p:nvPicPr>
              <p:cNvPr id="78" name="图片 77"/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6638" t="6345" b="34594"/>
              <a:stretch/>
            </p:blipFill>
            <p:spPr>
              <a:xfrm>
                <a:off x="1416160" y="6016405"/>
                <a:ext cx="707568" cy="684000"/>
              </a:xfrm>
              <a:prstGeom prst="rect">
                <a:avLst/>
              </a:prstGeom>
              <a:ln>
                <a:noFill/>
              </a:ln>
              <a:effectLst>
                <a:outerShdw blurRad="190500" algn="tl" rotWithShape="0">
                  <a:srgbClr val="000000">
                    <a:alpha val="70000"/>
                  </a:srgbClr>
                </a:outerShdw>
              </a:effectLst>
            </p:spPr>
          </p:pic>
          <p:pic>
            <p:nvPicPr>
              <p:cNvPr id="77" name="图片 76"/>
              <p:cNvPicPr>
                <a:picLocks noChangeAspect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220" r="14570" b="13934"/>
              <a:stretch/>
            </p:blipFill>
            <p:spPr>
              <a:xfrm>
                <a:off x="2267744" y="6016405"/>
                <a:ext cx="711200" cy="684000"/>
              </a:xfrm>
              <a:prstGeom prst="rect">
                <a:avLst/>
              </a:prstGeom>
              <a:ln>
                <a:noFill/>
              </a:ln>
              <a:effectLst>
                <a:outerShdw blurRad="190500" algn="tl" rotWithShape="0">
                  <a:srgbClr val="000000">
                    <a:alpha val="70000"/>
                  </a:srgbClr>
                </a:outerShdw>
              </a:effectLst>
            </p:spPr>
          </p:pic>
        </p:grpSp>
        <p:grpSp>
          <p:nvGrpSpPr>
            <p:cNvPr id="4" name="组合 3"/>
            <p:cNvGrpSpPr/>
            <p:nvPr/>
          </p:nvGrpSpPr>
          <p:grpSpPr>
            <a:xfrm>
              <a:off x="5426953" y="5147538"/>
              <a:ext cx="3295709" cy="1552867"/>
              <a:chOff x="5426953" y="5147538"/>
              <a:chExt cx="3295709" cy="1552867"/>
            </a:xfrm>
          </p:grpSpPr>
          <p:sp>
            <p:nvSpPr>
              <p:cNvPr id="107" name="右箭头 106"/>
              <p:cNvSpPr/>
              <p:nvPr/>
            </p:nvSpPr>
            <p:spPr>
              <a:xfrm rot="14554806">
                <a:off x="5112514" y="5648507"/>
                <a:ext cx="1007303" cy="369867"/>
              </a:xfrm>
              <a:prstGeom prst="rightArrow">
                <a:avLst/>
              </a:prstGeom>
              <a:gradFill flip="none" rotWithShape="1">
                <a:gsLst>
                  <a:gs pos="0">
                    <a:srgbClr val="FF9999"/>
                  </a:gs>
                  <a:gs pos="100000">
                    <a:schemeClr val="bg1"/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sz="1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8" name="右箭头 107"/>
              <p:cNvSpPr/>
              <p:nvPr/>
            </p:nvSpPr>
            <p:spPr>
              <a:xfrm rot="15193621">
                <a:off x="5809150" y="5556252"/>
                <a:ext cx="1007303" cy="369867"/>
              </a:xfrm>
              <a:prstGeom prst="rightArrow">
                <a:avLst/>
              </a:prstGeom>
              <a:gradFill flip="none" rotWithShape="1">
                <a:gsLst>
                  <a:gs pos="0">
                    <a:srgbClr val="FF9999"/>
                  </a:gs>
                  <a:gs pos="100000">
                    <a:schemeClr val="bg1"/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sz="1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9" name="右箭头 108"/>
              <p:cNvSpPr/>
              <p:nvPr/>
            </p:nvSpPr>
            <p:spPr>
              <a:xfrm rot="16200000">
                <a:off x="6628731" y="5466256"/>
                <a:ext cx="1007303" cy="369867"/>
              </a:xfrm>
              <a:prstGeom prst="rightArrow">
                <a:avLst/>
              </a:prstGeom>
              <a:gradFill flip="none" rotWithShape="1">
                <a:gsLst>
                  <a:gs pos="0">
                    <a:srgbClr val="FF9999"/>
                  </a:gs>
                  <a:gs pos="100000">
                    <a:schemeClr val="bg1"/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sz="1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0" name="右箭头 109"/>
              <p:cNvSpPr/>
              <p:nvPr/>
            </p:nvSpPr>
            <p:spPr>
              <a:xfrm rot="17096033">
                <a:off x="7280671" y="5508222"/>
                <a:ext cx="1007303" cy="369867"/>
              </a:xfrm>
              <a:prstGeom prst="rightArrow">
                <a:avLst/>
              </a:prstGeom>
              <a:gradFill flip="none" rotWithShape="1">
                <a:gsLst>
                  <a:gs pos="0">
                    <a:srgbClr val="FF9999"/>
                  </a:gs>
                  <a:gs pos="100000">
                    <a:schemeClr val="bg1"/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sz="1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1" name="右箭头 110"/>
              <p:cNvSpPr/>
              <p:nvPr/>
            </p:nvSpPr>
            <p:spPr>
              <a:xfrm rot="17610679">
                <a:off x="8034077" y="5577040"/>
                <a:ext cx="1007303" cy="369867"/>
              </a:xfrm>
              <a:prstGeom prst="rightArrow">
                <a:avLst/>
              </a:prstGeom>
              <a:gradFill flip="none" rotWithShape="1">
                <a:gsLst>
                  <a:gs pos="0">
                    <a:srgbClr val="FF9999"/>
                  </a:gs>
                  <a:gs pos="100000">
                    <a:schemeClr val="bg1"/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sz="1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12" name="组合 11"/>
              <p:cNvGrpSpPr/>
              <p:nvPr/>
            </p:nvGrpSpPr>
            <p:grpSpPr>
              <a:xfrm>
                <a:off x="5426953" y="5983643"/>
                <a:ext cx="3249503" cy="716762"/>
                <a:chOff x="5426953" y="5983643"/>
                <a:chExt cx="3249503" cy="716762"/>
              </a:xfrm>
            </p:grpSpPr>
            <p:pic>
              <p:nvPicPr>
                <p:cNvPr id="85" name="Picture 8" descr="http://user.trustie.net/images/avatars/User/12?1382199850"/>
                <p:cNvPicPr>
                  <a:picLocks noChangeAspect="1" noChangeArrowheads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163257" y="5986665"/>
                  <a:ext cx="513199" cy="713740"/>
                </a:xfrm>
                <a:prstGeom prst="rect">
                  <a:avLst/>
                </a:prstGeom>
                <a:noFill/>
                <a:ln w="9525">
                  <a:solidFill>
                    <a:schemeClr val="bg1">
                      <a:lumMod val="85000"/>
                    </a:schemeClr>
                  </a:solidFill>
                  <a:miter lim="800000"/>
                  <a:headEnd/>
                  <a:tailEnd/>
                </a:ln>
                <a:effectLst>
                  <a:softEdge rad="31750"/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87" name="Picture 19" descr="http://user.trustie.net/images/avatars/User/282?1394634628"/>
                <p:cNvPicPr>
                  <a:picLocks noChangeAspect="1" noChangeArrowheads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801726" y="6006974"/>
                  <a:ext cx="559425" cy="693431"/>
                </a:xfrm>
                <a:prstGeom prst="rect">
                  <a:avLst/>
                </a:prstGeom>
                <a:noFill/>
                <a:ln w="9525">
                  <a:solidFill>
                    <a:schemeClr val="bg1">
                      <a:lumMod val="85000"/>
                    </a:schemeClr>
                  </a:solidFill>
                  <a:miter lim="800000"/>
                  <a:headEnd/>
                  <a:tailEnd/>
                </a:ln>
                <a:effectLst>
                  <a:softEdge rad="31750"/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90" name="Picture 29" descr="http://user.trustie.net/images/avatars/User/636?1395669722"/>
                <p:cNvPicPr>
                  <a:picLocks noChangeAspect="1" noChangeArrowheads="1"/>
                </p:cNvPicPr>
                <p:nvPr/>
              </p:nvPicPr>
              <p:blipFill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33775" y="5983646"/>
                  <a:ext cx="541931" cy="716759"/>
                </a:xfrm>
                <a:prstGeom prst="rect">
                  <a:avLst/>
                </a:prstGeom>
                <a:noFill/>
                <a:ln w="9525">
                  <a:solidFill>
                    <a:schemeClr val="bg1">
                      <a:lumMod val="85000"/>
                    </a:schemeClr>
                  </a:solidFill>
                  <a:miter lim="800000"/>
                  <a:headEnd/>
                  <a:tailEnd/>
                </a:ln>
                <a:effectLst>
                  <a:softEdge rad="31750"/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92" name="Picture 33" descr="http://user.trustie.net/images/avatars/User/37?1382168983"/>
                <p:cNvPicPr>
                  <a:picLocks noChangeAspect="1" noChangeArrowheads="1"/>
                </p:cNvPicPr>
                <p:nvPr/>
              </p:nvPicPr>
              <p:blipFill>
                <a:blip r:embed="rId1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426953" y="5983643"/>
                  <a:ext cx="580803" cy="716762"/>
                </a:xfrm>
                <a:prstGeom prst="rect">
                  <a:avLst/>
                </a:prstGeom>
                <a:noFill/>
                <a:ln w="9525">
                  <a:solidFill>
                    <a:schemeClr val="bg1">
                      <a:lumMod val="85000"/>
                    </a:schemeClr>
                  </a:solidFill>
                  <a:miter lim="800000"/>
                  <a:headEnd/>
                  <a:tailEnd/>
                </a:ln>
                <a:effectLst>
                  <a:softEdge rad="31750"/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93" name="Picture 35" descr="http://user.trustie.net/images/avatars/User/6?1386230992"/>
                <p:cNvPicPr>
                  <a:picLocks noChangeAspect="1" noChangeArrowheads="1"/>
                </p:cNvPicPr>
                <p:nvPr/>
              </p:nvPicPr>
              <p:blipFill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87171" y="6006974"/>
                  <a:ext cx="550067" cy="693431"/>
                </a:xfrm>
                <a:prstGeom prst="rect">
                  <a:avLst/>
                </a:prstGeom>
                <a:noFill/>
                <a:ln w="9525">
                  <a:solidFill>
                    <a:schemeClr val="bg1">
                      <a:lumMod val="85000"/>
                    </a:schemeClr>
                  </a:solidFill>
                  <a:miter lim="800000"/>
                  <a:headEnd/>
                  <a:tailEnd/>
                </a:ln>
                <a:effectLst>
                  <a:softEdge rad="31750"/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</p:grpSp>
      <p:sp>
        <p:nvSpPr>
          <p:cNvPr id="62" name="标题 1">
            <a:extLst>
              <a:ext uri="{FF2B5EF4-FFF2-40B4-BE49-F238E27FC236}">
                <a16:creationId xmlns:a16="http://schemas.microsoft.com/office/drawing/2014/main" id="{943872C2-0914-42A9-9BE8-2A5D0AF063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360" y="10886"/>
            <a:ext cx="11261857" cy="792000"/>
          </a:xfrm>
        </p:spPr>
        <p:txBody>
          <a:bodyPr/>
          <a:lstStyle/>
          <a:p>
            <a:r>
              <a:rPr lang="zh-CN" altLang="en-US" dirty="0"/>
              <a:t>持续使用持续改进</a:t>
            </a:r>
          </a:p>
        </p:txBody>
      </p:sp>
    </p:spTree>
    <p:extLst>
      <p:ext uri="{BB962C8B-B14F-4D97-AF65-F5344CB8AC3E}">
        <p14:creationId xmlns:p14="http://schemas.microsoft.com/office/powerpoint/2010/main" val="462852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6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1836520" y="2432898"/>
            <a:ext cx="7965357" cy="913291"/>
            <a:chOff x="1043649" y="1999918"/>
            <a:chExt cx="6984776" cy="913291"/>
          </a:xfrm>
        </p:grpSpPr>
        <p:sp>
          <p:nvSpPr>
            <p:cNvPr id="35" name="左右箭头 34"/>
            <p:cNvSpPr/>
            <p:nvPr/>
          </p:nvSpPr>
          <p:spPr>
            <a:xfrm>
              <a:off x="1043649" y="2041799"/>
              <a:ext cx="6984776" cy="871410"/>
            </a:xfrm>
            <a:prstGeom prst="leftRightArrow">
              <a:avLst>
                <a:gd name="adj1" fmla="val 50000"/>
                <a:gd name="adj2" fmla="val 24131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3" name="组合 2"/>
            <p:cNvGrpSpPr/>
            <p:nvPr/>
          </p:nvGrpSpPr>
          <p:grpSpPr>
            <a:xfrm>
              <a:off x="4957758" y="2033063"/>
              <a:ext cx="898224" cy="866095"/>
              <a:chOff x="2580765" y="5364620"/>
              <a:chExt cx="898224" cy="866095"/>
            </a:xfrm>
          </p:grpSpPr>
          <p:sp>
            <p:nvSpPr>
              <p:cNvPr id="68" name="六边形 67"/>
              <p:cNvSpPr/>
              <p:nvPr/>
            </p:nvSpPr>
            <p:spPr>
              <a:xfrm>
                <a:off x="2891382" y="5722742"/>
                <a:ext cx="587607" cy="492946"/>
              </a:xfrm>
              <a:prstGeom prst="hexagon">
                <a:avLst/>
              </a:prstGeom>
              <a:solidFill>
                <a:srgbClr val="BAE1FF">
                  <a:alpha val="50000"/>
                </a:srgbClr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7" name="六边形 66"/>
              <p:cNvSpPr/>
              <p:nvPr/>
            </p:nvSpPr>
            <p:spPr>
              <a:xfrm>
                <a:off x="2580765" y="5376143"/>
                <a:ext cx="587607" cy="492946"/>
              </a:xfrm>
              <a:prstGeom prst="hexagon">
                <a:avLst/>
              </a:prstGeom>
              <a:solidFill>
                <a:srgbClr val="FFBBBB">
                  <a:alpha val="50000"/>
                </a:srgbClr>
              </a:solidFill>
              <a:ln>
                <a:solidFill>
                  <a:srgbClr val="FF999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 kern="0" dirty="0">
                  <a:solidFill>
                    <a:srgbClr val="000000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6" name="文本框 75"/>
              <p:cNvSpPr txBox="1"/>
              <p:nvPr/>
            </p:nvSpPr>
            <p:spPr>
              <a:xfrm>
                <a:off x="2585035" y="5364620"/>
                <a:ext cx="518091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sz="1300" kern="0" dirty="0"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FFFFFF"/>
                      </a:outerShdw>
                    </a:effectLst>
                    <a:latin typeface="微软雅黑" pitchFamily="34" charset="-122"/>
                    <a:ea typeface="微软雅黑" panose="020B0503020204020204" pitchFamily="34" charset="-122"/>
                  </a:rPr>
                  <a:t>应用</a:t>
                </a:r>
                <a:endParaRPr lang="en-US" altLang="zh-CN" sz="1300" kern="0" dirty="0">
                  <a:solidFill>
                    <a:srgbClr val="000000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latin typeface="微软雅黑" pitchFamily="34" charset="-122"/>
                  <a:ea typeface="微软雅黑" panose="020B0503020204020204" pitchFamily="34" charset="-122"/>
                </a:endParaRPr>
              </a:p>
              <a:p>
                <a:pPr algn="ctr"/>
                <a:r>
                  <a:rPr lang="zh-CN" altLang="en-US" sz="1300" kern="0" dirty="0"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FFFFFF"/>
                      </a:outerShdw>
                    </a:effectLst>
                    <a:latin typeface="微软雅黑" pitchFamily="34" charset="-122"/>
                    <a:ea typeface="微软雅黑" panose="020B0503020204020204" pitchFamily="34" charset="-122"/>
                  </a:rPr>
                  <a:t>反馈</a:t>
                </a:r>
              </a:p>
            </p:txBody>
          </p:sp>
          <p:sp>
            <p:nvSpPr>
              <p:cNvPr id="77" name="文本框 76"/>
              <p:cNvSpPr txBox="1"/>
              <p:nvPr/>
            </p:nvSpPr>
            <p:spPr>
              <a:xfrm>
                <a:off x="2930732" y="5738272"/>
                <a:ext cx="518091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300" kern="0" dirty="0"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FFFFFF"/>
                      </a:outerShdw>
                    </a:effectLst>
                    <a:latin typeface="微软雅黑" pitchFamily="34" charset="-122"/>
                    <a:ea typeface="微软雅黑" panose="020B0503020204020204" pitchFamily="34" charset="-122"/>
                  </a:rPr>
                  <a:t>资源</a:t>
                </a:r>
                <a:endParaRPr lang="en-US" altLang="zh-CN" sz="1300" kern="0" dirty="0">
                  <a:solidFill>
                    <a:srgbClr val="000000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latin typeface="微软雅黑" pitchFamily="34" charset="-122"/>
                  <a:ea typeface="微软雅黑" panose="020B0503020204020204" pitchFamily="34" charset="-122"/>
                </a:endParaRPr>
              </a:p>
              <a:p>
                <a:r>
                  <a:rPr lang="zh-CN" altLang="en-US" sz="1300" kern="0" dirty="0"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FFFFFF"/>
                      </a:outerShdw>
                    </a:effectLst>
                    <a:latin typeface="微软雅黑" pitchFamily="34" charset="-122"/>
                    <a:ea typeface="微软雅黑" panose="020B0503020204020204" pitchFamily="34" charset="-122"/>
                  </a:rPr>
                  <a:t>推荐</a:t>
                </a:r>
              </a:p>
            </p:txBody>
          </p:sp>
        </p:grpSp>
        <p:grpSp>
          <p:nvGrpSpPr>
            <p:cNvPr id="2" name="组合 1"/>
            <p:cNvGrpSpPr/>
            <p:nvPr/>
          </p:nvGrpSpPr>
          <p:grpSpPr>
            <a:xfrm>
              <a:off x="1681012" y="2068863"/>
              <a:ext cx="1093806" cy="800960"/>
              <a:chOff x="430999" y="5145109"/>
              <a:chExt cx="1093806" cy="800960"/>
            </a:xfrm>
          </p:grpSpPr>
          <p:sp>
            <p:nvSpPr>
              <p:cNvPr id="55" name="圆角矩形 54"/>
              <p:cNvSpPr/>
              <p:nvPr/>
            </p:nvSpPr>
            <p:spPr>
              <a:xfrm>
                <a:off x="922604" y="5456403"/>
                <a:ext cx="602201" cy="489666"/>
              </a:xfrm>
              <a:prstGeom prst="roundRect">
                <a:avLst>
                  <a:gd name="adj" fmla="val 7890"/>
                </a:avLst>
              </a:prstGeom>
              <a:solidFill>
                <a:srgbClr val="BFE4FF">
                  <a:alpha val="50000"/>
                </a:srgbClr>
              </a:solidFill>
              <a:ln>
                <a:solidFill>
                  <a:srgbClr val="005A9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400" kern="0" dirty="0"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FFFFFF"/>
                      </a:outerShdw>
                    </a:effectLst>
                    <a:latin typeface="微软雅黑" pitchFamily="34" charset="-122"/>
                    <a:ea typeface="微软雅黑" panose="020B0503020204020204" pitchFamily="34" charset="-122"/>
                  </a:rPr>
                  <a:t>任务</a:t>
                </a:r>
                <a:endParaRPr lang="en-US" altLang="zh-CN" sz="1400" kern="0" dirty="0">
                  <a:solidFill>
                    <a:srgbClr val="000000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latin typeface="微软雅黑" pitchFamily="34" charset="-122"/>
                  <a:ea typeface="微软雅黑" panose="020B0503020204020204" pitchFamily="34" charset="-122"/>
                </a:endParaRPr>
              </a:p>
              <a:p>
                <a:pPr algn="ctr"/>
                <a:r>
                  <a:rPr lang="zh-CN" altLang="en-US" sz="1400" kern="0" dirty="0"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FFFFFF"/>
                      </a:outerShdw>
                    </a:effectLst>
                    <a:latin typeface="微软雅黑" pitchFamily="34" charset="-122"/>
                    <a:ea typeface="微软雅黑" panose="020B0503020204020204" pitchFamily="34" charset="-122"/>
                  </a:rPr>
                  <a:t>规划</a:t>
                </a:r>
              </a:p>
            </p:txBody>
          </p:sp>
          <p:sp>
            <p:nvSpPr>
              <p:cNvPr id="57" name="圆角矩形 56"/>
              <p:cNvSpPr/>
              <p:nvPr/>
            </p:nvSpPr>
            <p:spPr>
              <a:xfrm>
                <a:off x="430999" y="5145109"/>
                <a:ext cx="605470" cy="494740"/>
              </a:xfrm>
              <a:prstGeom prst="roundRect">
                <a:avLst>
                  <a:gd name="adj" fmla="val 7890"/>
                </a:avLst>
              </a:prstGeom>
              <a:solidFill>
                <a:srgbClr val="FFBBBB">
                  <a:alpha val="60000"/>
                </a:srgbClr>
              </a:solidFill>
              <a:ln>
                <a:solidFill>
                  <a:srgbClr val="FF999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400" kern="0" dirty="0"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FFFFFF"/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创意汇聚</a:t>
                </a:r>
              </a:p>
            </p:txBody>
          </p:sp>
        </p:grpSp>
        <p:grpSp>
          <p:nvGrpSpPr>
            <p:cNvPr id="62" name="组合 61"/>
            <p:cNvGrpSpPr/>
            <p:nvPr/>
          </p:nvGrpSpPr>
          <p:grpSpPr>
            <a:xfrm>
              <a:off x="3191429" y="2086399"/>
              <a:ext cx="1096347" cy="769931"/>
              <a:chOff x="430999" y="5145109"/>
              <a:chExt cx="1096347" cy="769931"/>
            </a:xfrm>
          </p:grpSpPr>
          <p:sp>
            <p:nvSpPr>
              <p:cNvPr id="63" name="圆角矩形 62"/>
              <p:cNvSpPr/>
              <p:nvPr/>
            </p:nvSpPr>
            <p:spPr>
              <a:xfrm>
                <a:off x="925145" y="5425374"/>
                <a:ext cx="602201" cy="489666"/>
              </a:xfrm>
              <a:prstGeom prst="roundRect">
                <a:avLst>
                  <a:gd name="adj" fmla="val 7890"/>
                </a:avLst>
              </a:prstGeom>
              <a:solidFill>
                <a:srgbClr val="BFE4FF">
                  <a:alpha val="50000"/>
                </a:srgbClr>
              </a:solidFill>
              <a:ln>
                <a:solidFill>
                  <a:srgbClr val="005A9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400" kern="0" dirty="0"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FFFFFF"/>
                      </a:outerShdw>
                    </a:effectLst>
                    <a:latin typeface="微软雅黑" pitchFamily="34" charset="-122"/>
                    <a:ea typeface="微软雅黑" panose="020B0503020204020204" pitchFamily="34" charset="-122"/>
                  </a:rPr>
                  <a:t>任务</a:t>
                </a:r>
                <a:endParaRPr lang="en-US" altLang="zh-CN" sz="1400" kern="0" dirty="0">
                  <a:solidFill>
                    <a:srgbClr val="000000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latin typeface="微软雅黑" pitchFamily="34" charset="-122"/>
                  <a:ea typeface="微软雅黑" panose="020B0503020204020204" pitchFamily="34" charset="-122"/>
                </a:endParaRPr>
              </a:p>
              <a:p>
                <a:pPr algn="ctr"/>
                <a:r>
                  <a:rPr lang="zh-CN" altLang="en-US" sz="1400" kern="0" dirty="0"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FFFFFF"/>
                      </a:outerShdw>
                    </a:effectLst>
                    <a:latin typeface="微软雅黑" pitchFamily="34" charset="-122"/>
                    <a:ea typeface="微软雅黑" panose="020B0503020204020204" pitchFamily="34" charset="-122"/>
                  </a:rPr>
                  <a:t>开发</a:t>
                </a:r>
              </a:p>
            </p:txBody>
          </p:sp>
          <p:sp>
            <p:nvSpPr>
              <p:cNvPr id="64" name="圆角矩形 63"/>
              <p:cNvSpPr/>
              <p:nvPr/>
            </p:nvSpPr>
            <p:spPr>
              <a:xfrm>
                <a:off x="430999" y="5145109"/>
                <a:ext cx="605470" cy="494740"/>
              </a:xfrm>
              <a:prstGeom prst="roundRect">
                <a:avLst>
                  <a:gd name="adj" fmla="val 7890"/>
                </a:avLst>
              </a:prstGeom>
              <a:solidFill>
                <a:srgbClr val="FFBBBB">
                  <a:alpha val="60000"/>
                </a:srgbClr>
              </a:solidFill>
              <a:ln>
                <a:solidFill>
                  <a:srgbClr val="FF999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400" kern="0" dirty="0"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FFFFFF"/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创意实现</a:t>
                </a:r>
              </a:p>
            </p:txBody>
          </p:sp>
        </p:grpSp>
        <p:grpSp>
          <p:nvGrpSpPr>
            <p:cNvPr id="65" name="组合 64"/>
            <p:cNvGrpSpPr/>
            <p:nvPr/>
          </p:nvGrpSpPr>
          <p:grpSpPr>
            <a:xfrm>
              <a:off x="6408114" y="1999918"/>
              <a:ext cx="898224" cy="871175"/>
              <a:chOff x="2580765" y="5364620"/>
              <a:chExt cx="898224" cy="871175"/>
            </a:xfrm>
          </p:grpSpPr>
          <p:sp>
            <p:nvSpPr>
              <p:cNvPr id="66" name="六边形 65"/>
              <p:cNvSpPr/>
              <p:nvPr/>
            </p:nvSpPr>
            <p:spPr>
              <a:xfrm>
                <a:off x="2891382" y="5722742"/>
                <a:ext cx="587607" cy="492946"/>
              </a:xfrm>
              <a:prstGeom prst="hexagon">
                <a:avLst/>
              </a:prstGeom>
              <a:solidFill>
                <a:srgbClr val="BAE1FF">
                  <a:alpha val="50000"/>
                </a:srgbClr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9" name="六边形 68"/>
              <p:cNvSpPr/>
              <p:nvPr/>
            </p:nvSpPr>
            <p:spPr>
              <a:xfrm>
                <a:off x="2580765" y="5376143"/>
                <a:ext cx="587607" cy="492946"/>
              </a:xfrm>
              <a:prstGeom prst="hexagon">
                <a:avLst/>
              </a:prstGeom>
              <a:solidFill>
                <a:srgbClr val="FFBBBB">
                  <a:alpha val="50000"/>
                </a:srgbClr>
              </a:solidFill>
              <a:ln>
                <a:solidFill>
                  <a:srgbClr val="FF999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 kern="0" dirty="0">
                  <a:solidFill>
                    <a:srgbClr val="000000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0" name="文本框 69"/>
              <p:cNvSpPr txBox="1"/>
              <p:nvPr/>
            </p:nvSpPr>
            <p:spPr>
              <a:xfrm>
                <a:off x="2585035" y="5364620"/>
                <a:ext cx="518091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sz="1300" kern="0" dirty="0"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FFFFFF"/>
                      </a:outerShdw>
                    </a:effectLst>
                    <a:latin typeface="微软雅黑" pitchFamily="34" charset="-122"/>
                    <a:ea typeface="微软雅黑" panose="020B0503020204020204" pitchFamily="34" charset="-122"/>
                  </a:rPr>
                  <a:t>应用</a:t>
                </a:r>
                <a:endParaRPr lang="en-US" altLang="zh-CN" sz="1300" kern="0" dirty="0">
                  <a:solidFill>
                    <a:srgbClr val="000000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latin typeface="微软雅黑" pitchFamily="34" charset="-122"/>
                  <a:ea typeface="微软雅黑" panose="020B0503020204020204" pitchFamily="34" charset="-122"/>
                </a:endParaRPr>
              </a:p>
              <a:p>
                <a:pPr algn="ctr"/>
                <a:r>
                  <a:rPr lang="zh-CN" altLang="en-US" sz="1300" kern="0" dirty="0"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FFFFFF"/>
                      </a:outerShdw>
                    </a:effectLst>
                    <a:latin typeface="微软雅黑" pitchFamily="34" charset="-122"/>
                    <a:ea typeface="微软雅黑" panose="020B0503020204020204" pitchFamily="34" charset="-122"/>
                  </a:rPr>
                  <a:t>标注</a:t>
                </a:r>
              </a:p>
            </p:txBody>
          </p:sp>
          <p:sp>
            <p:nvSpPr>
              <p:cNvPr id="71" name="文本框 70"/>
              <p:cNvSpPr txBox="1"/>
              <p:nvPr/>
            </p:nvSpPr>
            <p:spPr>
              <a:xfrm>
                <a:off x="2945972" y="5743352"/>
                <a:ext cx="518091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sz="1300" kern="0" dirty="0"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FFFFFF"/>
                      </a:outerShdw>
                    </a:effectLst>
                    <a:latin typeface="微软雅黑" pitchFamily="34" charset="-122"/>
                    <a:ea typeface="微软雅黑" panose="020B0503020204020204" pitchFamily="34" charset="-122"/>
                  </a:rPr>
                  <a:t>资源</a:t>
                </a:r>
                <a:endParaRPr lang="en-US" altLang="zh-CN" sz="1300" kern="0" dirty="0">
                  <a:solidFill>
                    <a:srgbClr val="000000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latin typeface="微软雅黑" pitchFamily="34" charset="-122"/>
                  <a:ea typeface="微软雅黑" panose="020B0503020204020204" pitchFamily="34" charset="-122"/>
                </a:endParaRPr>
              </a:p>
              <a:p>
                <a:pPr algn="ctr"/>
                <a:r>
                  <a:rPr lang="zh-CN" altLang="en-US" sz="1300" kern="0" dirty="0"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FFFFFF"/>
                      </a:outerShdw>
                    </a:effectLst>
                    <a:latin typeface="微软雅黑" pitchFamily="34" charset="-122"/>
                    <a:ea typeface="微软雅黑" panose="020B0503020204020204" pitchFamily="34" charset="-122"/>
                  </a:rPr>
                  <a:t>复用</a:t>
                </a:r>
              </a:p>
            </p:txBody>
          </p:sp>
        </p:grpSp>
      </p:grpSp>
      <p:grpSp>
        <p:nvGrpSpPr>
          <p:cNvPr id="7" name="组合 6"/>
          <p:cNvGrpSpPr/>
          <p:nvPr/>
        </p:nvGrpSpPr>
        <p:grpSpPr>
          <a:xfrm>
            <a:off x="1055440" y="1196752"/>
            <a:ext cx="9854048" cy="3528392"/>
            <a:chOff x="262568" y="771223"/>
            <a:chExt cx="8640958" cy="3528392"/>
          </a:xfrm>
        </p:grpSpPr>
        <p:grpSp>
          <p:nvGrpSpPr>
            <p:cNvPr id="49" name="组合 48"/>
            <p:cNvGrpSpPr/>
            <p:nvPr/>
          </p:nvGrpSpPr>
          <p:grpSpPr>
            <a:xfrm>
              <a:off x="262568" y="771223"/>
              <a:ext cx="8640958" cy="3528392"/>
              <a:chOff x="485056" y="-316218"/>
              <a:chExt cx="8640958" cy="3528392"/>
            </a:xfrm>
          </p:grpSpPr>
          <p:cxnSp>
            <p:nvCxnSpPr>
              <p:cNvPr id="50" name="曲线连接符 49"/>
              <p:cNvCxnSpPr>
                <a:cxnSpLocks noChangeAspect="1"/>
                <a:stCxn id="58" idx="2"/>
                <a:endCxn id="56" idx="3"/>
              </p:cNvCxnSpPr>
              <p:nvPr/>
            </p:nvCxnSpPr>
            <p:spPr>
              <a:xfrm rot="5400000">
                <a:off x="6737099" y="1078993"/>
                <a:ext cx="1200693" cy="2382197"/>
              </a:xfrm>
              <a:prstGeom prst="curvedConnector2">
                <a:avLst/>
              </a:prstGeom>
              <a:gradFill rotWithShape="1">
                <a:gsLst>
                  <a:gs pos="0">
                    <a:srgbClr val="99CCFF"/>
                  </a:gs>
                  <a:gs pos="100000">
                    <a:srgbClr val="CCECFF"/>
                  </a:gs>
                </a:gsLst>
                <a:path path="rect">
                  <a:fillToRect r="100000" b="100000"/>
                </a:path>
              </a:gradFill>
              <a:ln w="28575" cap="sq" algn="ctr">
                <a:solidFill>
                  <a:srgbClr val="0070C0"/>
                </a:solidFill>
                <a:miter lim="800000"/>
                <a:headEnd/>
                <a:tailEnd/>
              </a:ln>
              <a:effectLst/>
            </p:spPr>
          </p:cxnSp>
          <p:cxnSp>
            <p:nvCxnSpPr>
              <p:cNvPr id="51" name="曲线连接符 50"/>
              <p:cNvCxnSpPr>
                <a:cxnSpLocks noChangeAspect="1"/>
                <a:stCxn id="60" idx="1"/>
                <a:endCxn id="56" idx="1"/>
              </p:cNvCxnSpPr>
              <p:nvPr/>
            </p:nvCxnSpPr>
            <p:spPr>
              <a:xfrm rot="16200000" flipH="1">
                <a:off x="1517570" y="1121982"/>
                <a:ext cx="1243875" cy="2253035"/>
              </a:xfrm>
              <a:prstGeom prst="curvedConnector2">
                <a:avLst/>
              </a:prstGeom>
              <a:gradFill rotWithShape="1">
                <a:gsLst>
                  <a:gs pos="0">
                    <a:srgbClr val="99CCFF"/>
                  </a:gs>
                  <a:gs pos="100000">
                    <a:srgbClr val="CCECFF"/>
                  </a:gs>
                </a:gsLst>
                <a:path path="rect">
                  <a:fillToRect r="100000" b="100000"/>
                </a:path>
              </a:gradFill>
              <a:ln w="28575" cap="sq" algn="ctr">
                <a:solidFill>
                  <a:srgbClr val="FFABAB"/>
                </a:solidFill>
                <a:miter lim="800000"/>
                <a:headEnd type="none"/>
                <a:tailEnd type="none"/>
              </a:ln>
              <a:effectLst/>
            </p:spPr>
          </p:cxnSp>
          <p:grpSp>
            <p:nvGrpSpPr>
              <p:cNvPr id="52" name="组合 51"/>
              <p:cNvGrpSpPr/>
              <p:nvPr/>
            </p:nvGrpSpPr>
            <p:grpSpPr>
              <a:xfrm>
                <a:off x="485056" y="-6904"/>
                <a:ext cx="2790801" cy="1633467"/>
                <a:chOff x="-2102810" y="264319"/>
                <a:chExt cx="4190395" cy="2452654"/>
              </a:xfrm>
              <a:effectLst/>
            </p:grpSpPr>
            <p:sp>
              <p:nvSpPr>
                <p:cNvPr id="60" name="六边形 59"/>
                <p:cNvSpPr/>
                <p:nvPr/>
              </p:nvSpPr>
              <p:spPr>
                <a:xfrm>
                  <a:off x="-2102810" y="1857213"/>
                  <a:ext cx="1007634" cy="859760"/>
                </a:xfrm>
                <a:prstGeom prst="hexagon">
                  <a:avLst/>
                </a:prstGeom>
                <a:gradFill rotWithShape="1">
                  <a:gsLst>
                    <a:gs pos="0">
                      <a:srgbClr val="FF9999"/>
                    </a:gs>
                    <a:gs pos="100000">
                      <a:srgbClr val="FFCCCC"/>
                    </a:gs>
                  </a:gsLst>
                  <a:path path="rect">
                    <a:fillToRect l="100000" t="100000"/>
                  </a:path>
                </a:gradFill>
                <a:ln w="28575" cap="sq" algn="ctr">
                  <a:solidFill>
                    <a:srgbClr val="FF9999"/>
                  </a:solidFill>
                  <a:miter lim="800000"/>
                  <a:headEnd/>
                  <a:tailEnd/>
                </a:ln>
                <a:effectLst/>
              </p:spPr>
              <p:txBody>
                <a:bodyPr lIns="36000" tIns="0" rIns="36000" bIns="0" rtlCol="0" anchor="ctr"/>
                <a:lstStyle/>
                <a:p>
                  <a:pPr algn="ctr">
                    <a:defRPr/>
                  </a:pPr>
                  <a:r>
                    <a:rPr lang="zh-CN" altLang="en-US" sz="1400" b="1" kern="0" dirty="0">
                      <a:solidFill>
                        <a:srgbClr val="000000"/>
                      </a:solidFill>
                      <a:effectLst>
                        <a:outerShdw blurRad="38100" dist="38100" dir="2700000" algn="tl">
                          <a:srgbClr val="FFFFFF"/>
                        </a:outerShdw>
                      </a:effectLst>
                      <a:latin typeface="微软雅黑" pitchFamily="34" charset="-122"/>
                      <a:ea typeface="微软雅黑" panose="020B0503020204020204" pitchFamily="34" charset="-122"/>
                    </a:rPr>
                    <a:t>创作</a:t>
                  </a:r>
                  <a:endParaRPr lang="en-US" altLang="zh-CN" sz="1400" b="1" kern="0" dirty="0"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FFFFFF"/>
                      </a:outerShdw>
                    </a:effectLst>
                    <a:latin typeface="微软雅黑" pitchFamily="34" charset="-122"/>
                    <a:ea typeface="微软雅黑" panose="020B0503020204020204" pitchFamily="34" charset="-122"/>
                  </a:endParaRPr>
                </a:p>
                <a:p>
                  <a:pPr algn="ctr">
                    <a:defRPr/>
                  </a:pPr>
                  <a:r>
                    <a:rPr lang="zh-CN" altLang="en-US" sz="1400" b="1" kern="0" dirty="0">
                      <a:solidFill>
                        <a:srgbClr val="000000"/>
                      </a:solidFill>
                      <a:effectLst>
                        <a:outerShdw blurRad="38100" dist="38100" dir="2700000" algn="tl">
                          <a:srgbClr val="FFFFFF"/>
                        </a:outerShdw>
                      </a:effectLst>
                      <a:latin typeface="微软雅黑" pitchFamily="34" charset="-122"/>
                      <a:ea typeface="微软雅黑" panose="020B0503020204020204" pitchFamily="34" charset="-122"/>
                    </a:rPr>
                    <a:t>活动</a:t>
                  </a:r>
                </a:p>
              </p:txBody>
            </p:sp>
            <p:cxnSp>
              <p:nvCxnSpPr>
                <p:cNvPr id="61" name="曲线连接符 60"/>
                <p:cNvCxnSpPr>
                  <a:stCxn id="60" idx="5"/>
                  <a:endCxn id="54" idx="1"/>
                </p:cNvCxnSpPr>
                <p:nvPr/>
              </p:nvCxnSpPr>
              <p:spPr>
                <a:xfrm rot="5400000" flipH="1" flipV="1">
                  <a:off x="-407713" y="-638084"/>
                  <a:ext cx="1592895" cy="3397701"/>
                </a:xfrm>
                <a:prstGeom prst="curvedConnector2">
                  <a:avLst/>
                </a:prstGeom>
                <a:gradFill rotWithShape="1">
                  <a:gsLst>
                    <a:gs pos="0">
                      <a:srgbClr val="99CCFF"/>
                    </a:gs>
                    <a:gs pos="100000">
                      <a:srgbClr val="CCECFF"/>
                    </a:gs>
                  </a:gsLst>
                  <a:path path="rect">
                    <a:fillToRect r="100000" b="100000"/>
                  </a:path>
                </a:gradFill>
                <a:ln w="28575" cap="sq" algn="ctr">
                  <a:solidFill>
                    <a:srgbClr val="FFABAB"/>
                  </a:solidFill>
                  <a:miter lim="800000"/>
                  <a:headEnd/>
                  <a:tailEnd/>
                </a:ln>
                <a:effectLst/>
              </p:spPr>
            </p:cxnSp>
          </p:grpSp>
          <p:grpSp>
            <p:nvGrpSpPr>
              <p:cNvPr id="53" name="组合 52"/>
              <p:cNvGrpSpPr/>
              <p:nvPr/>
            </p:nvGrpSpPr>
            <p:grpSpPr>
              <a:xfrm>
                <a:off x="6156178" y="-6904"/>
                <a:ext cx="2969836" cy="1676649"/>
                <a:chOff x="3293585" y="746485"/>
                <a:chExt cx="4459213" cy="2517488"/>
              </a:xfrm>
              <a:effectLst/>
            </p:grpSpPr>
            <p:sp>
              <p:nvSpPr>
                <p:cNvPr id="58" name="六边形 57"/>
                <p:cNvSpPr/>
                <p:nvPr/>
              </p:nvSpPr>
              <p:spPr>
                <a:xfrm>
                  <a:off x="6637046" y="2389384"/>
                  <a:ext cx="1115752" cy="874589"/>
                </a:xfrm>
                <a:prstGeom prst="hexagon">
                  <a:avLst/>
                </a:prstGeom>
                <a:gradFill flip="none" rotWithShape="1">
                  <a:gsLst>
                    <a:gs pos="0">
                      <a:srgbClr val="99CCFF"/>
                    </a:gs>
                    <a:gs pos="100000">
                      <a:srgbClr val="CCECFF"/>
                    </a:gs>
                  </a:gsLst>
                  <a:path path="rect">
                    <a:fillToRect l="100000" t="100000"/>
                  </a:path>
                  <a:tileRect r="-100000" b="-100000"/>
                </a:gradFill>
                <a:ln w="28575" cap="sq" algn="ctr">
                  <a:solidFill>
                    <a:srgbClr val="0070C0"/>
                  </a:solidFill>
                  <a:miter lim="800000"/>
                  <a:headEnd/>
                  <a:tailEnd/>
                </a:ln>
                <a:effectLst/>
              </p:spPr>
              <p:txBody>
      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defRPr/>
                  </a:pPr>
                  <a:r>
                    <a:rPr lang="zh-CN" altLang="en-US" sz="1400" b="1" kern="0" dirty="0">
                      <a:solidFill>
                        <a:srgbClr val="000000"/>
                      </a:solidFill>
                      <a:effectLst>
                        <a:outerShdw blurRad="38100" dist="38100" dir="2700000" algn="tl">
                          <a:srgbClr val="FFFFFF"/>
                        </a:outerShdw>
                      </a:effectLst>
                      <a:latin typeface="微软雅黑" pitchFamily="34" charset="-122"/>
                      <a:ea typeface="微软雅黑" panose="020B0503020204020204" pitchFamily="34" charset="-122"/>
                    </a:rPr>
                    <a:t>生产</a:t>
                  </a:r>
                  <a:endParaRPr lang="en-US" altLang="zh-CN" sz="1400" b="1" kern="0" dirty="0"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FFFFFF"/>
                      </a:outerShdw>
                    </a:effectLst>
                    <a:latin typeface="微软雅黑" pitchFamily="34" charset="-122"/>
                    <a:ea typeface="微软雅黑" panose="020B0503020204020204" pitchFamily="34" charset="-122"/>
                  </a:endParaRPr>
                </a:p>
                <a:p>
                  <a:pPr algn="ctr">
                    <a:defRPr/>
                  </a:pPr>
                  <a:r>
                    <a:rPr lang="zh-CN" altLang="en-US" sz="1400" b="1" kern="0" dirty="0">
                      <a:solidFill>
                        <a:srgbClr val="000000"/>
                      </a:solidFill>
                      <a:effectLst>
                        <a:outerShdw blurRad="38100" dist="38100" dir="2700000" algn="tl">
                          <a:srgbClr val="FFFFFF"/>
                        </a:outerShdw>
                      </a:effectLst>
                      <a:latin typeface="微软雅黑" pitchFamily="34" charset="-122"/>
                      <a:ea typeface="微软雅黑" panose="020B0503020204020204" pitchFamily="34" charset="-122"/>
                    </a:rPr>
                    <a:t>活动</a:t>
                  </a:r>
                </a:p>
              </p:txBody>
            </p:sp>
            <p:cxnSp>
              <p:nvCxnSpPr>
                <p:cNvPr id="59" name="曲线连接符 58"/>
                <p:cNvCxnSpPr>
                  <a:stCxn id="58" idx="4"/>
                  <a:endCxn id="54" idx="3"/>
                </p:cNvCxnSpPr>
                <p:nvPr/>
              </p:nvCxnSpPr>
              <p:spPr>
                <a:xfrm rot="16200000" flipV="1">
                  <a:off x="4253190" y="-213120"/>
                  <a:ext cx="1642900" cy="3562109"/>
                </a:xfrm>
                <a:prstGeom prst="curvedConnector2">
                  <a:avLst/>
                </a:prstGeom>
                <a:gradFill rotWithShape="1">
                  <a:gsLst>
                    <a:gs pos="0">
                      <a:srgbClr val="99CCFF"/>
                    </a:gs>
                    <a:gs pos="100000">
                      <a:srgbClr val="CCECFF"/>
                    </a:gs>
                  </a:gsLst>
                  <a:path path="rect">
                    <a:fillToRect r="100000" b="100000"/>
                  </a:path>
                </a:gradFill>
                <a:ln w="28575" cap="sq" algn="ctr">
                  <a:solidFill>
                    <a:srgbClr val="0070C0"/>
                  </a:solidFill>
                  <a:miter lim="800000"/>
                  <a:headEnd/>
                  <a:tailEnd/>
                </a:ln>
                <a:effectLst/>
              </p:spPr>
            </p:cxnSp>
          </p:grpSp>
          <p:sp>
            <p:nvSpPr>
              <p:cNvPr id="54" name="圆角矩形 53"/>
              <p:cNvSpPr/>
              <p:nvPr/>
            </p:nvSpPr>
            <p:spPr>
              <a:xfrm>
                <a:off x="3275857" y="-316218"/>
                <a:ext cx="2880321" cy="618626"/>
              </a:xfrm>
              <a:prstGeom prst="roundRect">
                <a:avLst>
                  <a:gd name="adj" fmla="val 8852"/>
                </a:avLst>
              </a:prstGeom>
              <a:solidFill>
                <a:srgbClr val="FFFFFF"/>
              </a:solidFill>
              <a:ln w="28575" cap="sq" algn="ctr">
                <a:solidFill>
                  <a:srgbClr val="000000"/>
                </a:solidFill>
                <a:miter lim="800000"/>
                <a:headEnd/>
                <a:tailEnd/>
              </a:ln>
              <a:effectLst/>
            </p:spPr>
            <p:txBody>
    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zh-CN" altLang="en-US" sz="2400" b="1" kern="0" dirty="0"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FFFFFF"/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外围贡献群体</a:t>
                </a:r>
              </a:p>
            </p:txBody>
          </p:sp>
          <p:sp>
            <p:nvSpPr>
              <p:cNvPr id="56" name="圆角矩形 55"/>
              <p:cNvSpPr/>
              <p:nvPr/>
            </p:nvSpPr>
            <p:spPr>
              <a:xfrm>
                <a:off x="3266025" y="2528702"/>
                <a:ext cx="2880321" cy="683472"/>
              </a:xfrm>
              <a:prstGeom prst="roundRect">
                <a:avLst>
                  <a:gd name="adj" fmla="val 8852"/>
                </a:avLst>
              </a:prstGeom>
              <a:solidFill>
                <a:srgbClr val="FFFFFF"/>
              </a:solidFill>
              <a:ln w="28575" cap="sq" algn="ctr">
                <a:solidFill>
                  <a:srgbClr val="000000"/>
                </a:solidFill>
                <a:miter lim="800000"/>
                <a:headEnd/>
                <a:tailEnd/>
              </a:ln>
              <a:effectLst/>
            </p:spPr>
            <p:txBody>
    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zh-CN" altLang="en-US" sz="2400" b="1" kern="0" dirty="0"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FFFFFF"/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核心开发团队</a:t>
                </a:r>
              </a:p>
            </p:txBody>
          </p:sp>
        </p:grpSp>
        <p:sp>
          <p:nvSpPr>
            <p:cNvPr id="5" name="椭圆 4"/>
            <p:cNvSpPr/>
            <p:nvPr/>
          </p:nvSpPr>
          <p:spPr>
            <a:xfrm rot="1329487">
              <a:off x="1260469" y="3331832"/>
              <a:ext cx="841084" cy="648072"/>
            </a:xfrm>
            <a:prstGeom prst="ellipse">
              <a:avLst/>
            </a:prstGeom>
            <a:gradFill rotWithShape="1">
              <a:gsLst>
                <a:gs pos="0">
                  <a:srgbClr val="FF9999"/>
                </a:gs>
                <a:gs pos="100000">
                  <a:srgbClr val="FFCCCC"/>
                </a:gs>
              </a:gsLst>
              <a:path path="rect">
                <a:fillToRect l="100000" t="100000"/>
              </a:path>
            </a:gradFill>
            <a:ln w="28575" cap="sq" algn="ctr">
              <a:solidFill>
                <a:srgbClr val="FF9999"/>
              </a:solidFill>
              <a:miter lim="800000"/>
              <a:headEnd/>
              <a:tailEnd/>
            </a:ln>
            <a:effectLst/>
          </p:spPr>
          <p:txBody>
            <a:bodyPr lIns="36000" tIns="0" rIns="36000" bIns="0"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600" b="1" kern="0" dirty="0">
                  <a:solidFill>
                    <a:srgbClr val="000000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作品</a:t>
              </a:r>
              <a:endParaRPr lang="zh-CN" altLang="en-US" sz="1200" b="1" kern="0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微软雅黑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" name="椭圆 32"/>
            <p:cNvSpPr/>
            <p:nvPr/>
          </p:nvSpPr>
          <p:spPr>
            <a:xfrm rot="1402442">
              <a:off x="6885796" y="996888"/>
              <a:ext cx="841084" cy="648072"/>
            </a:xfrm>
            <a:prstGeom prst="ellipse">
              <a:avLst/>
            </a:prstGeom>
            <a:gradFill flip="none" rotWithShape="1">
              <a:gsLst>
                <a:gs pos="0">
                  <a:srgbClr val="99CCFF"/>
                </a:gs>
                <a:gs pos="100000">
                  <a:srgbClr val="CCECFF"/>
                </a:gs>
              </a:gsLst>
              <a:path path="rect">
                <a:fillToRect l="100000" t="100000"/>
              </a:path>
              <a:tileRect r="-100000" b="-100000"/>
            </a:gradFill>
            <a:ln w="28575" cap="sq" algn="ctr">
              <a:solidFill>
                <a:srgbClr val="0070C0"/>
              </a:solidFill>
              <a:miter lim="800000"/>
              <a:headEnd/>
              <a:tailEnd/>
            </a:ln>
            <a:effectLst/>
          </p:spPr>
          <p:txBody>
  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600" b="1" kern="0" dirty="0">
                  <a:solidFill>
                    <a:srgbClr val="000000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产品</a:t>
              </a:r>
            </a:p>
          </p:txBody>
        </p:sp>
        <p:sp>
          <p:nvSpPr>
            <p:cNvPr id="6" name="等腰三角形 5"/>
            <p:cNvSpPr/>
            <p:nvPr/>
          </p:nvSpPr>
          <p:spPr>
            <a:xfrm rot="5634611" flipH="1">
              <a:off x="2845287" y="3861305"/>
              <a:ext cx="144000" cy="198000"/>
            </a:xfrm>
            <a:prstGeom prst="triangle">
              <a:avLst/>
            </a:prstGeom>
            <a:solidFill>
              <a:srgbClr val="FFABAB"/>
            </a:solidFill>
            <a:ln w="28575" cap="sq" algn="ctr">
              <a:solidFill>
                <a:srgbClr val="FFABAB"/>
              </a:solidFill>
              <a:miter lim="800000"/>
              <a:headEnd/>
              <a:tailEnd/>
            </a:ln>
            <a:effectLst/>
          </p:spPr>
          <p:txBody>
            <a:bodyPr lIns="36000" tIns="0" rIns="36000" bIns="0"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600" b="1" kern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" name="等腰三角形 35"/>
            <p:cNvSpPr/>
            <p:nvPr/>
          </p:nvSpPr>
          <p:spPr>
            <a:xfrm rot="16200000" flipH="1">
              <a:off x="5968543" y="981289"/>
              <a:ext cx="144000" cy="198000"/>
            </a:xfrm>
            <a:prstGeom prst="triangle">
              <a:avLst/>
            </a:prstGeom>
            <a:solidFill>
              <a:srgbClr val="0070C0"/>
            </a:solidFill>
            <a:ln w="28575" cap="sq" algn="ctr">
              <a:noFill/>
              <a:miter lim="800000"/>
              <a:headEnd type="none"/>
              <a:tailEnd type="triangle"/>
            </a:ln>
            <a:effectLst/>
          </p:spPr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7" name="圆角矩形 36"/>
          <p:cNvSpPr/>
          <p:nvPr/>
        </p:nvSpPr>
        <p:spPr>
          <a:xfrm>
            <a:off x="3485348" y="4804244"/>
            <a:ext cx="5080146" cy="1865116"/>
          </a:xfrm>
          <a:prstGeom prst="roundRect">
            <a:avLst>
              <a:gd name="adj" fmla="val 7344"/>
            </a:avLst>
          </a:prstGeom>
          <a:ln w="28575">
            <a:noFill/>
            <a:prstDash val="solid"/>
          </a:ln>
          <a:effec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108000" tIns="0" rIns="0" bIns="0" anchor="ctr" anchorCtr="0">
            <a:noAutofit/>
          </a:bodyPr>
          <a:lstStyle/>
          <a:p>
            <a:pPr marL="342900" indent="-342900" algn="ctr" eaLnBrk="0" hangingPunct="0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  联接“</a:t>
            </a:r>
            <a:r>
              <a:rPr lang="zh-CN" altLang="en-US" sz="2400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外围</a:t>
            </a:r>
            <a:r>
              <a:rPr lang="zh-CN" altLang="en-US" sz="2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”与“</a:t>
            </a:r>
            <a:r>
              <a:rPr lang="zh-CN" altLang="en-US" sz="2400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核心</a:t>
            </a:r>
            <a:r>
              <a:rPr lang="zh-CN" altLang="en-US" sz="2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”群体</a:t>
            </a:r>
            <a:endParaRPr lang="en-US" altLang="zh-CN" sz="2400" b="1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  <a:p>
            <a:pPr marL="342900" indent="-342900" algn="ctr" eaLnBrk="0" hangingPunct="0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  联接“</a:t>
            </a:r>
            <a:r>
              <a:rPr lang="zh-CN" altLang="en-US" sz="2400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创作</a:t>
            </a:r>
            <a:r>
              <a:rPr lang="zh-CN" altLang="en-US" sz="2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”与“</a:t>
            </a:r>
            <a:r>
              <a:rPr lang="zh-CN" altLang="en-US" sz="2400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生产</a:t>
            </a:r>
            <a:r>
              <a:rPr lang="zh-CN" altLang="en-US" sz="2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”活动</a:t>
            </a:r>
            <a:endParaRPr lang="en-US" altLang="zh-CN" sz="2400" b="1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  <a:p>
            <a:pPr marL="342900" indent="-342900" algn="ctr" eaLnBrk="0" hangingPunct="0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  实现“</a:t>
            </a:r>
            <a:r>
              <a:rPr lang="zh-CN" altLang="en-US" sz="2400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作品</a:t>
            </a:r>
            <a:r>
              <a:rPr lang="zh-CN" altLang="en-US" sz="2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”与“</a:t>
            </a:r>
            <a:r>
              <a:rPr lang="zh-CN" altLang="en-US" sz="2400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产品</a:t>
            </a:r>
            <a:r>
              <a:rPr lang="zh-CN" altLang="en-US" sz="2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”转换</a:t>
            </a:r>
            <a:endParaRPr lang="en-US" altLang="zh-CN" sz="2400" b="1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8" name="标题 1">
            <a:extLst>
              <a:ext uri="{FF2B5EF4-FFF2-40B4-BE49-F238E27FC236}">
                <a16:creationId xmlns:a16="http://schemas.microsoft.com/office/drawing/2014/main" id="{A1FE133F-727E-4822-A97E-D692B6D8E6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392" y="0"/>
            <a:ext cx="9598521" cy="764704"/>
          </a:xfrm>
        </p:spPr>
        <p:txBody>
          <a:bodyPr/>
          <a:lstStyle/>
          <a:p>
            <a:r>
              <a:rPr lang="zh-CN" altLang="en-US" dirty="0"/>
              <a:t>群体化方法的探索与实践</a:t>
            </a:r>
          </a:p>
        </p:txBody>
      </p:sp>
    </p:spTree>
    <p:extLst>
      <p:ext uri="{BB962C8B-B14F-4D97-AF65-F5344CB8AC3E}">
        <p14:creationId xmlns:p14="http://schemas.microsoft.com/office/powerpoint/2010/main" val="8549354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>
            <a:grpSpLocks noChangeAspect="1"/>
          </p:cNvGrpSpPr>
          <p:nvPr/>
        </p:nvGrpSpPr>
        <p:grpSpPr>
          <a:xfrm>
            <a:off x="638286" y="2924944"/>
            <a:ext cx="4617432" cy="2950108"/>
            <a:chOff x="-1868365" y="3143341"/>
            <a:chExt cx="7652228" cy="4889059"/>
          </a:xfrm>
        </p:grpSpPr>
        <p:grpSp>
          <p:nvGrpSpPr>
            <p:cNvPr id="65" name="组合 64"/>
            <p:cNvGrpSpPr/>
            <p:nvPr/>
          </p:nvGrpSpPr>
          <p:grpSpPr>
            <a:xfrm>
              <a:off x="4063376" y="3143341"/>
              <a:ext cx="1720487" cy="4889059"/>
              <a:chOff x="5982658" y="1163648"/>
              <a:chExt cx="1720487" cy="4889059"/>
            </a:xfrm>
          </p:grpSpPr>
          <p:grpSp>
            <p:nvGrpSpPr>
              <p:cNvPr id="86" name="组合 85"/>
              <p:cNvGrpSpPr/>
              <p:nvPr/>
            </p:nvGrpSpPr>
            <p:grpSpPr>
              <a:xfrm>
                <a:off x="5982658" y="1163648"/>
                <a:ext cx="1720487" cy="4267280"/>
                <a:chOff x="5982658" y="1163648"/>
                <a:chExt cx="1720487" cy="4267280"/>
              </a:xfrm>
            </p:grpSpPr>
            <p:pic>
              <p:nvPicPr>
                <p:cNvPr id="88" name="图片 87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480208" y="4134904"/>
                  <a:ext cx="540000" cy="540000"/>
                </a:xfrm>
                <a:prstGeom prst="rect">
                  <a:avLst/>
                </a:prstGeom>
                <a:ln/>
              </p:spPr>
            </p:pic>
            <p:pic>
              <p:nvPicPr>
                <p:cNvPr id="89" name="图片 88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472306" y="1722576"/>
                  <a:ext cx="540000" cy="540000"/>
                </a:xfrm>
                <a:prstGeom prst="rect">
                  <a:avLst/>
                </a:prstGeom>
                <a:ln/>
              </p:spPr>
            </p:pic>
            <p:pic>
              <p:nvPicPr>
                <p:cNvPr id="90" name="图片 89"/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480208" y="3306752"/>
                  <a:ext cx="540000" cy="540000"/>
                </a:xfrm>
                <a:prstGeom prst="rect">
                  <a:avLst/>
                </a:prstGeom>
                <a:ln/>
              </p:spPr>
            </p:pic>
            <p:pic>
              <p:nvPicPr>
                <p:cNvPr id="91" name="图片 90"/>
                <p:cNvPicPr>
                  <a:picLocks noChangeAspect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480208" y="4890928"/>
                  <a:ext cx="540000" cy="540000"/>
                </a:xfrm>
                <a:prstGeom prst="rect">
                  <a:avLst/>
                </a:prstGeom>
                <a:ln/>
              </p:spPr>
            </p:pic>
            <p:sp>
              <p:nvSpPr>
                <p:cNvPr id="92" name="矩形 91"/>
                <p:cNvSpPr/>
                <p:nvPr/>
              </p:nvSpPr>
              <p:spPr>
                <a:xfrm>
                  <a:off x="6964062" y="1846846"/>
                  <a:ext cx="718457" cy="382546"/>
                </a:xfrm>
                <a:prstGeom prst="rect">
                  <a:avLst/>
                </a:prstGeom>
              </p:spPr>
              <p:txBody>
                <a:bodyPr wrap="square" lIns="0" rIns="0">
                  <a:spAutoFit/>
                </a:bodyPr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chemeClr val="tx1"/>
                      </a:solidFill>
                      <a:latin typeface="Times New Roman" pitchFamily="18" charset="0"/>
                      <a:ea typeface="华文新魏" pitchFamily="2" charset="-122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chemeClr val="tx1"/>
                      </a:solidFill>
                      <a:latin typeface="Times New Roman" pitchFamily="18" charset="0"/>
                      <a:ea typeface="华文新魏" pitchFamily="2" charset="-122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chemeClr val="tx1"/>
                      </a:solidFill>
                      <a:latin typeface="Times New Roman" pitchFamily="18" charset="0"/>
                      <a:ea typeface="华文新魏" pitchFamily="2" charset="-122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chemeClr val="tx1"/>
                      </a:solidFill>
                      <a:latin typeface="Times New Roman" pitchFamily="18" charset="0"/>
                      <a:ea typeface="华文新魏" pitchFamily="2" charset="-122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chemeClr val="tx1"/>
                      </a:solidFill>
                      <a:latin typeface="Times New Roman" pitchFamily="18" charset="0"/>
                      <a:ea typeface="华文新魏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2000" kern="1200">
                      <a:solidFill>
                        <a:schemeClr val="tx1"/>
                      </a:solidFill>
                      <a:latin typeface="Times New Roman" pitchFamily="18" charset="0"/>
                      <a:ea typeface="华文新魏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2000" kern="1200">
                      <a:solidFill>
                        <a:schemeClr val="tx1"/>
                      </a:solidFill>
                      <a:latin typeface="Times New Roman" pitchFamily="18" charset="0"/>
                      <a:ea typeface="华文新魏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2000" kern="1200">
                      <a:solidFill>
                        <a:schemeClr val="tx1"/>
                      </a:solidFill>
                      <a:latin typeface="Times New Roman" pitchFamily="18" charset="0"/>
                      <a:ea typeface="华文新魏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2000" kern="1200">
                      <a:solidFill>
                        <a:schemeClr val="tx1"/>
                      </a:solidFill>
                      <a:latin typeface="Times New Roman" pitchFamily="18" charset="0"/>
                      <a:ea typeface="华文新魏" pitchFamily="2" charset="-122"/>
                      <a:cs typeface="+mn-cs"/>
                    </a:defRPr>
                  </a:lvl9pPr>
                </a:lstStyle>
                <a:p>
                  <a:pPr marL="742950" indent="-742950" algn="ctr">
                    <a:defRPr/>
                  </a:pPr>
                  <a:r>
                    <a:rPr lang="en-US" altLang="zh-CN" sz="900" b="1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微软雅黑" pitchFamily="34" charset="-122"/>
                      <a:ea typeface="微软雅黑" pitchFamily="34" charset="-122"/>
                    </a:rPr>
                    <a:t>0.42</a:t>
                  </a:r>
                </a:p>
              </p:txBody>
            </p:sp>
            <p:sp>
              <p:nvSpPr>
                <p:cNvPr id="93" name="矩形 92"/>
                <p:cNvSpPr/>
                <p:nvPr/>
              </p:nvSpPr>
              <p:spPr>
                <a:xfrm>
                  <a:off x="6964806" y="2664824"/>
                  <a:ext cx="718457" cy="382546"/>
                </a:xfrm>
                <a:prstGeom prst="rect">
                  <a:avLst/>
                </a:prstGeom>
              </p:spPr>
              <p:txBody>
                <a:bodyPr wrap="square" lIns="0" rIns="0">
                  <a:spAutoFit/>
                </a:bodyPr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chemeClr val="tx1"/>
                      </a:solidFill>
                      <a:latin typeface="Times New Roman" pitchFamily="18" charset="0"/>
                      <a:ea typeface="华文新魏" pitchFamily="2" charset="-122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chemeClr val="tx1"/>
                      </a:solidFill>
                      <a:latin typeface="Times New Roman" pitchFamily="18" charset="0"/>
                      <a:ea typeface="华文新魏" pitchFamily="2" charset="-122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chemeClr val="tx1"/>
                      </a:solidFill>
                      <a:latin typeface="Times New Roman" pitchFamily="18" charset="0"/>
                      <a:ea typeface="华文新魏" pitchFamily="2" charset="-122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chemeClr val="tx1"/>
                      </a:solidFill>
                      <a:latin typeface="Times New Roman" pitchFamily="18" charset="0"/>
                      <a:ea typeface="华文新魏" pitchFamily="2" charset="-122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chemeClr val="tx1"/>
                      </a:solidFill>
                      <a:latin typeface="Times New Roman" pitchFamily="18" charset="0"/>
                      <a:ea typeface="华文新魏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2000" kern="1200">
                      <a:solidFill>
                        <a:schemeClr val="tx1"/>
                      </a:solidFill>
                      <a:latin typeface="Times New Roman" pitchFamily="18" charset="0"/>
                      <a:ea typeface="华文新魏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2000" kern="1200">
                      <a:solidFill>
                        <a:schemeClr val="tx1"/>
                      </a:solidFill>
                      <a:latin typeface="Times New Roman" pitchFamily="18" charset="0"/>
                      <a:ea typeface="华文新魏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2000" kern="1200">
                      <a:solidFill>
                        <a:schemeClr val="tx1"/>
                      </a:solidFill>
                      <a:latin typeface="Times New Roman" pitchFamily="18" charset="0"/>
                      <a:ea typeface="华文新魏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2000" kern="1200">
                      <a:solidFill>
                        <a:schemeClr val="tx1"/>
                      </a:solidFill>
                      <a:latin typeface="Times New Roman" pitchFamily="18" charset="0"/>
                      <a:ea typeface="华文新魏" pitchFamily="2" charset="-122"/>
                      <a:cs typeface="+mn-cs"/>
                    </a:defRPr>
                  </a:lvl9pPr>
                </a:lstStyle>
                <a:p>
                  <a:pPr marL="742950" indent="-742950" algn="ctr">
                    <a:defRPr/>
                  </a:pPr>
                  <a:r>
                    <a:rPr lang="en-US" altLang="zh-CN" sz="900" b="1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微软雅黑" pitchFamily="34" charset="-122"/>
                      <a:ea typeface="微软雅黑" pitchFamily="34" charset="-122"/>
                    </a:rPr>
                    <a:t>0.23</a:t>
                  </a:r>
                </a:p>
              </p:txBody>
            </p:sp>
            <p:sp>
              <p:nvSpPr>
                <p:cNvPr id="94" name="矩形 93"/>
                <p:cNvSpPr/>
                <p:nvPr/>
              </p:nvSpPr>
              <p:spPr>
                <a:xfrm>
                  <a:off x="6984688" y="3434090"/>
                  <a:ext cx="718457" cy="382546"/>
                </a:xfrm>
                <a:prstGeom prst="rect">
                  <a:avLst/>
                </a:prstGeom>
              </p:spPr>
              <p:txBody>
                <a:bodyPr wrap="square" lIns="0" rIns="0">
                  <a:spAutoFit/>
                </a:bodyPr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chemeClr val="tx1"/>
                      </a:solidFill>
                      <a:latin typeface="Times New Roman" pitchFamily="18" charset="0"/>
                      <a:ea typeface="华文新魏" pitchFamily="2" charset="-122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chemeClr val="tx1"/>
                      </a:solidFill>
                      <a:latin typeface="Times New Roman" pitchFamily="18" charset="0"/>
                      <a:ea typeface="华文新魏" pitchFamily="2" charset="-122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chemeClr val="tx1"/>
                      </a:solidFill>
                      <a:latin typeface="Times New Roman" pitchFamily="18" charset="0"/>
                      <a:ea typeface="华文新魏" pitchFamily="2" charset="-122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chemeClr val="tx1"/>
                      </a:solidFill>
                      <a:latin typeface="Times New Roman" pitchFamily="18" charset="0"/>
                      <a:ea typeface="华文新魏" pitchFamily="2" charset="-122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chemeClr val="tx1"/>
                      </a:solidFill>
                      <a:latin typeface="Times New Roman" pitchFamily="18" charset="0"/>
                      <a:ea typeface="华文新魏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2000" kern="1200">
                      <a:solidFill>
                        <a:schemeClr val="tx1"/>
                      </a:solidFill>
                      <a:latin typeface="Times New Roman" pitchFamily="18" charset="0"/>
                      <a:ea typeface="华文新魏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2000" kern="1200">
                      <a:solidFill>
                        <a:schemeClr val="tx1"/>
                      </a:solidFill>
                      <a:latin typeface="Times New Roman" pitchFamily="18" charset="0"/>
                      <a:ea typeface="华文新魏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2000" kern="1200">
                      <a:solidFill>
                        <a:schemeClr val="tx1"/>
                      </a:solidFill>
                      <a:latin typeface="Times New Roman" pitchFamily="18" charset="0"/>
                      <a:ea typeface="华文新魏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2000" kern="1200">
                      <a:solidFill>
                        <a:schemeClr val="tx1"/>
                      </a:solidFill>
                      <a:latin typeface="Times New Roman" pitchFamily="18" charset="0"/>
                      <a:ea typeface="华文新魏" pitchFamily="2" charset="-122"/>
                      <a:cs typeface="+mn-cs"/>
                    </a:defRPr>
                  </a:lvl9pPr>
                </a:lstStyle>
                <a:p>
                  <a:pPr marL="742950" indent="-742950" algn="ctr">
                    <a:defRPr/>
                  </a:pPr>
                  <a:r>
                    <a:rPr lang="en-US" altLang="zh-CN" sz="900" b="1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微软雅黑" pitchFamily="34" charset="-122"/>
                      <a:ea typeface="微软雅黑" pitchFamily="34" charset="-122"/>
                    </a:rPr>
                    <a:t>0.17</a:t>
                  </a:r>
                </a:p>
              </p:txBody>
            </p:sp>
            <p:sp>
              <p:nvSpPr>
                <p:cNvPr id="95" name="矩形 94"/>
                <p:cNvSpPr/>
                <p:nvPr/>
              </p:nvSpPr>
              <p:spPr>
                <a:xfrm>
                  <a:off x="6976586" y="4157781"/>
                  <a:ext cx="718457" cy="382546"/>
                </a:xfrm>
                <a:prstGeom prst="rect">
                  <a:avLst/>
                </a:prstGeom>
              </p:spPr>
              <p:txBody>
                <a:bodyPr wrap="square" lIns="0" rIns="0">
                  <a:spAutoFit/>
                </a:bodyPr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chemeClr val="tx1"/>
                      </a:solidFill>
                      <a:latin typeface="Times New Roman" pitchFamily="18" charset="0"/>
                      <a:ea typeface="华文新魏" pitchFamily="2" charset="-122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chemeClr val="tx1"/>
                      </a:solidFill>
                      <a:latin typeface="Times New Roman" pitchFamily="18" charset="0"/>
                      <a:ea typeface="华文新魏" pitchFamily="2" charset="-122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chemeClr val="tx1"/>
                      </a:solidFill>
                      <a:latin typeface="Times New Roman" pitchFamily="18" charset="0"/>
                      <a:ea typeface="华文新魏" pitchFamily="2" charset="-122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chemeClr val="tx1"/>
                      </a:solidFill>
                      <a:latin typeface="Times New Roman" pitchFamily="18" charset="0"/>
                      <a:ea typeface="华文新魏" pitchFamily="2" charset="-122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chemeClr val="tx1"/>
                      </a:solidFill>
                      <a:latin typeface="Times New Roman" pitchFamily="18" charset="0"/>
                      <a:ea typeface="华文新魏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2000" kern="1200">
                      <a:solidFill>
                        <a:schemeClr val="tx1"/>
                      </a:solidFill>
                      <a:latin typeface="Times New Roman" pitchFamily="18" charset="0"/>
                      <a:ea typeface="华文新魏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2000" kern="1200">
                      <a:solidFill>
                        <a:schemeClr val="tx1"/>
                      </a:solidFill>
                      <a:latin typeface="Times New Roman" pitchFamily="18" charset="0"/>
                      <a:ea typeface="华文新魏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2000" kern="1200">
                      <a:solidFill>
                        <a:schemeClr val="tx1"/>
                      </a:solidFill>
                      <a:latin typeface="Times New Roman" pitchFamily="18" charset="0"/>
                      <a:ea typeface="华文新魏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2000" kern="1200">
                      <a:solidFill>
                        <a:schemeClr val="tx1"/>
                      </a:solidFill>
                      <a:latin typeface="Times New Roman" pitchFamily="18" charset="0"/>
                      <a:ea typeface="华文新魏" pitchFamily="2" charset="-122"/>
                      <a:cs typeface="+mn-cs"/>
                    </a:defRPr>
                  </a:lvl9pPr>
                </a:lstStyle>
                <a:p>
                  <a:pPr marL="742950" indent="-742950" algn="ctr">
                    <a:defRPr/>
                  </a:pPr>
                  <a:r>
                    <a:rPr lang="en-US" altLang="zh-CN" sz="900" b="1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微软雅黑" pitchFamily="34" charset="-122"/>
                      <a:ea typeface="微软雅黑" pitchFamily="34" charset="-122"/>
                    </a:rPr>
                    <a:t>0.12</a:t>
                  </a:r>
                </a:p>
              </p:txBody>
            </p:sp>
            <p:sp>
              <p:nvSpPr>
                <p:cNvPr id="96" name="矩形 95"/>
                <p:cNvSpPr/>
                <p:nvPr/>
              </p:nvSpPr>
              <p:spPr>
                <a:xfrm>
                  <a:off x="6953950" y="5015199"/>
                  <a:ext cx="718457" cy="382546"/>
                </a:xfrm>
                <a:prstGeom prst="rect">
                  <a:avLst/>
                </a:prstGeom>
              </p:spPr>
              <p:txBody>
                <a:bodyPr wrap="square" lIns="0" rIns="0">
                  <a:spAutoFit/>
                </a:bodyPr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chemeClr val="tx1"/>
                      </a:solidFill>
                      <a:latin typeface="Times New Roman" pitchFamily="18" charset="0"/>
                      <a:ea typeface="华文新魏" pitchFamily="2" charset="-122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chemeClr val="tx1"/>
                      </a:solidFill>
                      <a:latin typeface="Times New Roman" pitchFamily="18" charset="0"/>
                      <a:ea typeface="华文新魏" pitchFamily="2" charset="-122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chemeClr val="tx1"/>
                      </a:solidFill>
                      <a:latin typeface="Times New Roman" pitchFamily="18" charset="0"/>
                      <a:ea typeface="华文新魏" pitchFamily="2" charset="-122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chemeClr val="tx1"/>
                      </a:solidFill>
                      <a:latin typeface="Times New Roman" pitchFamily="18" charset="0"/>
                      <a:ea typeface="华文新魏" pitchFamily="2" charset="-122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2000" kern="1200">
                      <a:solidFill>
                        <a:schemeClr val="tx1"/>
                      </a:solidFill>
                      <a:latin typeface="Times New Roman" pitchFamily="18" charset="0"/>
                      <a:ea typeface="华文新魏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2000" kern="1200">
                      <a:solidFill>
                        <a:schemeClr val="tx1"/>
                      </a:solidFill>
                      <a:latin typeface="Times New Roman" pitchFamily="18" charset="0"/>
                      <a:ea typeface="华文新魏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2000" kern="1200">
                      <a:solidFill>
                        <a:schemeClr val="tx1"/>
                      </a:solidFill>
                      <a:latin typeface="Times New Roman" pitchFamily="18" charset="0"/>
                      <a:ea typeface="华文新魏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2000" kern="1200">
                      <a:solidFill>
                        <a:schemeClr val="tx1"/>
                      </a:solidFill>
                      <a:latin typeface="Times New Roman" pitchFamily="18" charset="0"/>
                      <a:ea typeface="华文新魏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2000" kern="1200">
                      <a:solidFill>
                        <a:schemeClr val="tx1"/>
                      </a:solidFill>
                      <a:latin typeface="Times New Roman" pitchFamily="18" charset="0"/>
                      <a:ea typeface="华文新魏" pitchFamily="2" charset="-122"/>
                      <a:cs typeface="+mn-cs"/>
                    </a:defRPr>
                  </a:lvl9pPr>
                </a:lstStyle>
                <a:p>
                  <a:pPr marL="742950" indent="-742950" algn="ctr">
                    <a:defRPr/>
                  </a:pPr>
                  <a:r>
                    <a:rPr lang="en-US" altLang="zh-CN" sz="900" b="1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微软雅黑" pitchFamily="34" charset="-122"/>
                      <a:ea typeface="微软雅黑" pitchFamily="34" charset="-122"/>
                    </a:rPr>
                    <a:t>0.06</a:t>
                  </a:r>
                </a:p>
              </p:txBody>
            </p:sp>
            <p:pic>
              <p:nvPicPr>
                <p:cNvPr id="97" name="图片 96"/>
                <p:cNvPicPr>
                  <a:picLocks noChangeAspect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444208" y="2442656"/>
                  <a:ext cx="576000" cy="576000"/>
                </a:xfrm>
                <a:prstGeom prst="rect">
                  <a:avLst/>
                </a:prstGeom>
                <a:ln/>
              </p:spPr>
            </p:pic>
            <p:sp>
              <p:nvSpPr>
                <p:cNvPr id="98" name="圆角矩形 97"/>
                <p:cNvSpPr/>
                <p:nvPr/>
              </p:nvSpPr>
              <p:spPr>
                <a:xfrm>
                  <a:off x="6407313" y="1163648"/>
                  <a:ext cx="1287730" cy="436797"/>
                </a:xfrm>
                <a:prstGeom prst="roundRect">
                  <a:avLst>
                    <a:gd name="adj" fmla="val 16496"/>
                  </a:avLst>
                </a:prstGeom>
                <a:solidFill>
                  <a:sysClr val="window" lastClr="FFFFFF"/>
                </a:solidFill>
                <a:ln w="19050" cap="flat" cmpd="sng" algn="ctr">
                  <a:solidFill>
                    <a:srgbClr val="FF5050"/>
                  </a:solidFill>
                  <a:prstDash val="solid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ot="0" spcFirstLastPara="0" vert="horz" wrap="square" lIns="0" tIns="45720" rIns="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Times New Roman" pitchFamily="36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Times New Roman" pitchFamily="36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Times New Roman" pitchFamily="36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Times New Roman" pitchFamily="36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Times New Roman" pitchFamily="36" charset="0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kern="1200">
                      <a:solidFill>
                        <a:schemeClr val="tx1"/>
                      </a:solidFill>
                      <a:latin typeface="Times New Roman" pitchFamily="36" charset="0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kern="1200">
                      <a:solidFill>
                        <a:schemeClr val="tx1"/>
                      </a:solidFill>
                      <a:latin typeface="Times New Roman" pitchFamily="36" charset="0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kern="1200">
                      <a:solidFill>
                        <a:schemeClr val="tx1"/>
                      </a:solidFill>
                      <a:latin typeface="Times New Roman" pitchFamily="36" charset="0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kern="1200">
                      <a:solidFill>
                        <a:schemeClr val="tx1"/>
                      </a:solidFill>
                      <a:latin typeface="Times New Roman" pitchFamily="36" charset="0"/>
                      <a:ea typeface="+mn-ea"/>
                      <a:cs typeface="+mn-cs"/>
                    </a:defRPr>
                  </a:lvl9pPr>
                </a:lstStyle>
                <a:p>
                  <a:pPr algn="ctr">
                    <a:spcAft>
                      <a:spcPts val="0"/>
                    </a:spcAft>
                  </a:pPr>
                  <a:r>
                    <a:rPr lang="zh-CN" altLang="en-US" sz="1000" b="1" dirty="0">
                      <a:solidFill>
                        <a:srgbClr val="FF5050"/>
                      </a:solidFill>
                      <a:effectLst/>
                      <a:latin typeface="微软雅黑" pitchFamily="34" charset="-122"/>
                      <a:ea typeface="微软雅黑" pitchFamily="34" charset="-122"/>
                      <a:cs typeface="宋体"/>
                    </a:rPr>
                    <a:t>排序与指派</a:t>
                  </a:r>
                  <a:endParaRPr lang="zh-CN" sz="1000" b="1" dirty="0">
                    <a:solidFill>
                      <a:srgbClr val="FF5050"/>
                    </a:solidFill>
                    <a:effectLst/>
                    <a:latin typeface="微软雅黑" pitchFamily="34" charset="-122"/>
                    <a:ea typeface="微软雅黑" pitchFamily="34" charset="-122"/>
                    <a:cs typeface="宋体"/>
                  </a:endParaRPr>
                </a:p>
              </p:txBody>
            </p:sp>
            <p:sp>
              <p:nvSpPr>
                <p:cNvPr id="99" name="左大括号 98"/>
                <p:cNvSpPr/>
                <p:nvPr/>
              </p:nvSpPr>
              <p:spPr>
                <a:xfrm>
                  <a:off x="5982658" y="2012553"/>
                  <a:ext cx="424655" cy="3156534"/>
                </a:xfrm>
                <a:prstGeom prst="leftBrace">
                  <a:avLst>
                    <a:gd name="adj1" fmla="val 8333"/>
                    <a:gd name="adj2" fmla="val 51410"/>
                  </a:avLst>
                </a:prstGeom>
                <a:ln w="19050">
                  <a:solidFill>
                    <a:srgbClr val="CC66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lIns="0" rIns="0" rtlCol="0" anchor="ctr"/>
                <a:lstStyle/>
                <a:p>
                  <a:pPr algn="ctr"/>
                  <a:endParaRPr lang="zh-CN" altLang="en-US" sz="1050" b="1" dirty="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</p:grpSp>
          <p:sp>
            <p:nvSpPr>
              <p:cNvPr id="87" name="矩形 86"/>
              <p:cNvSpPr/>
              <p:nvPr/>
            </p:nvSpPr>
            <p:spPr>
              <a:xfrm>
                <a:off x="6577870" y="5631905"/>
                <a:ext cx="946613" cy="420802"/>
              </a:xfrm>
              <a:prstGeom prst="rect">
                <a:avLst/>
              </a:prstGeom>
              <a:ln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lIns="0" rIns="0">
                <a:spAutoFit/>
              </a:bodyPr>
              <a:lstStyle/>
              <a:p>
                <a:pPr algn="ctr"/>
                <a:r>
                  <a:rPr lang="en-US" altLang="zh-CN" sz="1050" b="1" dirty="0">
                    <a:latin typeface="微软雅黑" pitchFamily="34" charset="-122"/>
                    <a:ea typeface="微软雅黑" pitchFamily="34" charset="-122"/>
                  </a:rPr>
                  <a:t>Top-N</a:t>
                </a:r>
                <a:endParaRPr lang="zh-CN" altLang="en-US" sz="1050" b="1" dirty="0"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sp>
          <p:nvSpPr>
            <p:cNvPr id="100" name="加号 99"/>
            <p:cNvSpPr/>
            <p:nvPr/>
          </p:nvSpPr>
          <p:spPr>
            <a:xfrm>
              <a:off x="922462" y="5721561"/>
              <a:ext cx="616457" cy="567030"/>
            </a:xfrm>
            <a:prstGeom prst="mathPlus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zh-CN" altLang="en-US" sz="1000">
                <a:latin typeface="微软雅黑" pitchFamily="34" charset="-122"/>
                <a:ea typeface="微软雅黑" pitchFamily="34" charset="-122"/>
              </a:endParaRPr>
            </a:p>
          </p:txBody>
        </p:sp>
        <p:grpSp>
          <p:nvGrpSpPr>
            <p:cNvPr id="101" name="组合 100"/>
            <p:cNvGrpSpPr/>
            <p:nvPr/>
          </p:nvGrpSpPr>
          <p:grpSpPr>
            <a:xfrm>
              <a:off x="-1868365" y="3702269"/>
              <a:ext cx="3010373" cy="3677246"/>
              <a:chOff x="1131995" y="2325022"/>
              <a:chExt cx="3010373" cy="3677246"/>
            </a:xfrm>
          </p:grpSpPr>
          <p:grpSp>
            <p:nvGrpSpPr>
              <p:cNvPr id="102" name="组合 101"/>
              <p:cNvGrpSpPr/>
              <p:nvPr/>
            </p:nvGrpSpPr>
            <p:grpSpPr>
              <a:xfrm>
                <a:off x="1131995" y="2852936"/>
                <a:ext cx="3010373" cy="1225925"/>
                <a:chOff x="-2461342" y="3320364"/>
                <a:chExt cx="3375265" cy="1385312"/>
              </a:xfrm>
            </p:grpSpPr>
            <p:pic>
              <p:nvPicPr>
                <p:cNvPr id="110" name="图片 109"/>
                <p:cNvPicPr>
                  <a:picLocks noChangeAspect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1550365" y="3320364"/>
                  <a:ext cx="1727998" cy="1037250"/>
                </a:xfrm>
                <a:prstGeom prst="rect">
                  <a:avLst/>
                </a:prstGeom>
                <a:ln>
                  <a:noFill/>
                </a:ln>
                <a:effectLst>
                  <a:outerShdw blurRad="190500" algn="tl" rotWithShape="0">
                    <a:srgbClr val="000000">
                      <a:alpha val="70000"/>
                    </a:srgbClr>
                  </a:outerShdw>
                </a:effectLst>
              </p:spPr>
            </p:pic>
            <p:pic>
              <p:nvPicPr>
                <p:cNvPr id="111" name="图片 110"/>
                <p:cNvPicPr>
                  <a:picLocks noChangeAspect="1"/>
                </p:cNvPicPr>
                <p:nvPr/>
              </p:nvPicPr>
              <p:blipFill rotWithShape="1"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13228"/>
                <a:stretch/>
              </p:blipFill>
              <p:spPr>
                <a:xfrm>
                  <a:off x="-2461342" y="3608834"/>
                  <a:ext cx="1728001" cy="786769"/>
                </a:xfrm>
                <a:prstGeom prst="rect">
                  <a:avLst/>
                </a:prstGeom>
                <a:ln>
                  <a:noFill/>
                </a:ln>
                <a:effectLst>
                  <a:outerShdw blurRad="292100" dist="139700" dir="2700000" algn="tl" rotWithShape="0">
                    <a:srgbClr val="333333">
                      <a:alpha val="65000"/>
                    </a:srgbClr>
                  </a:outerShdw>
                </a:effectLst>
              </p:spPr>
            </p:pic>
            <p:pic>
              <p:nvPicPr>
                <p:cNvPr id="112" name="图片 111"/>
                <p:cNvPicPr>
                  <a:picLocks noChangeAspect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1961185" y="3856452"/>
                  <a:ext cx="1728002" cy="552871"/>
                </a:xfrm>
                <a:prstGeom prst="rect">
                  <a:avLst/>
                </a:prstGeom>
                <a:ln>
                  <a:noFill/>
                </a:ln>
                <a:effectLst>
                  <a:outerShdw blurRad="190500" algn="tl" rotWithShape="0">
                    <a:srgbClr val="000000">
                      <a:alpha val="70000"/>
                    </a:srgbClr>
                  </a:outerShdw>
                </a:effectLst>
              </p:spPr>
            </p:pic>
            <p:pic>
              <p:nvPicPr>
                <p:cNvPr id="113" name="图片 112"/>
                <p:cNvPicPr>
                  <a:picLocks noChangeAspect="1"/>
                </p:cNvPicPr>
                <p:nvPr/>
              </p:nvPicPr>
              <p:blipFill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814077" y="3666321"/>
                  <a:ext cx="1728000" cy="650515"/>
                </a:xfrm>
                <a:prstGeom prst="rect">
                  <a:avLst/>
                </a:prstGeom>
                <a:ln>
                  <a:noFill/>
                </a:ln>
                <a:effectLst>
                  <a:outerShdw blurRad="292100" dist="139700" dir="2700000" algn="tl" rotWithShape="0">
                    <a:srgbClr val="333333">
                      <a:alpha val="65000"/>
                    </a:srgbClr>
                  </a:outerShdw>
                </a:effectLst>
              </p:spPr>
            </p:pic>
            <p:pic>
              <p:nvPicPr>
                <p:cNvPr id="114" name="图片 113"/>
                <p:cNvPicPr>
                  <a:picLocks noChangeAspect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-1501439" y="3982976"/>
                  <a:ext cx="1728000" cy="722700"/>
                </a:xfrm>
                <a:prstGeom prst="rect">
                  <a:avLst/>
                </a:prstGeom>
                <a:ln>
                  <a:noFill/>
                </a:ln>
                <a:effectLst>
                  <a:outerShdw blurRad="292100" dist="139700" dir="2700000" algn="tl" rotWithShape="0">
                    <a:srgbClr val="333333">
                      <a:alpha val="65000"/>
                    </a:srgbClr>
                  </a:outerShdw>
                </a:effectLst>
              </p:spPr>
            </p:pic>
          </p:grpSp>
          <p:sp>
            <p:nvSpPr>
              <p:cNvPr id="103" name="圆角矩形 102"/>
              <p:cNvSpPr/>
              <p:nvPr/>
            </p:nvSpPr>
            <p:spPr>
              <a:xfrm>
                <a:off x="2146882" y="2325022"/>
                <a:ext cx="1152006" cy="621110"/>
              </a:xfrm>
              <a:prstGeom prst="roundRect">
                <a:avLst>
                  <a:gd name="adj" fmla="val 16496"/>
                </a:avLst>
              </a:prstGeom>
              <a:solidFill>
                <a:sysClr val="window" lastClr="FFFFFF"/>
              </a:solidFill>
              <a:ln w="19050" cap="flat" cmpd="sng" algn="ctr">
                <a:solidFill>
                  <a:srgbClr val="FF505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ot="0" spcFirstLastPara="0" vert="horz" wrap="square" lIns="0" tIns="45720" rIns="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Times New Roman" pitchFamily="36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Times New Roman" pitchFamily="36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Times New Roman" pitchFamily="36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Times New Roman" pitchFamily="36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Times New Roman" pitchFamily="36" charset="0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Times New Roman" pitchFamily="36" charset="0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Times New Roman" pitchFamily="36" charset="0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Times New Roman" pitchFamily="36" charset="0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Times New Roman" pitchFamily="36" charset="0"/>
                    <a:ea typeface="+mn-ea"/>
                    <a:cs typeface="+mn-cs"/>
                  </a:defRPr>
                </a:lvl9pPr>
              </a:lstStyle>
              <a:p>
                <a:pPr algn="ctr">
                  <a:spcAft>
                    <a:spcPts val="0"/>
                  </a:spcAft>
                </a:pPr>
                <a:r>
                  <a:rPr lang="zh-CN" altLang="en-US" sz="900" b="1" dirty="0">
                    <a:solidFill>
                      <a:srgbClr val="FF5050"/>
                    </a:solidFill>
                    <a:effectLst/>
                    <a:latin typeface="微软雅黑" pitchFamily="34" charset="-122"/>
                    <a:ea typeface="微软雅黑" pitchFamily="34" charset="-122"/>
                    <a:cs typeface="宋体"/>
                  </a:rPr>
                  <a:t>开发活动（缺陷修复）</a:t>
                </a:r>
                <a:endParaRPr lang="zh-CN" sz="900" b="1" dirty="0">
                  <a:solidFill>
                    <a:srgbClr val="FF5050"/>
                  </a:solidFill>
                  <a:effectLst/>
                  <a:latin typeface="微软雅黑" pitchFamily="34" charset="-122"/>
                  <a:ea typeface="微软雅黑" pitchFamily="34" charset="-122"/>
                  <a:cs typeface="宋体"/>
                </a:endParaRPr>
              </a:p>
            </p:txBody>
          </p:sp>
          <p:grpSp>
            <p:nvGrpSpPr>
              <p:cNvPr id="104" name="组合 103"/>
              <p:cNvGrpSpPr/>
              <p:nvPr/>
            </p:nvGrpSpPr>
            <p:grpSpPr>
              <a:xfrm>
                <a:off x="1988129" y="4737300"/>
                <a:ext cx="1737574" cy="1264968"/>
                <a:chOff x="4698006" y="3789040"/>
                <a:chExt cx="1640180" cy="1264968"/>
              </a:xfrm>
            </p:grpSpPr>
            <p:sp>
              <p:nvSpPr>
                <p:cNvPr id="106" name="直接连接符 24"/>
                <p:cNvSpPr/>
                <p:nvPr/>
              </p:nvSpPr>
              <p:spPr bwMode="auto">
                <a:xfrm>
                  <a:off x="4698006" y="3789040"/>
                  <a:ext cx="187434" cy="689403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>
                      <a:moveTo>
                        <a:pt x="0" y="0"/>
                      </a:moveTo>
                      <a:lnTo>
                        <a:pt x="0" y="586328"/>
                      </a:lnTo>
                      <a:lnTo>
                        <a:pt x="156354" y="586328"/>
                      </a:lnTo>
                    </a:path>
                  </a:pathLst>
                </a:custGeom>
                <a:noFill/>
                <a:ln w="28575"/>
              </p:spPr>
              <p:style>
                <a:lnRef idx="1">
                  <a:schemeClr val="accent2">
                    <a:shade val="60000"/>
                    <a:hueOff val="0"/>
                    <a:satOff val="0"/>
                    <a:lumOff val="0"/>
                    <a:alphaOff val="0"/>
                  </a:schemeClr>
                </a:lnRef>
                <a:fillRef idx="0">
                  <a:scrgbClr r="0" g="0" b="0"/>
                </a:fillRef>
                <a:effectRef idx="0">
                  <a:schemeClr val="accent2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tx1">
                    <a:hueOff val="0"/>
                    <a:satOff val="0"/>
                    <a:lumOff val="0"/>
                    <a:alphaOff val="0"/>
                  </a:schemeClr>
                </a:fontRef>
              </p:style>
            </p:sp>
            <p:grpSp>
              <p:nvGrpSpPr>
                <p:cNvPr id="107" name="组合 20"/>
                <p:cNvGrpSpPr>
                  <a:grpSpLocks/>
                </p:cNvGrpSpPr>
                <p:nvPr/>
              </p:nvGrpSpPr>
              <p:grpSpPr bwMode="auto">
                <a:xfrm>
                  <a:off x="4855463" y="4171216"/>
                  <a:ext cx="1482723" cy="882792"/>
                  <a:chOff x="4186864" y="-19714"/>
                  <a:chExt cx="1540168" cy="1090875"/>
                </a:xfrm>
              </p:grpSpPr>
              <p:sp>
                <p:nvSpPr>
                  <p:cNvPr id="108" name="圆角矩形 107"/>
                  <p:cNvSpPr/>
                  <p:nvPr/>
                </p:nvSpPr>
                <p:spPr>
                  <a:xfrm>
                    <a:off x="4186864" y="-19714"/>
                    <a:ext cx="1540168" cy="1088307"/>
                  </a:xfrm>
                  <a:prstGeom prst="roundRect">
                    <a:avLst>
                      <a:gd name="adj" fmla="val 10000"/>
                    </a:avLst>
                  </a:prstGeom>
                  <a:ln w="28575"/>
                </p:spPr>
                <p:style>
                  <a:lnRef idx="1">
                    <a:schemeClr val="accent2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lt1">
                      <a:alpha val="90000"/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lt1">
                      <a:alpha val="90000"/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dk1">
                      <a:hueOff val="0"/>
                      <a:satOff val="0"/>
                      <a:lumOff val="0"/>
                      <a:alphaOff val="0"/>
                    </a:schemeClr>
                  </a:fontRef>
                </p:style>
              </p:sp>
              <p:sp>
                <p:nvSpPr>
                  <p:cNvPr id="109" name="圆角矩形 26"/>
                  <p:cNvSpPr/>
                  <p:nvPr/>
                </p:nvSpPr>
                <p:spPr>
                  <a:xfrm>
                    <a:off x="4280436" y="57069"/>
                    <a:ext cx="1340470" cy="1014092"/>
                  </a:xfrm>
                  <a:prstGeom prst="rect">
                    <a:avLst/>
                  </a:prstGeom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dk1">
                      <a:hueOff val="0"/>
                      <a:satOff val="0"/>
                      <a:lumOff val="0"/>
                      <a:alphaOff val="0"/>
                    </a:schemeClr>
                  </a:fontRef>
                </p:style>
                <p:txBody>
                  <a:bodyPr lIns="0" tIns="17780" rIns="0" bIns="17780" anchor="ctr"/>
                  <a:lstStyle/>
                  <a:p>
                    <a:pPr marL="171450" indent="-171450" defTabSz="622300">
                      <a:lnSpc>
                        <a:spcPct val="90000"/>
                      </a:lnSpc>
                      <a:spcAft>
                        <a:spcPct val="35000"/>
                      </a:spcAft>
                      <a:buFont typeface="Wingdings" panose="05000000000000000000" pitchFamily="2" charset="2"/>
                      <a:buChar char="ü"/>
                    </a:pPr>
                    <a:r>
                      <a:rPr lang="zh-CN" altLang="en-US" sz="800" b="1" u="none" dirty="0">
                        <a:solidFill>
                          <a:srgbClr val="000000"/>
                        </a:solidFill>
                        <a:latin typeface="微软雅黑" pitchFamily="34" charset="-122"/>
                        <a:ea typeface="微软雅黑" pitchFamily="34" charset="-122"/>
                      </a:rPr>
                      <a:t>是否具有能力</a:t>
                    </a:r>
                    <a:r>
                      <a:rPr lang="en-US" altLang="zh-CN" sz="800" b="1" u="none" dirty="0">
                        <a:solidFill>
                          <a:srgbClr val="000000"/>
                        </a:solidFill>
                        <a:latin typeface="微软雅黑" pitchFamily="34" charset="-122"/>
                        <a:ea typeface="微软雅黑" pitchFamily="34" charset="-122"/>
                      </a:rPr>
                      <a:t>?</a:t>
                    </a:r>
                  </a:p>
                  <a:p>
                    <a:pPr marL="171450" indent="-171450" defTabSz="622300">
                      <a:lnSpc>
                        <a:spcPct val="90000"/>
                      </a:lnSpc>
                      <a:spcAft>
                        <a:spcPct val="35000"/>
                      </a:spcAft>
                      <a:buFont typeface="Wingdings" panose="05000000000000000000" pitchFamily="2" charset="2"/>
                      <a:buChar char="Ø"/>
                    </a:pPr>
                    <a:r>
                      <a:rPr lang="zh-CN" altLang="en-US" sz="700" b="1" u="none" dirty="0">
                        <a:solidFill>
                          <a:srgbClr val="000000"/>
                        </a:solidFill>
                        <a:latin typeface="微软雅黑" pitchFamily="34" charset="-122"/>
                        <a:ea typeface="微软雅黑" pitchFamily="34" charset="-122"/>
                      </a:rPr>
                      <a:t>作者权、修复历史等</a:t>
                    </a:r>
                    <a:endParaRPr lang="en-US" altLang="zh-CN" sz="700" b="1" u="none" dirty="0">
                      <a:solidFill>
                        <a:srgbClr val="000000"/>
                      </a:solidFill>
                      <a:latin typeface="微软雅黑" pitchFamily="34" charset="-122"/>
                      <a:ea typeface="微软雅黑" pitchFamily="34" charset="-122"/>
                    </a:endParaRPr>
                  </a:p>
                </p:txBody>
              </p:sp>
            </p:grpSp>
          </p:grpSp>
          <p:sp>
            <p:nvSpPr>
              <p:cNvPr id="105" name="圆角矩形 104"/>
              <p:cNvSpPr/>
              <p:nvPr/>
            </p:nvSpPr>
            <p:spPr>
              <a:xfrm>
                <a:off x="1902590" y="4232288"/>
                <a:ext cx="1451912" cy="781229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lIns="0" rIns="0" rtlCol="0" anchor="ctr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zh-CN" altLang="en-US" sz="1050" b="1" dirty="0">
                    <a:latin typeface="微软雅黑" pitchFamily="34" charset="-122"/>
                    <a:ea typeface="微软雅黑" pitchFamily="34" charset="-122"/>
                  </a:rPr>
                  <a:t>专家知识</a:t>
                </a:r>
                <a:endParaRPr lang="en-US" altLang="zh-CN" sz="1050" b="1" dirty="0">
                  <a:latin typeface="微软雅黑" pitchFamily="34" charset="-122"/>
                  <a:ea typeface="微软雅黑" pitchFamily="34" charset="-122"/>
                </a:endParaRPr>
              </a:p>
              <a:p>
                <a:pPr algn="ctr"/>
                <a:r>
                  <a:rPr lang="zh-CN" altLang="en-US" sz="1050" b="1" dirty="0">
                    <a:latin typeface="微软雅黑" pitchFamily="34" charset="-122"/>
                    <a:ea typeface="微软雅黑" pitchFamily="34" charset="-122"/>
                  </a:rPr>
                  <a:t>模型</a:t>
                </a:r>
                <a:endParaRPr lang="en-US" altLang="zh-CN" sz="1050" b="1" dirty="0"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grpSp>
          <p:nvGrpSpPr>
            <p:cNvPr id="115" name="组合 114"/>
            <p:cNvGrpSpPr/>
            <p:nvPr/>
          </p:nvGrpSpPr>
          <p:grpSpPr>
            <a:xfrm>
              <a:off x="1571640" y="3702269"/>
              <a:ext cx="2306613" cy="3675168"/>
              <a:chOff x="4572000" y="2325022"/>
              <a:chExt cx="2306613" cy="3675168"/>
            </a:xfrm>
          </p:grpSpPr>
          <p:pic>
            <p:nvPicPr>
              <p:cNvPr id="116" name="图片 115"/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572000" y="2780223"/>
                <a:ext cx="2306613" cy="14008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17" name="圆角矩形 116"/>
              <p:cNvSpPr/>
              <p:nvPr/>
            </p:nvSpPr>
            <p:spPr>
              <a:xfrm>
                <a:off x="5153205" y="2325022"/>
                <a:ext cx="1152006" cy="621110"/>
              </a:xfrm>
              <a:prstGeom prst="roundRect">
                <a:avLst>
                  <a:gd name="adj" fmla="val 16496"/>
                </a:avLst>
              </a:prstGeom>
              <a:solidFill>
                <a:sysClr val="window" lastClr="FFFFFF"/>
              </a:solidFill>
              <a:ln w="19050" cap="flat" cmpd="sng" algn="ctr">
                <a:solidFill>
                  <a:srgbClr val="FF505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ot="0" spcFirstLastPara="0" vert="horz" wrap="square" lIns="0" tIns="45720" rIns="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Times New Roman" pitchFamily="36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Times New Roman" pitchFamily="36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Times New Roman" pitchFamily="36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Times New Roman" pitchFamily="36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Times New Roman" pitchFamily="36" charset="0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Times New Roman" pitchFamily="36" charset="0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Times New Roman" pitchFamily="36" charset="0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Times New Roman" pitchFamily="36" charset="0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Times New Roman" pitchFamily="36" charset="0"/>
                    <a:ea typeface="+mn-ea"/>
                    <a:cs typeface="+mn-cs"/>
                  </a:defRPr>
                </a:lvl9pPr>
              </a:lstStyle>
              <a:p>
                <a:pPr algn="ctr">
                  <a:spcAft>
                    <a:spcPts val="0"/>
                  </a:spcAft>
                </a:pPr>
                <a:r>
                  <a:rPr lang="zh-CN" altLang="en-US" sz="900" b="1" dirty="0">
                    <a:solidFill>
                      <a:srgbClr val="FF5050"/>
                    </a:solidFill>
                    <a:effectLst/>
                    <a:latin typeface="微软雅黑" pitchFamily="34" charset="-122"/>
                    <a:ea typeface="微软雅黑" pitchFamily="34" charset="-122"/>
                    <a:cs typeface="宋体"/>
                  </a:rPr>
                  <a:t>社交活动</a:t>
                </a:r>
                <a:endParaRPr lang="en-US" altLang="zh-CN" sz="900" b="1" dirty="0">
                  <a:solidFill>
                    <a:srgbClr val="FF5050"/>
                  </a:solidFill>
                  <a:effectLst/>
                  <a:latin typeface="微软雅黑" pitchFamily="34" charset="-122"/>
                  <a:ea typeface="微软雅黑" pitchFamily="34" charset="-122"/>
                  <a:cs typeface="宋体"/>
                </a:endParaRPr>
              </a:p>
              <a:p>
                <a:pPr algn="ctr">
                  <a:spcAft>
                    <a:spcPts val="0"/>
                  </a:spcAft>
                </a:pPr>
                <a:r>
                  <a:rPr lang="zh-CN" altLang="en-US" sz="900" b="1" dirty="0">
                    <a:solidFill>
                      <a:srgbClr val="FF5050"/>
                    </a:solidFill>
                    <a:latin typeface="微软雅黑" pitchFamily="34" charset="-122"/>
                    <a:ea typeface="微软雅黑" pitchFamily="34" charset="-122"/>
                    <a:cs typeface="宋体"/>
                  </a:rPr>
                  <a:t>（评论关系）</a:t>
                </a:r>
                <a:endParaRPr lang="zh-CN" sz="900" b="1" dirty="0">
                  <a:solidFill>
                    <a:srgbClr val="FF5050"/>
                  </a:solidFill>
                  <a:effectLst/>
                  <a:latin typeface="微软雅黑" pitchFamily="34" charset="-122"/>
                  <a:ea typeface="微软雅黑" pitchFamily="34" charset="-122"/>
                  <a:cs typeface="宋体"/>
                </a:endParaRPr>
              </a:p>
            </p:txBody>
          </p:sp>
          <p:grpSp>
            <p:nvGrpSpPr>
              <p:cNvPr id="118" name="组合 117"/>
              <p:cNvGrpSpPr/>
              <p:nvPr/>
            </p:nvGrpSpPr>
            <p:grpSpPr>
              <a:xfrm>
                <a:off x="5107598" y="4712892"/>
                <a:ext cx="1714415" cy="1287298"/>
                <a:chOff x="4698006" y="3789040"/>
                <a:chExt cx="1618320" cy="1287298"/>
              </a:xfrm>
            </p:grpSpPr>
            <p:sp>
              <p:nvSpPr>
                <p:cNvPr id="120" name="直接连接符 24"/>
                <p:cNvSpPr/>
                <p:nvPr/>
              </p:nvSpPr>
              <p:spPr bwMode="auto">
                <a:xfrm>
                  <a:off x="4698006" y="3789040"/>
                  <a:ext cx="187434" cy="689403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>
                      <a:moveTo>
                        <a:pt x="0" y="0"/>
                      </a:moveTo>
                      <a:lnTo>
                        <a:pt x="0" y="586328"/>
                      </a:lnTo>
                      <a:lnTo>
                        <a:pt x="156354" y="586328"/>
                      </a:lnTo>
                    </a:path>
                  </a:pathLst>
                </a:custGeom>
                <a:noFill/>
                <a:ln w="28575"/>
              </p:spPr>
              <p:style>
                <a:lnRef idx="1">
                  <a:schemeClr val="accent2">
                    <a:shade val="60000"/>
                    <a:hueOff val="0"/>
                    <a:satOff val="0"/>
                    <a:lumOff val="0"/>
                    <a:alphaOff val="0"/>
                  </a:schemeClr>
                </a:lnRef>
                <a:fillRef idx="0">
                  <a:scrgbClr r="0" g="0" b="0"/>
                </a:fillRef>
                <a:effectRef idx="0">
                  <a:schemeClr val="accent2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tx1">
                    <a:hueOff val="0"/>
                    <a:satOff val="0"/>
                    <a:lumOff val="0"/>
                    <a:alphaOff val="0"/>
                  </a:schemeClr>
                </a:fontRef>
              </p:style>
            </p:sp>
            <p:grpSp>
              <p:nvGrpSpPr>
                <p:cNvPr id="121" name="组合 20"/>
                <p:cNvGrpSpPr>
                  <a:grpSpLocks/>
                </p:cNvGrpSpPr>
                <p:nvPr/>
              </p:nvGrpSpPr>
              <p:grpSpPr bwMode="auto">
                <a:xfrm>
                  <a:off x="4833604" y="4171216"/>
                  <a:ext cx="1482722" cy="905122"/>
                  <a:chOff x="4164163" y="-19714"/>
                  <a:chExt cx="1540169" cy="1118468"/>
                </a:xfrm>
              </p:grpSpPr>
              <p:sp>
                <p:nvSpPr>
                  <p:cNvPr id="122" name="圆角矩形 121"/>
                  <p:cNvSpPr/>
                  <p:nvPr/>
                </p:nvSpPr>
                <p:spPr>
                  <a:xfrm>
                    <a:off x="4164163" y="-19714"/>
                    <a:ext cx="1540169" cy="1118468"/>
                  </a:xfrm>
                  <a:prstGeom prst="roundRect">
                    <a:avLst>
                      <a:gd name="adj" fmla="val 10000"/>
                    </a:avLst>
                  </a:prstGeom>
                  <a:ln w="28575"/>
                </p:spPr>
                <p:style>
                  <a:lnRef idx="1">
                    <a:schemeClr val="accent2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lt1">
                      <a:alpha val="90000"/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lt1">
                      <a:alpha val="90000"/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dk1">
                      <a:hueOff val="0"/>
                      <a:satOff val="0"/>
                      <a:lumOff val="0"/>
                      <a:alphaOff val="0"/>
                    </a:schemeClr>
                  </a:fontRef>
                </p:style>
              </p:sp>
              <p:sp>
                <p:nvSpPr>
                  <p:cNvPr id="123" name="圆角矩形 26"/>
                  <p:cNvSpPr/>
                  <p:nvPr/>
                </p:nvSpPr>
                <p:spPr>
                  <a:xfrm>
                    <a:off x="4319476" y="25061"/>
                    <a:ext cx="1266031" cy="1014092"/>
                  </a:xfrm>
                  <a:prstGeom prst="rect">
                    <a:avLst/>
                  </a:prstGeom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dk1">
                      <a:hueOff val="0"/>
                      <a:satOff val="0"/>
                      <a:lumOff val="0"/>
                      <a:alphaOff val="0"/>
                    </a:schemeClr>
                  </a:fontRef>
                </p:style>
                <p:txBody>
                  <a:bodyPr lIns="0" tIns="17780" rIns="0" bIns="17780" anchor="ctr"/>
                  <a:lstStyle/>
                  <a:p>
                    <a:pPr marL="171450" indent="-171450" defTabSz="622300">
                      <a:lnSpc>
                        <a:spcPct val="90000"/>
                      </a:lnSpc>
                      <a:spcAft>
                        <a:spcPct val="35000"/>
                      </a:spcAft>
                      <a:buFont typeface="Wingdings" panose="05000000000000000000" pitchFamily="2" charset="2"/>
                      <a:buChar char="ü"/>
                    </a:pPr>
                    <a:r>
                      <a:rPr lang="zh-CN" altLang="en-US" sz="800" b="1" dirty="0">
                        <a:solidFill>
                          <a:srgbClr val="000000"/>
                        </a:solidFill>
                        <a:latin typeface="微软雅黑" pitchFamily="34" charset="-122"/>
                        <a:ea typeface="微软雅黑" pitchFamily="34" charset="-122"/>
                      </a:rPr>
                      <a:t>是否感兴趣</a:t>
                    </a:r>
                    <a:r>
                      <a:rPr lang="en-US" altLang="zh-CN" sz="800" b="1" dirty="0">
                        <a:solidFill>
                          <a:srgbClr val="000000"/>
                        </a:solidFill>
                        <a:latin typeface="微软雅黑" pitchFamily="34" charset="-122"/>
                        <a:ea typeface="微软雅黑" pitchFamily="34" charset="-122"/>
                      </a:rPr>
                      <a:t>?</a:t>
                    </a:r>
                    <a:endParaRPr lang="en-US" altLang="zh-CN" sz="500" b="1" dirty="0">
                      <a:solidFill>
                        <a:srgbClr val="000000"/>
                      </a:solidFill>
                      <a:latin typeface="微软雅黑" pitchFamily="34" charset="-122"/>
                      <a:ea typeface="微软雅黑" pitchFamily="34" charset="-122"/>
                    </a:endParaRPr>
                  </a:p>
                  <a:p>
                    <a:pPr marL="171450" indent="-171450" defTabSz="622300">
                      <a:lnSpc>
                        <a:spcPct val="90000"/>
                      </a:lnSpc>
                      <a:spcAft>
                        <a:spcPct val="35000"/>
                      </a:spcAft>
                      <a:buFont typeface="Wingdings" panose="05000000000000000000" pitchFamily="2" charset="2"/>
                      <a:buChar char="Ø"/>
                    </a:pPr>
                    <a:r>
                      <a:rPr lang="zh-CN" altLang="en-US" sz="700" b="1" dirty="0">
                        <a:solidFill>
                          <a:srgbClr val="000000"/>
                        </a:solidFill>
                        <a:latin typeface="微软雅黑" pitchFamily="34" charset="-122"/>
                        <a:ea typeface="微软雅黑" pitchFamily="34" charset="-122"/>
                      </a:rPr>
                      <a:t>评论关系、回复关系</a:t>
                    </a:r>
                    <a:endParaRPr lang="en-US" altLang="zh-CN" sz="1000" b="1" dirty="0">
                      <a:solidFill>
                        <a:srgbClr val="000000"/>
                      </a:solidFill>
                      <a:latin typeface="微软雅黑" pitchFamily="34" charset="-122"/>
                      <a:ea typeface="微软雅黑" pitchFamily="34" charset="-122"/>
                    </a:endParaRPr>
                  </a:p>
                </p:txBody>
              </p:sp>
            </p:grpSp>
          </p:grpSp>
          <p:sp>
            <p:nvSpPr>
              <p:cNvPr id="119" name="圆角矩形 118"/>
              <p:cNvSpPr/>
              <p:nvPr/>
            </p:nvSpPr>
            <p:spPr>
              <a:xfrm>
                <a:off x="5013020" y="4232288"/>
                <a:ext cx="1451912" cy="781229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lIns="0" rIns="0" rtlCol="0" anchor="ctr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zh-CN" altLang="en-US" sz="1050" b="1" dirty="0">
                    <a:latin typeface="微软雅黑" pitchFamily="34" charset="-122"/>
                    <a:ea typeface="微软雅黑" pitchFamily="34" charset="-122"/>
                  </a:rPr>
                  <a:t>社交关系</a:t>
                </a:r>
                <a:endParaRPr lang="en-US" altLang="zh-CN" sz="1050" b="1" dirty="0">
                  <a:latin typeface="微软雅黑" pitchFamily="34" charset="-122"/>
                  <a:ea typeface="微软雅黑" pitchFamily="34" charset="-122"/>
                </a:endParaRPr>
              </a:p>
              <a:p>
                <a:pPr algn="ctr"/>
                <a:r>
                  <a:rPr lang="zh-CN" altLang="en-US" sz="1050" b="1" dirty="0">
                    <a:latin typeface="微软雅黑" pitchFamily="34" charset="-122"/>
                    <a:ea typeface="微软雅黑" pitchFamily="34" charset="-122"/>
                  </a:rPr>
                  <a:t>模型</a:t>
                </a:r>
                <a:endParaRPr lang="en-US" altLang="zh-CN" sz="1050" b="1" dirty="0"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</p:grpSp>
      <p:sp>
        <p:nvSpPr>
          <p:cNvPr id="130" name="标题 1">
            <a:extLst>
              <a:ext uri="{FF2B5EF4-FFF2-40B4-BE49-F238E27FC236}">
                <a16:creationId xmlns:a16="http://schemas.microsoft.com/office/drawing/2014/main" id="{A1FE133F-727E-4822-A97E-D692B6D8E6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群体化方法的探索与实践</a:t>
            </a:r>
          </a:p>
        </p:txBody>
      </p:sp>
      <p:sp>
        <p:nvSpPr>
          <p:cNvPr id="131" name="右箭头 130"/>
          <p:cNvSpPr/>
          <p:nvPr/>
        </p:nvSpPr>
        <p:spPr>
          <a:xfrm>
            <a:off x="5578505" y="4149080"/>
            <a:ext cx="556795" cy="811048"/>
          </a:xfrm>
          <a:prstGeom prst="rightArrow">
            <a:avLst/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grpSp>
        <p:nvGrpSpPr>
          <p:cNvPr id="132" name="组合 131"/>
          <p:cNvGrpSpPr/>
          <p:nvPr/>
        </p:nvGrpSpPr>
        <p:grpSpPr>
          <a:xfrm>
            <a:off x="1703512" y="868477"/>
            <a:ext cx="8856984" cy="1812481"/>
            <a:chOff x="179512" y="148397"/>
            <a:chExt cx="8856984" cy="1912451"/>
          </a:xfrm>
        </p:grpSpPr>
        <p:grpSp>
          <p:nvGrpSpPr>
            <p:cNvPr id="133" name="组合 132"/>
            <p:cNvGrpSpPr/>
            <p:nvPr/>
          </p:nvGrpSpPr>
          <p:grpSpPr>
            <a:xfrm>
              <a:off x="1114571" y="695287"/>
              <a:ext cx="6984776" cy="795250"/>
              <a:chOff x="1114571" y="695288"/>
              <a:chExt cx="6984776" cy="795254"/>
            </a:xfrm>
          </p:grpSpPr>
          <p:sp>
            <p:nvSpPr>
              <p:cNvPr id="147" name="左右箭头 146"/>
              <p:cNvSpPr/>
              <p:nvPr/>
            </p:nvSpPr>
            <p:spPr>
              <a:xfrm>
                <a:off x="1114571" y="830364"/>
                <a:ext cx="6984776" cy="506656"/>
              </a:xfrm>
              <a:prstGeom prst="leftRightArrow">
                <a:avLst>
                  <a:gd name="adj1" fmla="val 50000"/>
                  <a:gd name="adj2" fmla="val 24131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148" name="组合 147"/>
              <p:cNvGrpSpPr/>
              <p:nvPr/>
            </p:nvGrpSpPr>
            <p:grpSpPr>
              <a:xfrm>
                <a:off x="4968827" y="695288"/>
                <a:ext cx="883251" cy="795254"/>
                <a:chOff x="2580765" y="5385306"/>
                <a:chExt cx="918237" cy="854565"/>
              </a:xfrm>
            </p:grpSpPr>
            <p:sp>
              <p:nvSpPr>
                <p:cNvPr id="160" name="六边形 159"/>
                <p:cNvSpPr/>
                <p:nvPr/>
              </p:nvSpPr>
              <p:spPr>
                <a:xfrm>
                  <a:off x="2911395" y="5722741"/>
                  <a:ext cx="587607" cy="492946"/>
                </a:xfrm>
                <a:prstGeom prst="hexagon">
                  <a:avLst/>
                </a:prstGeom>
                <a:solidFill>
                  <a:schemeClr val="bg1">
                    <a:alpha val="50000"/>
                  </a:schemeClr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61" name="六边形 160"/>
                <p:cNvSpPr/>
                <p:nvPr/>
              </p:nvSpPr>
              <p:spPr>
                <a:xfrm>
                  <a:off x="2580765" y="5396829"/>
                  <a:ext cx="587607" cy="492945"/>
                </a:xfrm>
                <a:prstGeom prst="hexagon">
                  <a:avLst/>
                </a:prstGeom>
                <a:solidFill>
                  <a:schemeClr val="bg1">
                    <a:alpha val="50000"/>
                  </a:schemeClr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50" kern="0" dirty="0"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FFFFFF"/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62" name="文本框 161"/>
                <p:cNvSpPr txBox="1"/>
                <p:nvPr/>
              </p:nvSpPr>
              <p:spPr>
                <a:xfrm>
                  <a:off x="2608106" y="5385306"/>
                  <a:ext cx="471952" cy="47111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sz="1050" b="1" kern="0" dirty="0">
                      <a:solidFill>
                        <a:schemeClr val="bg1">
                          <a:lumMod val="65000"/>
                        </a:schemeClr>
                      </a:solidFill>
                      <a:effectLst>
                        <a:outerShdw blurRad="38100" dist="38100" dir="2700000" algn="tl">
                          <a:srgbClr val="FFFFFF"/>
                        </a:outerShdw>
                      </a:effectLst>
                      <a:latin typeface="微软雅黑" pitchFamily="34" charset="-122"/>
                      <a:ea typeface="微软雅黑" panose="020B0503020204020204" pitchFamily="34" charset="-122"/>
                    </a:rPr>
                    <a:t>应用</a:t>
                  </a:r>
                  <a:endParaRPr lang="en-US" altLang="zh-CN" sz="1050" b="1" kern="0" dirty="0">
                    <a:solidFill>
                      <a:schemeClr val="bg1">
                        <a:lumMod val="65000"/>
                      </a:schemeClr>
                    </a:solidFill>
                    <a:effectLst>
                      <a:outerShdw blurRad="38100" dist="38100" dir="2700000" algn="tl">
                        <a:srgbClr val="FFFFFF"/>
                      </a:outerShdw>
                    </a:effectLst>
                    <a:latin typeface="微软雅黑" pitchFamily="34" charset="-122"/>
                    <a:ea typeface="微软雅黑" panose="020B0503020204020204" pitchFamily="34" charset="-122"/>
                  </a:endParaRPr>
                </a:p>
                <a:p>
                  <a:pPr algn="ctr"/>
                  <a:r>
                    <a:rPr lang="zh-CN" altLang="en-US" sz="1050" b="1" kern="0" dirty="0">
                      <a:solidFill>
                        <a:schemeClr val="bg1">
                          <a:lumMod val="65000"/>
                        </a:schemeClr>
                      </a:solidFill>
                      <a:effectLst>
                        <a:outerShdw blurRad="38100" dist="38100" dir="2700000" algn="tl">
                          <a:srgbClr val="FFFFFF"/>
                        </a:outerShdw>
                      </a:effectLst>
                      <a:latin typeface="微软雅黑" pitchFamily="34" charset="-122"/>
                      <a:ea typeface="微软雅黑" panose="020B0503020204020204" pitchFamily="34" charset="-122"/>
                    </a:rPr>
                    <a:t>反馈</a:t>
                  </a:r>
                </a:p>
              </p:txBody>
            </p:sp>
            <p:sp>
              <p:nvSpPr>
                <p:cNvPr id="163" name="文本框 162"/>
                <p:cNvSpPr txBox="1"/>
                <p:nvPr/>
              </p:nvSpPr>
              <p:spPr>
                <a:xfrm>
                  <a:off x="2988049" y="5768756"/>
                  <a:ext cx="471952" cy="47111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sz="1050" b="1" kern="0" dirty="0">
                      <a:solidFill>
                        <a:schemeClr val="bg1">
                          <a:lumMod val="65000"/>
                        </a:schemeClr>
                      </a:solidFill>
                      <a:effectLst>
                        <a:outerShdw blurRad="38100" dist="38100" dir="2700000" algn="tl">
                          <a:srgbClr val="FFFFFF"/>
                        </a:outerShdw>
                      </a:effectLst>
                      <a:latin typeface="微软雅黑" pitchFamily="34" charset="-122"/>
                      <a:ea typeface="微软雅黑" panose="020B0503020204020204" pitchFamily="34" charset="-122"/>
                    </a:rPr>
                    <a:t>资源</a:t>
                  </a:r>
                  <a:endParaRPr lang="en-US" altLang="zh-CN" sz="1050" b="1" kern="0" dirty="0">
                    <a:solidFill>
                      <a:schemeClr val="bg1">
                        <a:lumMod val="65000"/>
                      </a:schemeClr>
                    </a:solidFill>
                    <a:effectLst>
                      <a:outerShdw blurRad="38100" dist="38100" dir="2700000" algn="tl">
                        <a:srgbClr val="FFFFFF"/>
                      </a:outerShdw>
                    </a:effectLst>
                    <a:latin typeface="微软雅黑" pitchFamily="34" charset="-122"/>
                    <a:ea typeface="微软雅黑" panose="020B0503020204020204" pitchFamily="34" charset="-122"/>
                  </a:endParaRPr>
                </a:p>
                <a:p>
                  <a:pPr algn="ctr"/>
                  <a:r>
                    <a:rPr lang="zh-CN" altLang="en-US" sz="1050" b="1" kern="0" dirty="0">
                      <a:solidFill>
                        <a:schemeClr val="bg1">
                          <a:lumMod val="65000"/>
                        </a:schemeClr>
                      </a:solidFill>
                      <a:effectLst>
                        <a:outerShdw blurRad="38100" dist="38100" dir="2700000" algn="tl">
                          <a:srgbClr val="FFFFFF"/>
                        </a:outerShdw>
                      </a:effectLst>
                      <a:latin typeface="微软雅黑" pitchFamily="34" charset="-122"/>
                      <a:ea typeface="微软雅黑" panose="020B0503020204020204" pitchFamily="34" charset="-122"/>
                    </a:rPr>
                    <a:t>推荐</a:t>
                  </a:r>
                </a:p>
              </p:txBody>
            </p:sp>
          </p:grpSp>
          <p:grpSp>
            <p:nvGrpSpPr>
              <p:cNvPr id="149" name="组合 148"/>
              <p:cNvGrpSpPr/>
              <p:nvPr/>
            </p:nvGrpSpPr>
            <p:grpSpPr>
              <a:xfrm>
                <a:off x="1748812" y="717541"/>
                <a:ext cx="972000" cy="720000"/>
                <a:chOff x="430999" y="5145109"/>
                <a:chExt cx="1093806" cy="800960"/>
              </a:xfrm>
            </p:grpSpPr>
            <p:sp>
              <p:nvSpPr>
                <p:cNvPr id="158" name="圆角矩形 157"/>
                <p:cNvSpPr/>
                <p:nvPr/>
              </p:nvSpPr>
              <p:spPr>
                <a:xfrm>
                  <a:off x="922604" y="5456403"/>
                  <a:ext cx="602201" cy="489666"/>
                </a:xfrm>
                <a:prstGeom prst="roundRect">
                  <a:avLst>
                    <a:gd name="adj" fmla="val 7890"/>
                  </a:avLst>
                </a:prstGeom>
                <a:solidFill>
                  <a:srgbClr val="BFE4FF">
                    <a:alpha val="50000"/>
                  </a:srgbClr>
                </a:solidFill>
                <a:ln>
                  <a:solidFill>
                    <a:srgbClr val="005A9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sz="1050" b="1" kern="0" dirty="0">
                      <a:solidFill>
                        <a:srgbClr val="000000"/>
                      </a:solidFill>
                      <a:effectLst>
                        <a:outerShdw blurRad="38100" dist="38100" dir="2700000" algn="tl">
                          <a:srgbClr val="FFFFFF"/>
                        </a:outerShdw>
                      </a:effectLst>
                      <a:latin typeface="微软雅黑" pitchFamily="34" charset="-122"/>
                      <a:ea typeface="微软雅黑" panose="020B0503020204020204" pitchFamily="34" charset="-122"/>
                    </a:rPr>
                    <a:t>任务</a:t>
                  </a:r>
                  <a:endParaRPr lang="en-US" altLang="zh-CN" sz="1050" b="1" kern="0" dirty="0"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FFFFFF"/>
                      </a:outerShdw>
                    </a:effectLst>
                    <a:latin typeface="微软雅黑" pitchFamily="34" charset="-122"/>
                    <a:ea typeface="微软雅黑" panose="020B0503020204020204" pitchFamily="34" charset="-122"/>
                  </a:endParaRPr>
                </a:p>
                <a:p>
                  <a:pPr algn="ctr"/>
                  <a:r>
                    <a:rPr lang="zh-CN" altLang="en-US" sz="1050" b="1" kern="0" dirty="0">
                      <a:solidFill>
                        <a:srgbClr val="000000"/>
                      </a:solidFill>
                      <a:effectLst>
                        <a:outerShdw blurRad="38100" dist="38100" dir="2700000" algn="tl">
                          <a:srgbClr val="FFFFFF"/>
                        </a:outerShdw>
                      </a:effectLst>
                      <a:latin typeface="微软雅黑" pitchFamily="34" charset="-122"/>
                      <a:ea typeface="微软雅黑" panose="020B0503020204020204" pitchFamily="34" charset="-122"/>
                    </a:rPr>
                    <a:t>规划</a:t>
                  </a:r>
                </a:p>
              </p:txBody>
            </p:sp>
            <p:sp>
              <p:nvSpPr>
                <p:cNvPr id="159" name="圆角矩形 158"/>
                <p:cNvSpPr/>
                <p:nvPr/>
              </p:nvSpPr>
              <p:spPr>
                <a:xfrm>
                  <a:off x="430999" y="5145109"/>
                  <a:ext cx="605470" cy="494740"/>
                </a:xfrm>
                <a:prstGeom prst="roundRect">
                  <a:avLst>
                    <a:gd name="adj" fmla="val 7890"/>
                  </a:avLst>
                </a:prstGeom>
                <a:solidFill>
                  <a:srgbClr val="FFBBBB">
                    <a:alpha val="60000"/>
                  </a:srgbClr>
                </a:solidFill>
                <a:ln>
                  <a:solidFill>
                    <a:srgbClr val="FF999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sz="1050" b="1" kern="0" dirty="0">
                      <a:solidFill>
                        <a:srgbClr val="000000"/>
                      </a:solidFill>
                      <a:effectLst>
                        <a:outerShdw blurRad="38100" dist="38100" dir="2700000" algn="tl">
                          <a:srgbClr val="FFFFFF"/>
                        </a:outerShdw>
                      </a:effectLst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创意汇聚</a:t>
                  </a:r>
                </a:p>
              </p:txBody>
            </p:sp>
          </p:grpSp>
          <p:grpSp>
            <p:nvGrpSpPr>
              <p:cNvPr id="150" name="组合 149"/>
              <p:cNvGrpSpPr/>
              <p:nvPr/>
            </p:nvGrpSpPr>
            <p:grpSpPr>
              <a:xfrm>
                <a:off x="3259229" y="725452"/>
                <a:ext cx="972000" cy="720000"/>
                <a:chOff x="430999" y="5145109"/>
                <a:chExt cx="1093806" cy="800960"/>
              </a:xfrm>
            </p:grpSpPr>
            <p:sp>
              <p:nvSpPr>
                <p:cNvPr id="156" name="圆角矩形 155"/>
                <p:cNvSpPr/>
                <p:nvPr/>
              </p:nvSpPr>
              <p:spPr>
                <a:xfrm>
                  <a:off x="922604" y="5456403"/>
                  <a:ext cx="602201" cy="489666"/>
                </a:xfrm>
                <a:prstGeom prst="roundRect">
                  <a:avLst>
                    <a:gd name="adj" fmla="val 7890"/>
                  </a:avLst>
                </a:prstGeom>
                <a:solidFill>
                  <a:schemeClr val="bg1">
                    <a:alpha val="60000"/>
                  </a:schemeClr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sz="1050" b="1" kern="0" dirty="0">
                      <a:solidFill>
                        <a:schemeClr val="bg1">
                          <a:lumMod val="65000"/>
                        </a:schemeClr>
                      </a:solidFill>
                      <a:effectLst>
                        <a:outerShdw blurRad="38100" dist="38100" dir="2700000" algn="tl">
                          <a:srgbClr val="FFFFFF"/>
                        </a:outerShdw>
                      </a:effectLst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任务开发</a:t>
                  </a:r>
                </a:p>
              </p:txBody>
            </p:sp>
            <p:sp>
              <p:nvSpPr>
                <p:cNvPr id="157" name="圆角矩形 156"/>
                <p:cNvSpPr/>
                <p:nvPr/>
              </p:nvSpPr>
              <p:spPr>
                <a:xfrm>
                  <a:off x="430999" y="5145109"/>
                  <a:ext cx="605470" cy="494740"/>
                </a:xfrm>
                <a:prstGeom prst="roundRect">
                  <a:avLst>
                    <a:gd name="adj" fmla="val 7890"/>
                  </a:avLst>
                </a:prstGeom>
                <a:solidFill>
                  <a:schemeClr val="bg1">
                    <a:alpha val="60000"/>
                  </a:schemeClr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sz="1050" b="1" kern="0" dirty="0">
                      <a:solidFill>
                        <a:schemeClr val="bg1">
                          <a:lumMod val="65000"/>
                        </a:schemeClr>
                      </a:solidFill>
                      <a:effectLst>
                        <a:outerShdw blurRad="38100" dist="38100" dir="2700000" algn="tl">
                          <a:srgbClr val="FFFFFF"/>
                        </a:outerShdw>
                      </a:effectLst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创意实现</a:t>
                  </a:r>
                </a:p>
              </p:txBody>
            </p:sp>
          </p:grpSp>
          <p:grpSp>
            <p:nvGrpSpPr>
              <p:cNvPr id="151" name="组合 150"/>
              <p:cNvGrpSpPr/>
              <p:nvPr/>
            </p:nvGrpSpPr>
            <p:grpSpPr>
              <a:xfrm>
                <a:off x="6475916" y="696721"/>
                <a:ext cx="883251" cy="760760"/>
                <a:chOff x="2580765" y="5385309"/>
                <a:chExt cx="918237" cy="817498"/>
              </a:xfrm>
            </p:grpSpPr>
            <p:sp>
              <p:nvSpPr>
                <p:cNvPr id="152" name="六边形 151"/>
                <p:cNvSpPr/>
                <p:nvPr/>
              </p:nvSpPr>
              <p:spPr>
                <a:xfrm>
                  <a:off x="2911395" y="5702057"/>
                  <a:ext cx="587607" cy="492945"/>
                </a:xfrm>
                <a:prstGeom prst="hexagon">
                  <a:avLst/>
                </a:prstGeom>
                <a:solidFill>
                  <a:schemeClr val="bg1">
                    <a:alpha val="50000"/>
                  </a:schemeClr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53" name="六边形 152"/>
                <p:cNvSpPr/>
                <p:nvPr/>
              </p:nvSpPr>
              <p:spPr>
                <a:xfrm>
                  <a:off x="2580765" y="5396829"/>
                  <a:ext cx="587607" cy="492946"/>
                </a:xfrm>
                <a:prstGeom prst="hexagon">
                  <a:avLst/>
                </a:prstGeom>
                <a:solidFill>
                  <a:schemeClr val="bg1">
                    <a:alpha val="50000"/>
                  </a:schemeClr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50" kern="0" dirty="0"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FFFFFF"/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54" name="文本框 153"/>
                <p:cNvSpPr txBox="1"/>
                <p:nvPr/>
              </p:nvSpPr>
              <p:spPr>
                <a:xfrm>
                  <a:off x="2608106" y="5385309"/>
                  <a:ext cx="471952" cy="47111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sz="1050" b="1" kern="0" dirty="0">
                      <a:solidFill>
                        <a:schemeClr val="bg1">
                          <a:lumMod val="65000"/>
                        </a:schemeClr>
                      </a:solidFill>
                      <a:effectLst>
                        <a:outerShdw blurRad="38100" dist="38100" dir="2700000" algn="tl">
                          <a:srgbClr val="FFFFFF"/>
                        </a:outerShdw>
                      </a:effectLst>
                      <a:latin typeface="微软雅黑" pitchFamily="34" charset="-122"/>
                      <a:ea typeface="微软雅黑" panose="020B0503020204020204" pitchFamily="34" charset="-122"/>
                    </a:rPr>
                    <a:t>应用</a:t>
                  </a:r>
                  <a:endParaRPr lang="en-US" altLang="zh-CN" sz="1050" b="1" kern="0" dirty="0">
                    <a:solidFill>
                      <a:schemeClr val="bg1">
                        <a:lumMod val="65000"/>
                      </a:schemeClr>
                    </a:solidFill>
                    <a:effectLst>
                      <a:outerShdw blurRad="38100" dist="38100" dir="2700000" algn="tl">
                        <a:srgbClr val="FFFFFF"/>
                      </a:outerShdw>
                    </a:effectLst>
                    <a:latin typeface="微软雅黑" pitchFamily="34" charset="-122"/>
                    <a:ea typeface="微软雅黑" panose="020B0503020204020204" pitchFamily="34" charset="-122"/>
                  </a:endParaRPr>
                </a:p>
                <a:p>
                  <a:pPr algn="ctr"/>
                  <a:r>
                    <a:rPr lang="zh-CN" altLang="en-US" sz="1050" b="1" kern="0" dirty="0">
                      <a:solidFill>
                        <a:schemeClr val="bg1">
                          <a:lumMod val="65000"/>
                        </a:schemeClr>
                      </a:solidFill>
                      <a:effectLst>
                        <a:outerShdw blurRad="38100" dist="38100" dir="2700000" algn="tl">
                          <a:srgbClr val="FFFFFF"/>
                        </a:outerShdw>
                      </a:effectLst>
                      <a:latin typeface="微软雅黑" pitchFamily="34" charset="-122"/>
                      <a:ea typeface="微软雅黑" panose="020B0503020204020204" pitchFamily="34" charset="-122"/>
                    </a:rPr>
                    <a:t>标注</a:t>
                  </a:r>
                </a:p>
              </p:txBody>
            </p:sp>
            <p:sp>
              <p:nvSpPr>
                <p:cNvPr id="155" name="文本框 154"/>
                <p:cNvSpPr txBox="1"/>
                <p:nvPr/>
              </p:nvSpPr>
              <p:spPr>
                <a:xfrm>
                  <a:off x="3009175" y="5731692"/>
                  <a:ext cx="471952" cy="47111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sz="1050" b="1" kern="0" dirty="0">
                      <a:solidFill>
                        <a:schemeClr val="bg1">
                          <a:lumMod val="65000"/>
                        </a:schemeClr>
                      </a:solidFill>
                      <a:effectLst>
                        <a:outerShdw blurRad="38100" dist="38100" dir="2700000" algn="tl">
                          <a:srgbClr val="FFFFFF"/>
                        </a:outerShdw>
                      </a:effectLst>
                      <a:latin typeface="微软雅黑" pitchFamily="34" charset="-122"/>
                      <a:ea typeface="微软雅黑" panose="020B0503020204020204" pitchFamily="34" charset="-122"/>
                    </a:rPr>
                    <a:t>资源</a:t>
                  </a:r>
                  <a:endParaRPr lang="en-US" altLang="zh-CN" sz="1050" b="1" kern="0" dirty="0">
                    <a:solidFill>
                      <a:schemeClr val="bg1">
                        <a:lumMod val="65000"/>
                      </a:schemeClr>
                    </a:solidFill>
                    <a:effectLst>
                      <a:outerShdw blurRad="38100" dist="38100" dir="2700000" algn="tl">
                        <a:srgbClr val="FFFFFF"/>
                      </a:outerShdw>
                    </a:effectLst>
                    <a:latin typeface="微软雅黑" pitchFamily="34" charset="-122"/>
                    <a:ea typeface="微软雅黑" panose="020B0503020204020204" pitchFamily="34" charset="-122"/>
                  </a:endParaRPr>
                </a:p>
                <a:p>
                  <a:pPr algn="ctr"/>
                  <a:r>
                    <a:rPr lang="zh-CN" altLang="en-US" sz="1050" b="1" kern="0" dirty="0">
                      <a:solidFill>
                        <a:schemeClr val="bg1">
                          <a:lumMod val="65000"/>
                        </a:schemeClr>
                      </a:solidFill>
                      <a:effectLst>
                        <a:outerShdw blurRad="38100" dist="38100" dir="2700000" algn="tl">
                          <a:srgbClr val="FFFFFF"/>
                        </a:outerShdw>
                      </a:effectLst>
                      <a:latin typeface="微软雅黑" pitchFamily="34" charset="-122"/>
                      <a:ea typeface="微软雅黑" panose="020B0503020204020204" pitchFamily="34" charset="-122"/>
                    </a:rPr>
                    <a:t>复用</a:t>
                  </a:r>
                </a:p>
              </p:txBody>
            </p:sp>
          </p:grpSp>
        </p:grpSp>
        <p:sp>
          <p:nvSpPr>
            <p:cNvPr id="134" name="六边形 133"/>
            <p:cNvSpPr/>
            <p:nvPr/>
          </p:nvSpPr>
          <p:spPr>
            <a:xfrm>
              <a:off x="8293404" y="821372"/>
              <a:ext cx="743092" cy="582477"/>
            </a:xfrm>
            <a:prstGeom prst="hexagon">
              <a:avLst/>
            </a:prstGeom>
            <a:solidFill>
              <a:srgbClr val="BFE4FF">
                <a:alpha val="50000"/>
              </a:srgbClr>
            </a:solidFill>
            <a:ln>
              <a:solidFill>
                <a:srgbClr val="005A9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200" b="1" kern="0" dirty="0">
                  <a:solidFill>
                    <a:schemeClr val="bg1">
                      <a:lumMod val="50000"/>
                    </a:schemeClr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latin typeface="微软雅黑" pitchFamily="34" charset="-122"/>
                  <a:ea typeface="微软雅黑" panose="020B0503020204020204" pitchFamily="34" charset="-122"/>
                </a:rPr>
                <a:t>生产</a:t>
              </a:r>
              <a:endParaRPr lang="en-US" altLang="zh-CN" sz="1200" b="1" kern="0" dirty="0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微软雅黑" pitchFamily="34" charset="-122"/>
                <a:ea typeface="微软雅黑" panose="020B0503020204020204" pitchFamily="34" charset="-122"/>
              </a:endParaRP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200" b="1" kern="0" dirty="0">
                  <a:solidFill>
                    <a:schemeClr val="bg1">
                      <a:lumMod val="50000"/>
                    </a:schemeClr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latin typeface="微软雅黑" pitchFamily="34" charset="-122"/>
                  <a:ea typeface="微软雅黑" panose="020B0503020204020204" pitchFamily="34" charset="-122"/>
                </a:rPr>
                <a:t>活动</a:t>
              </a:r>
            </a:p>
          </p:txBody>
        </p:sp>
        <p:cxnSp>
          <p:nvCxnSpPr>
            <p:cNvPr id="135" name="曲线连接符 134"/>
            <p:cNvCxnSpPr>
              <a:cxnSpLocks noChangeAspect="1"/>
              <a:stCxn id="136" idx="1"/>
              <a:endCxn id="139" idx="1"/>
            </p:cNvCxnSpPr>
            <p:nvPr/>
          </p:nvCxnSpPr>
          <p:spPr>
            <a:xfrm rot="16200000" flipH="1">
              <a:off x="1961889" y="178227"/>
              <a:ext cx="481741" cy="2846610"/>
            </a:xfrm>
            <a:prstGeom prst="curvedConnector2">
              <a:avLst/>
            </a:prstGeom>
            <a:gradFill rotWithShape="1">
              <a:gsLst>
                <a:gs pos="0">
                  <a:srgbClr val="99CCFF"/>
                </a:gs>
                <a:gs pos="100000">
                  <a:srgbClr val="CCECFF"/>
                </a:gs>
              </a:gsLst>
              <a:path path="rect">
                <a:fillToRect r="100000" b="100000"/>
              </a:path>
            </a:gradFill>
            <a:ln w="28575" cap="sq" algn="ctr">
              <a:solidFill>
                <a:srgbClr val="FFABAB"/>
              </a:solidFill>
              <a:miter lim="800000"/>
              <a:headEnd type="none"/>
              <a:tailEnd type="none"/>
            </a:ln>
            <a:effectLst/>
          </p:spPr>
        </p:cxnSp>
        <p:sp>
          <p:nvSpPr>
            <p:cNvPr id="136" name="六边形 135"/>
            <p:cNvSpPr/>
            <p:nvPr/>
          </p:nvSpPr>
          <p:spPr>
            <a:xfrm>
              <a:off x="179512" y="788063"/>
              <a:ext cx="743092" cy="572599"/>
            </a:xfrm>
            <a:prstGeom prst="hexagon">
              <a:avLst/>
            </a:prstGeom>
            <a:solidFill>
              <a:srgbClr val="FFBBBB">
                <a:alpha val="60000"/>
              </a:srgbClr>
            </a:solidFill>
            <a:ln>
              <a:solidFill>
                <a:srgbClr val="FF99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200" b="1" kern="0" dirty="0">
                  <a:solidFill>
                    <a:schemeClr val="bg1">
                      <a:lumMod val="50000"/>
                    </a:schemeClr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latin typeface="微软雅黑" pitchFamily="34" charset="-122"/>
                  <a:ea typeface="微软雅黑" panose="020B0503020204020204" pitchFamily="34" charset="-122"/>
                </a:rPr>
                <a:t>创作</a:t>
              </a:r>
              <a:endParaRPr lang="en-US" altLang="zh-CN" sz="1200" b="1" kern="0" dirty="0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微软雅黑" pitchFamily="34" charset="-122"/>
                <a:ea typeface="微软雅黑" panose="020B0503020204020204" pitchFamily="34" charset="-122"/>
              </a:endParaRP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200" b="1" kern="0" dirty="0">
                  <a:solidFill>
                    <a:schemeClr val="bg1">
                      <a:lumMod val="50000"/>
                    </a:schemeClr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latin typeface="微软雅黑" pitchFamily="34" charset="-122"/>
                  <a:ea typeface="微软雅黑" panose="020B0503020204020204" pitchFamily="34" charset="-122"/>
                </a:rPr>
                <a:t>活动</a:t>
              </a:r>
            </a:p>
          </p:txBody>
        </p:sp>
        <p:cxnSp>
          <p:nvCxnSpPr>
            <p:cNvPr id="137" name="曲线连接符 136"/>
            <p:cNvCxnSpPr>
              <a:stCxn id="136" idx="5"/>
              <a:endCxn id="138" idx="1"/>
            </p:cNvCxnSpPr>
            <p:nvPr/>
          </p:nvCxnSpPr>
          <p:spPr>
            <a:xfrm rot="5400000" flipH="1" flipV="1">
              <a:off x="1986702" y="-861131"/>
              <a:ext cx="441946" cy="2856442"/>
            </a:xfrm>
            <a:prstGeom prst="curvedConnector2">
              <a:avLst/>
            </a:prstGeom>
            <a:gradFill rotWithShape="1">
              <a:gsLst>
                <a:gs pos="0">
                  <a:srgbClr val="99CCFF"/>
                </a:gs>
                <a:gs pos="100000">
                  <a:srgbClr val="CCECFF"/>
                </a:gs>
              </a:gsLst>
              <a:path path="rect">
                <a:fillToRect r="100000" b="100000"/>
              </a:path>
            </a:gradFill>
            <a:ln w="28575" cap="sq" algn="ctr">
              <a:solidFill>
                <a:srgbClr val="FFABAB"/>
              </a:solidFill>
              <a:miter lim="800000"/>
              <a:headEnd type="none"/>
              <a:tailEnd type="none"/>
            </a:ln>
            <a:effectLst/>
          </p:spPr>
        </p:cxnSp>
        <p:sp>
          <p:nvSpPr>
            <p:cNvPr id="138" name="圆角矩形 137"/>
            <p:cNvSpPr/>
            <p:nvPr/>
          </p:nvSpPr>
          <p:spPr>
            <a:xfrm>
              <a:off x="3635896" y="148397"/>
              <a:ext cx="1728192" cy="395440"/>
            </a:xfrm>
            <a:prstGeom prst="roundRect">
              <a:avLst>
                <a:gd name="adj" fmla="val 8852"/>
              </a:avLst>
            </a:prstGeom>
            <a:solidFill>
              <a:srgbClr val="FFFFFF"/>
            </a:solidFill>
            <a:ln w="19050" cap="sq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400" b="1" kern="0" dirty="0">
                  <a:effectLst>
                    <a:outerShdw blurRad="38100" dist="38100" dir="2700000" algn="tl">
                      <a:srgbClr val="FFFFFF"/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外围贡献群体</a:t>
              </a:r>
            </a:p>
          </p:txBody>
        </p:sp>
        <p:sp>
          <p:nvSpPr>
            <p:cNvPr id="139" name="圆角矩形 138"/>
            <p:cNvSpPr/>
            <p:nvPr/>
          </p:nvSpPr>
          <p:spPr>
            <a:xfrm>
              <a:off x="3626064" y="1623957"/>
              <a:ext cx="1728192" cy="436891"/>
            </a:xfrm>
            <a:prstGeom prst="roundRect">
              <a:avLst>
                <a:gd name="adj" fmla="val 8852"/>
              </a:avLst>
            </a:prstGeom>
            <a:solidFill>
              <a:srgbClr val="FFFFFF"/>
            </a:solidFill>
            <a:ln w="19050" cap="sq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400" b="1" kern="0" dirty="0">
                  <a:effectLst>
                    <a:outerShdw blurRad="38100" dist="38100" dir="2700000" algn="tl">
                      <a:srgbClr val="FFFFFF"/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核心开发团队</a:t>
              </a:r>
            </a:p>
          </p:txBody>
        </p:sp>
        <p:sp>
          <p:nvSpPr>
            <p:cNvPr id="140" name="椭圆 139"/>
            <p:cNvSpPr/>
            <p:nvPr/>
          </p:nvSpPr>
          <p:spPr>
            <a:xfrm rot="297283">
              <a:off x="1563592" y="1499994"/>
              <a:ext cx="648882" cy="405450"/>
            </a:xfrm>
            <a:prstGeom prst="ellipse">
              <a:avLst/>
            </a:prstGeom>
            <a:gradFill rotWithShape="1">
              <a:gsLst>
                <a:gs pos="0">
                  <a:srgbClr val="FF9999"/>
                </a:gs>
                <a:gs pos="100000">
                  <a:srgbClr val="FFCCCC"/>
                </a:gs>
              </a:gsLst>
              <a:path path="rect">
                <a:fillToRect l="100000" t="100000"/>
              </a:path>
            </a:gradFill>
            <a:ln w="28575" cap="sq" algn="ctr">
              <a:solidFill>
                <a:srgbClr val="FF9999"/>
              </a:solidFill>
              <a:miter lim="800000"/>
              <a:headEnd/>
              <a:tailEnd/>
            </a:ln>
            <a:effectLst/>
          </p:spPr>
          <p:txBody>
            <a:bodyPr lIns="36000" tIns="0" rIns="36000" bIns="0"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200" b="1" kern="0" dirty="0">
                  <a:solidFill>
                    <a:srgbClr val="000000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作品</a:t>
              </a:r>
            </a:p>
          </p:txBody>
        </p:sp>
        <p:sp>
          <p:nvSpPr>
            <p:cNvPr id="141" name="等腰三角形 140"/>
            <p:cNvSpPr/>
            <p:nvPr/>
          </p:nvSpPr>
          <p:spPr>
            <a:xfrm rot="5634611" flipH="1">
              <a:off x="3424807" y="1738083"/>
              <a:ext cx="132893" cy="197040"/>
            </a:xfrm>
            <a:prstGeom prst="triangle">
              <a:avLst>
                <a:gd name="adj" fmla="val 49856"/>
              </a:avLst>
            </a:prstGeom>
            <a:solidFill>
              <a:srgbClr val="FFABAB"/>
            </a:solidFill>
            <a:ln w="28575" cap="sq" algn="ctr">
              <a:solidFill>
                <a:srgbClr val="FFABAB"/>
              </a:solidFill>
              <a:miter lim="800000"/>
              <a:headEnd/>
              <a:tailEnd/>
            </a:ln>
            <a:effectLst/>
          </p:spPr>
          <p:txBody>
            <a:bodyPr lIns="36000" tIns="0" rIns="36000" bIns="0"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400" b="1" kern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42" name="曲线连接符 141"/>
            <p:cNvCxnSpPr>
              <a:cxnSpLocks noChangeAspect="1"/>
            </p:cNvCxnSpPr>
            <p:nvPr/>
          </p:nvCxnSpPr>
          <p:spPr>
            <a:xfrm rot="5400000">
              <a:off x="6677363" y="80743"/>
              <a:ext cx="438554" cy="3084767"/>
            </a:xfrm>
            <a:prstGeom prst="curvedConnector2">
              <a:avLst/>
            </a:prstGeom>
            <a:gradFill rotWithShape="1">
              <a:gsLst>
                <a:gs pos="0">
                  <a:srgbClr val="99CCFF"/>
                </a:gs>
                <a:gs pos="100000">
                  <a:srgbClr val="CCECFF"/>
                </a:gs>
              </a:gsLst>
              <a:path path="rect">
                <a:fillToRect r="100000" b="100000"/>
              </a:path>
            </a:gradFill>
            <a:ln w="28575" cap="sq" algn="ctr">
              <a:solidFill>
                <a:srgbClr val="0070C0"/>
              </a:solidFill>
              <a:miter lim="800000"/>
              <a:headEnd/>
              <a:tailEnd/>
            </a:ln>
            <a:effectLst/>
          </p:spPr>
        </p:cxnSp>
        <p:grpSp>
          <p:nvGrpSpPr>
            <p:cNvPr id="143" name="组合 142"/>
            <p:cNvGrpSpPr/>
            <p:nvPr/>
          </p:nvGrpSpPr>
          <p:grpSpPr>
            <a:xfrm>
              <a:off x="5361451" y="274161"/>
              <a:ext cx="3077573" cy="547211"/>
              <a:chOff x="5361451" y="274161"/>
              <a:chExt cx="3077573" cy="547211"/>
            </a:xfrm>
          </p:grpSpPr>
          <p:cxnSp>
            <p:nvCxnSpPr>
              <p:cNvPr id="145" name="曲线连接符 144"/>
              <p:cNvCxnSpPr/>
              <p:nvPr/>
            </p:nvCxnSpPr>
            <p:spPr>
              <a:xfrm rot="16200000" flipV="1">
                <a:off x="6663929" y="-953723"/>
                <a:ext cx="475255" cy="3074935"/>
              </a:xfrm>
              <a:prstGeom prst="curvedConnector2">
                <a:avLst/>
              </a:prstGeom>
              <a:gradFill rotWithShape="1">
                <a:gsLst>
                  <a:gs pos="0">
                    <a:srgbClr val="99CCFF"/>
                  </a:gs>
                  <a:gs pos="100000">
                    <a:srgbClr val="CCECFF"/>
                  </a:gs>
                </a:gsLst>
                <a:path path="rect">
                  <a:fillToRect r="100000" b="100000"/>
                </a:path>
              </a:gradFill>
              <a:ln w="28575" cap="sq" algn="ctr">
                <a:solidFill>
                  <a:srgbClr val="0070C0"/>
                </a:solidFill>
                <a:miter lim="800000"/>
                <a:headEnd/>
                <a:tailEnd/>
              </a:ln>
              <a:effectLst/>
            </p:spPr>
          </p:cxnSp>
          <p:sp>
            <p:nvSpPr>
              <p:cNvPr id="146" name="等腰三角形 145"/>
              <p:cNvSpPr/>
              <p:nvPr/>
            </p:nvSpPr>
            <p:spPr>
              <a:xfrm rot="-5220000" flipH="1">
                <a:off x="5388451" y="247161"/>
                <a:ext cx="144000" cy="198000"/>
              </a:xfrm>
              <a:prstGeom prst="triangle">
                <a:avLst/>
              </a:prstGeom>
              <a:solidFill>
                <a:srgbClr val="0070C0"/>
              </a:solidFill>
              <a:ln w="28575" cap="sq" algn="ctr">
                <a:noFill/>
                <a:miter lim="800000"/>
                <a:headEnd type="none"/>
                <a:tailEnd type="triangle"/>
              </a:ln>
              <a:effectLst/>
            </p:spPr>
            <p:txBody>
              <a:bodyPr rtlCol="0" anchor="ctr"/>
              <a:lstStyle/>
              <a:p>
                <a:pPr algn="ctr"/>
                <a:endParaRPr lang="zh-CN" altLang="en-US" sz="1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44" name="椭圆 143"/>
            <p:cNvSpPr/>
            <p:nvPr/>
          </p:nvSpPr>
          <p:spPr>
            <a:xfrm rot="297283">
              <a:off x="6557148" y="203560"/>
              <a:ext cx="648882" cy="405450"/>
            </a:xfrm>
            <a:prstGeom prst="ellipse">
              <a:avLst/>
            </a:prstGeom>
            <a:gradFill flip="none" rotWithShape="1">
              <a:gsLst>
                <a:gs pos="0">
                  <a:srgbClr val="99CCFF"/>
                </a:gs>
                <a:gs pos="100000">
                  <a:srgbClr val="CCECFF"/>
                </a:gs>
              </a:gsLst>
              <a:path path="rect">
                <a:fillToRect l="100000" t="100000"/>
              </a:path>
              <a:tileRect r="-100000" b="-100000"/>
            </a:gradFill>
            <a:ln w="28575" cap="sq" algn="ctr">
              <a:solidFill>
                <a:srgbClr val="0070C0"/>
              </a:solidFill>
              <a:miter lim="800000"/>
              <a:headEnd/>
              <a:tailEnd/>
            </a:ln>
            <a:effectLst/>
          </p:spPr>
          <p:txBody>
  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200" b="1" kern="0" dirty="0">
                  <a:solidFill>
                    <a:srgbClr val="000000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产品</a:t>
              </a:r>
            </a:p>
          </p:txBody>
        </p:sp>
      </p:grpSp>
      <p:grpSp>
        <p:nvGrpSpPr>
          <p:cNvPr id="164" name="组合 163"/>
          <p:cNvGrpSpPr>
            <a:grpSpLocks noChangeAspect="1"/>
          </p:cNvGrpSpPr>
          <p:nvPr/>
        </p:nvGrpSpPr>
        <p:grpSpPr>
          <a:xfrm>
            <a:off x="6587821" y="3284984"/>
            <a:ext cx="5196811" cy="2477086"/>
            <a:chOff x="1703515" y="2739470"/>
            <a:chExt cx="8640486" cy="4118530"/>
          </a:xfrm>
        </p:grpSpPr>
        <p:pic>
          <p:nvPicPr>
            <p:cNvPr id="165" name="图片 164">
              <a:extLst>
                <a:ext uri="{FF2B5EF4-FFF2-40B4-BE49-F238E27FC236}">
                  <a16:creationId xmlns:a16="http://schemas.microsoft.com/office/drawing/2014/main" id="{3A1A5129-FB68-46C8-B13B-B73995A5540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3336123" y="2739470"/>
              <a:ext cx="5792587" cy="4118530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166" name="右箭头 165"/>
            <p:cNvSpPr/>
            <p:nvPr/>
          </p:nvSpPr>
          <p:spPr>
            <a:xfrm rot="1873560">
              <a:off x="3012814" y="3777194"/>
              <a:ext cx="1007303" cy="369867"/>
            </a:xfrm>
            <a:prstGeom prst="rightArrow">
              <a:avLst/>
            </a:prstGeom>
            <a:gradFill flip="none" rotWithShape="1">
              <a:gsLst>
                <a:gs pos="0">
                  <a:srgbClr val="FF9999"/>
                </a:gs>
                <a:gs pos="100000">
                  <a:schemeClr val="bg1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67" name="右箭头 166"/>
            <p:cNvSpPr/>
            <p:nvPr/>
          </p:nvSpPr>
          <p:spPr>
            <a:xfrm rot="21067767">
              <a:off x="2769562" y="4990316"/>
              <a:ext cx="1252371" cy="273735"/>
            </a:xfrm>
            <a:prstGeom prst="rightArrow">
              <a:avLst/>
            </a:prstGeom>
            <a:gradFill flip="none" rotWithShape="1">
              <a:gsLst>
                <a:gs pos="0">
                  <a:srgbClr val="FF9999"/>
                </a:gs>
                <a:gs pos="100000">
                  <a:schemeClr val="bg1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sz="105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68" name="右箭头 167"/>
            <p:cNvSpPr/>
            <p:nvPr/>
          </p:nvSpPr>
          <p:spPr>
            <a:xfrm rot="21218952">
              <a:off x="2645839" y="4664389"/>
              <a:ext cx="1427420" cy="276385"/>
            </a:xfrm>
            <a:prstGeom prst="rightArrow">
              <a:avLst/>
            </a:prstGeom>
            <a:gradFill flip="none" rotWithShape="1">
              <a:gsLst>
                <a:gs pos="0">
                  <a:srgbClr val="FF9999"/>
                </a:gs>
                <a:gs pos="100000">
                  <a:schemeClr val="bg1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sz="105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69" name="右箭头 168"/>
            <p:cNvSpPr/>
            <p:nvPr/>
          </p:nvSpPr>
          <p:spPr>
            <a:xfrm rot="1034395">
              <a:off x="2915337" y="4172264"/>
              <a:ext cx="1007303" cy="316148"/>
            </a:xfrm>
            <a:prstGeom prst="rightArrow">
              <a:avLst/>
            </a:prstGeom>
            <a:gradFill flip="none" rotWithShape="1">
              <a:gsLst>
                <a:gs pos="0">
                  <a:srgbClr val="FF9999"/>
                </a:gs>
                <a:gs pos="100000">
                  <a:schemeClr val="bg1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70" name="右箭头 169"/>
            <p:cNvSpPr/>
            <p:nvPr/>
          </p:nvSpPr>
          <p:spPr>
            <a:xfrm rot="20452476">
              <a:off x="2558599" y="5369562"/>
              <a:ext cx="1541526" cy="285624"/>
            </a:xfrm>
            <a:prstGeom prst="rightArrow">
              <a:avLst/>
            </a:prstGeom>
            <a:gradFill flip="none" rotWithShape="1">
              <a:gsLst>
                <a:gs pos="0">
                  <a:srgbClr val="FF9999"/>
                </a:gs>
                <a:gs pos="100000">
                  <a:schemeClr val="bg1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sz="1050">
                <a:latin typeface="微软雅黑" pitchFamily="34" charset="-122"/>
                <a:ea typeface="微软雅黑" pitchFamily="34" charset="-122"/>
              </a:endParaRPr>
            </a:p>
          </p:txBody>
        </p:sp>
        <p:pic>
          <p:nvPicPr>
            <p:cNvPr id="171" name="Picture 2"/>
            <p:cNvPicPr>
              <a:picLocks noChangeAspect="1" noChangeArrowheads="1"/>
            </p:cNvPicPr>
            <p:nvPr/>
          </p:nvPicPr>
          <p:blipFill rotWithShape="1"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73633"/>
            <a:stretch/>
          </p:blipFill>
          <p:spPr bwMode="auto">
            <a:xfrm>
              <a:off x="1703515" y="3259661"/>
              <a:ext cx="1244835" cy="26642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72" name="右箭头 171"/>
            <p:cNvSpPr/>
            <p:nvPr/>
          </p:nvSpPr>
          <p:spPr>
            <a:xfrm rot="10272020">
              <a:off x="8500436" y="4007712"/>
              <a:ext cx="1031970" cy="339138"/>
            </a:xfrm>
            <a:prstGeom prst="rightArrow">
              <a:avLst/>
            </a:prstGeom>
            <a:gradFill flip="none" rotWithShape="1">
              <a:gsLst>
                <a:gs pos="0">
                  <a:srgbClr val="0070C0"/>
                </a:gs>
                <a:gs pos="63000">
                  <a:srgbClr val="B3C8E2"/>
                </a:gs>
                <a:gs pos="100000">
                  <a:schemeClr val="bg1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73" name="右箭头 172"/>
            <p:cNvSpPr/>
            <p:nvPr/>
          </p:nvSpPr>
          <p:spPr>
            <a:xfrm rot="8941580">
              <a:off x="8413406" y="4409590"/>
              <a:ext cx="1174001" cy="281598"/>
            </a:xfrm>
            <a:prstGeom prst="rightArrow">
              <a:avLst/>
            </a:prstGeom>
            <a:gradFill flip="none" rotWithShape="1">
              <a:gsLst>
                <a:gs pos="0">
                  <a:srgbClr val="0070C0"/>
                </a:gs>
                <a:gs pos="63000">
                  <a:srgbClr val="B3C8E2"/>
                </a:gs>
                <a:gs pos="100000">
                  <a:schemeClr val="bg1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74" name="右箭头 173"/>
            <p:cNvSpPr/>
            <p:nvPr/>
          </p:nvSpPr>
          <p:spPr>
            <a:xfrm rot="11345223">
              <a:off x="8449993" y="5025167"/>
              <a:ext cx="1247109" cy="339138"/>
            </a:xfrm>
            <a:prstGeom prst="rightArrow">
              <a:avLst/>
            </a:prstGeom>
            <a:gradFill flip="none" rotWithShape="1">
              <a:gsLst>
                <a:gs pos="0">
                  <a:srgbClr val="0070C0"/>
                </a:gs>
                <a:gs pos="63000">
                  <a:srgbClr val="B3C8E2"/>
                </a:gs>
                <a:gs pos="100000">
                  <a:schemeClr val="bg1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>
                <a:latin typeface="微软雅黑" pitchFamily="34" charset="-122"/>
                <a:ea typeface="微软雅黑" pitchFamily="34" charset="-122"/>
              </a:endParaRPr>
            </a:p>
          </p:txBody>
        </p:sp>
        <p:pic>
          <p:nvPicPr>
            <p:cNvPr id="175" name="图片 174"/>
            <p:cNvPicPr>
              <a:picLocks noChangeAspect="1"/>
            </p:cNvPicPr>
            <p:nvPr/>
          </p:nvPicPr>
          <p:blipFill rotWithShape="1"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818" r="11792" b="13934"/>
            <a:stretch/>
          </p:blipFill>
          <p:spPr>
            <a:xfrm>
              <a:off x="9607242" y="3595198"/>
              <a:ext cx="736759" cy="660542"/>
            </a:xfrm>
            <a:prstGeom prst="rect">
              <a:avLst/>
            </a:prstGeom>
          </p:spPr>
        </p:pic>
        <p:pic>
          <p:nvPicPr>
            <p:cNvPr id="176" name="图片 175"/>
            <p:cNvPicPr>
              <a:picLocks noChangeAspect="1"/>
            </p:cNvPicPr>
            <p:nvPr/>
          </p:nvPicPr>
          <p:blipFill rotWithShape="1"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638" t="6345" b="34594"/>
            <a:stretch/>
          </p:blipFill>
          <p:spPr>
            <a:xfrm>
              <a:off x="9607241" y="4895393"/>
              <a:ext cx="736759" cy="712219"/>
            </a:xfrm>
            <a:prstGeom prst="rect">
              <a:avLst/>
            </a:prstGeom>
          </p:spPr>
        </p:pic>
        <p:grpSp>
          <p:nvGrpSpPr>
            <p:cNvPr id="177" name="组合 176"/>
            <p:cNvGrpSpPr/>
            <p:nvPr/>
          </p:nvGrpSpPr>
          <p:grpSpPr>
            <a:xfrm>
              <a:off x="4912434" y="3092350"/>
              <a:ext cx="2499581" cy="1246262"/>
              <a:chOff x="3707904" y="3910930"/>
              <a:chExt cx="2088883" cy="1246262"/>
            </a:xfrm>
          </p:grpSpPr>
          <p:sp>
            <p:nvSpPr>
              <p:cNvPr id="189" name="圆角矩形 188"/>
              <p:cNvSpPr/>
              <p:nvPr/>
            </p:nvSpPr>
            <p:spPr>
              <a:xfrm>
                <a:off x="3707904" y="4156407"/>
                <a:ext cx="2088883" cy="1000785"/>
              </a:xfrm>
              <a:prstGeom prst="roundRect">
                <a:avLst/>
              </a:prstGeom>
              <a:ln w="28575">
                <a:solidFill>
                  <a:srgbClr val="C00000"/>
                </a:solidFill>
                <a:prstDash val="solid"/>
              </a:ln>
              <a:effectLst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lIns="108000" tIns="0" rIns="0" bIns="0" anchor="ctr" anchorCtr="0">
                <a:noAutofit/>
              </a:bodyPr>
              <a:lstStyle/>
              <a:p>
                <a:pPr algn="ctr" eaLnBrk="0" hangingPunct="0">
                  <a:lnSpc>
                    <a:spcPct val="120000"/>
                  </a:lnSpc>
                </a:pPr>
                <a:endParaRPr lang="en-US" altLang="zh-CN" sz="900" b="1" dirty="0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</a:endParaRPr>
              </a:p>
              <a:p>
                <a:pPr algn="ctr" eaLnBrk="0" hangingPunct="0">
                  <a:lnSpc>
                    <a:spcPct val="120000"/>
                  </a:lnSpc>
                </a:pPr>
                <a:r>
                  <a:rPr lang="zh-CN" altLang="en-US" sz="1100" b="1" dirty="0">
                    <a:solidFill>
                      <a:srgbClr val="C00000"/>
                    </a:solidFill>
                    <a:latin typeface="微软雅黑" pitchFamily="34" charset="-122"/>
                    <a:ea typeface="微软雅黑" pitchFamily="34" charset="-122"/>
                  </a:rPr>
                  <a:t>外围创意 </a:t>
                </a:r>
                <a:r>
                  <a:rPr lang="en-US" altLang="zh-CN" sz="1100" b="1" dirty="0">
                    <a:solidFill>
                      <a:srgbClr val="C00000"/>
                    </a:solidFill>
                    <a:latin typeface="微软雅黑" pitchFamily="34" charset="-122"/>
                    <a:ea typeface="微软雅黑" pitchFamily="34" charset="-122"/>
                  </a:rPr>
                  <a:t>+ </a:t>
                </a:r>
                <a:r>
                  <a:rPr lang="zh-CN" altLang="en-US" sz="1100" b="1" dirty="0">
                    <a:solidFill>
                      <a:srgbClr val="C00000"/>
                    </a:solidFill>
                    <a:latin typeface="微软雅黑" pitchFamily="34" charset="-122"/>
                    <a:ea typeface="微软雅黑" pitchFamily="34" charset="-122"/>
                  </a:rPr>
                  <a:t>核心规划</a:t>
                </a:r>
                <a:endParaRPr lang="en-US" altLang="zh-CN" sz="1100" b="1" dirty="0">
                  <a:solidFill>
                    <a:srgbClr val="C00000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190" name="圆角矩形 189"/>
              <p:cNvSpPr/>
              <p:nvPr/>
            </p:nvSpPr>
            <p:spPr>
              <a:xfrm>
                <a:off x="4022749" y="3910930"/>
                <a:ext cx="1529639" cy="470633"/>
              </a:xfrm>
              <a:prstGeom prst="round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100" b="1" dirty="0">
                    <a:latin typeface="微软雅黑" pitchFamily="34" charset="-122"/>
                    <a:ea typeface="微软雅黑" pitchFamily="34" charset="-122"/>
                  </a:rPr>
                  <a:t>从需求到任务</a:t>
                </a:r>
              </a:p>
            </p:txBody>
          </p:sp>
        </p:grpSp>
        <p:grpSp>
          <p:nvGrpSpPr>
            <p:cNvPr id="178" name="组合 177"/>
            <p:cNvGrpSpPr/>
            <p:nvPr/>
          </p:nvGrpSpPr>
          <p:grpSpPr>
            <a:xfrm>
              <a:off x="3647728" y="4351834"/>
              <a:ext cx="5119874" cy="2401394"/>
              <a:chOff x="2123728" y="4351834"/>
              <a:chExt cx="5119874" cy="2401394"/>
            </a:xfrm>
          </p:grpSpPr>
          <p:grpSp>
            <p:nvGrpSpPr>
              <p:cNvPr id="179" name="组合 178"/>
              <p:cNvGrpSpPr/>
              <p:nvPr/>
            </p:nvGrpSpPr>
            <p:grpSpPr>
              <a:xfrm>
                <a:off x="4832080" y="5622828"/>
                <a:ext cx="2411522" cy="1130400"/>
                <a:chOff x="773238" y="5406347"/>
                <a:chExt cx="2411522" cy="1130400"/>
              </a:xfrm>
            </p:grpSpPr>
            <p:pic>
              <p:nvPicPr>
                <p:cNvPr id="187" name="图片 186"/>
                <p:cNvPicPr>
                  <a:picLocks noChangeAspect="1"/>
                </p:cNvPicPr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73238" y="5406347"/>
                  <a:ext cx="2411522" cy="1130400"/>
                </a:xfrm>
                <a:prstGeom prst="rect">
                  <a:avLst/>
                </a:prstGeom>
                <a:ln>
                  <a:noFill/>
                </a:ln>
                <a:effectLst>
                  <a:outerShdw blurRad="190500" algn="tl" rotWithShape="0">
                    <a:srgbClr val="000000">
                      <a:alpha val="70000"/>
                    </a:srgbClr>
                  </a:outerShdw>
                </a:effectLst>
              </p:spPr>
            </p:pic>
            <p:sp>
              <p:nvSpPr>
                <p:cNvPr id="188" name="圆角矩形 187"/>
                <p:cNvSpPr/>
                <p:nvPr/>
              </p:nvSpPr>
              <p:spPr>
                <a:xfrm>
                  <a:off x="1595557" y="5888577"/>
                  <a:ext cx="903564" cy="433412"/>
                </a:xfrm>
                <a:prstGeom prst="roundRect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/>
                <a:lstStyle/>
                <a:p>
                  <a:pPr algn="ctr"/>
                  <a:r>
                    <a:rPr lang="zh-CN" altLang="en-US" sz="900" b="1" dirty="0">
                      <a:latin typeface="微软雅黑" pitchFamily="34" charset="-122"/>
                      <a:ea typeface="微软雅黑" pitchFamily="34" charset="-122"/>
                    </a:rPr>
                    <a:t>甘特图</a:t>
                  </a:r>
                </a:p>
              </p:txBody>
            </p:sp>
          </p:grpSp>
          <p:grpSp>
            <p:nvGrpSpPr>
              <p:cNvPr id="180" name="组合 179"/>
              <p:cNvGrpSpPr/>
              <p:nvPr/>
            </p:nvGrpSpPr>
            <p:grpSpPr>
              <a:xfrm>
                <a:off x="2123728" y="5614977"/>
                <a:ext cx="2431682" cy="1129764"/>
                <a:chOff x="401911" y="4005064"/>
                <a:chExt cx="2431682" cy="1129764"/>
              </a:xfrm>
            </p:grpSpPr>
            <p:pic>
              <p:nvPicPr>
                <p:cNvPr id="185" name="图片 184"/>
                <p:cNvPicPr>
                  <a:picLocks noChangeAspect="1"/>
                </p:cNvPicPr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01911" y="4005064"/>
                  <a:ext cx="2431682" cy="1129764"/>
                </a:xfrm>
                <a:prstGeom prst="rect">
                  <a:avLst/>
                </a:prstGeom>
                <a:ln>
                  <a:noFill/>
                </a:ln>
                <a:effectLst>
                  <a:outerShdw blurRad="190500" algn="tl" rotWithShape="0">
                    <a:srgbClr val="000000">
                      <a:alpha val="70000"/>
                    </a:srgbClr>
                  </a:outerShdw>
                </a:effectLst>
              </p:spPr>
            </p:pic>
            <p:sp>
              <p:nvSpPr>
                <p:cNvPr id="186" name="圆角矩形 185"/>
                <p:cNvSpPr/>
                <p:nvPr/>
              </p:nvSpPr>
              <p:spPr>
                <a:xfrm>
                  <a:off x="1165112" y="4495473"/>
                  <a:ext cx="905280" cy="433412"/>
                </a:xfrm>
                <a:prstGeom prst="roundRect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/>
                <a:lstStyle/>
                <a:p>
                  <a:pPr algn="ctr"/>
                  <a:r>
                    <a:rPr lang="zh-CN" altLang="en-US" sz="900" b="1" dirty="0">
                      <a:latin typeface="微软雅黑" pitchFamily="34" charset="-122"/>
                      <a:ea typeface="微软雅黑" pitchFamily="34" charset="-122"/>
                    </a:rPr>
                    <a:t>日程表</a:t>
                  </a:r>
                </a:p>
              </p:txBody>
            </p:sp>
          </p:grpSp>
          <p:pic>
            <p:nvPicPr>
              <p:cNvPr id="181" name="图片 180"/>
              <p:cNvPicPr>
                <a:picLocks noChangeAspect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5355591" y="4351834"/>
                <a:ext cx="1501180" cy="1548000"/>
              </a:xfrm>
              <a:prstGeom prst="rect">
                <a:avLst/>
              </a:prstGeom>
              <a:ln>
                <a:noFill/>
              </a:ln>
              <a:effectLst>
                <a:outerShdw blurRad="190500" algn="tl" rotWithShape="0">
                  <a:srgbClr val="000000">
                    <a:alpha val="70000"/>
                  </a:srgbClr>
                </a:outerShdw>
              </a:effectLst>
            </p:spPr>
          </p:pic>
          <p:pic>
            <p:nvPicPr>
              <p:cNvPr id="182" name="图片 181"/>
              <p:cNvPicPr>
                <a:picLocks noChangeAspect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691623" y="4365030"/>
                <a:ext cx="1404887" cy="1548000"/>
              </a:xfrm>
              <a:prstGeom prst="rect">
                <a:avLst/>
              </a:prstGeom>
              <a:ln>
                <a:noFill/>
              </a:ln>
              <a:effectLst>
                <a:outerShdw blurRad="190500" algn="tl" rotWithShape="0">
                  <a:srgbClr val="000000">
                    <a:alpha val="70000"/>
                  </a:srgbClr>
                </a:outerShdw>
              </a:effectLst>
            </p:spPr>
          </p:pic>
          <p:sp>
            <p:nvSpPr>
              <p:cNvPr id="183" name="圆角矩形 182"/>
              <p:cNvSpPr/>
              <p:nvPr/>
            </p:nvSpPr>
            <p:spPr>
              <a:xfrm>
                <a:off x="2886928" y="4769435"/>
                <a:ext cx="905280" cy="589536"/>
              </a:xfrm>
              <a:prstGeom prst="roundRect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altLang="zh-CN" sz="900" b="1" dirty="0">
                    <a:latin typeface="微软雅黑" pitchFamily="34" charset="-122"/>
                    <a:ea typeface="微软雅黑" pitchFamily="34" charset="-122"/>
                  </a:rPr>
                  <a:t>Issue</a:t>
                </a:r>
              </a:p>
              <a:p>
                <a:pPr algn="ctr"/>
                <a:r>
                  <a:rPr lang="zh-CN" altLang="en-US" sz="900" b="1" dirty="0">
                    <a:latin typeface="微软雅黑" pitchFamily="34" charset="-122"/>
                    <a:ea typeface="微软雅黑" pitchFamily="34" charset="-122"/>
                  </a:rPr>
                  <a:t>列表</a:t>
                </a:r>
              </a:p>
            </p:txBody>
          </p:sp>
          <p:sp>
            <p:nvSpPr>
              <p:cNvPr id="184" name="圆角矩形 183"/>
              <p:cNvSpPr/>
              <p:nvPr/>
            </p:nvSpPr>
            <p:spPr>
              <a:xfrm>
                <a:off x="5619800" y="4769435"/>
                <a:ext cx="905280" cy="589536"/>
              </a:xfrm>
              <a:prstGeom prst="roundRect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zh-CN" altLang="en-US" sz="900" b="1" dirty="0">
                    <a:latin typeface="微软雅黑" pitchFamily="34" charset="-122"/>
                    <a:ea typeface="微软雅黑" pitchFamily="34" charset="-122"/>
                  </a:rPr>
                  <a:t>里程碑</a:t>
                </a:r>
                <a:endParaRPr lang="en-US" altLang="zh-CN" sz="900" b="1" dirty="0">
                  <a:latin typeface="微软雅黑" pitchFamily="34" charset="-122"/>
                  <a:ea typeface="微软雅黑" pitchFamily="34" charset="-122"/>
                </a:endParaRPr>
              </a:p>
              <a:p>
                <a:pPr algn="ctr"/>
                <a:r>
                  <a:rPr lang="zh-CN" altLang="en-US" sz="900" b="1" dirty="0">
                    <a:latin typeface="微软雅黑" pitchFamily="34" charset="-122"/>
                    <a:ea typeface="微软雅黑" pitchFamily="34" charset="-122"/>
                  </a:rPr>
                  <a:t>规划</a:t>
                </a:r>
              </a:p>
            </p:txBody>
          </p:sp>
        </p:grpSp>
      </p:grpSp>
      <p:sp>
        <p:nvSpPr>
          <p:cNvPr id="6" name="矩形 5"/>
          <p:cNvSpPr/>
          <p:nvPr/>
        </p:nvSpPr>
        <p:spPr>
          <a:xfrm>
            <a:off x="767408" y="6016347"/>
            <a:ext cx="48013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基于推荐的人员、评论与代码审查算法和工具</a:t>
            </a:r>
          </a:p>
        </p:txBody>
      </p:sp>
    </p:spTree>
    <p:extLst>
      <p:ext uri="{BB962C8B-B14F-4D97-AF65-F5344CB8AC3E}">
        <p14:creationId xmlns:p14="http://schemas.microsoft.com/office/powerpoint/2010/main" val="25858925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>
            <a:grpSpLocks noChangeAspect="1"/>
          </p:cNvGrpSpPr>
          <p:nvPr/>
        </p:nvGrpSpPr>
        <p:grpSpPr>
          <a:xfrm>
            <a:off x="6587821" y="3284984"/>
            <a:ext cx="5196811" cy="2477086"/>
            <a:chOff x="1703515" y="2739470"/>
            <a:chExt cx="8640486" cy="4118530"/>
          </a:xfrm>
        </p:grpSpPr>
        <p:pic>
          <p:nvPicPr>
            <p:cNvPr id="101" name="图片 100">
              <a:extLst>
                <a:ext uri="{FF2B5EF4-FFF2-40B4-BE49-F238E27FC236}">
                  <a16:creationId xmlns:a16="http://schemas.microsoft.com/office/drawing/2014/main" id="{3A1A5129-FB68-46C8-B13B-B73995A5540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36123" y="2739470"/>
              <a:ext cx="5792587" cy="4118530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49" name="右箭头 48"/>
            <p:cNvSpPr/>
            <p:nvPr/>
          </p:nvSpPr>
          <p:spPr>
            <a:xfrm rot="1873560">
              <a:off x="3012814" y="3777194"/>
              <a:ext cx="1007303" cy="369867"/>
            </a:xfrm>
            <a:prstGeom prst="rightArrow">
              <a:avLst/>
            </a:prstGeom>
            <a:gradFill flip="none" rotWithShape="1">
              <a:gsLst>
                <a:gs pos="0">
                  <a:srgbClr val="FF9999"/>
                </a:gs>
                <a:gs pos="100000">
                  <a:schemeClr val="bg1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5" name="右箭头 74"/>
            <p:cNvSpPr/>
            <p:nvPr/>
          </p:nvSpPr>
          <p:spPr>
            <a:xfrm rot="21067767">
              <a:off x="2769562" y="4990316"/>
              <a:ext cx="1252371" cy="273735"/>
            </a:xfrm>
            <a:prstGeom prst="rightArrow">
              <a:avLst/>
            </a:prstGeom>
            <a:gradFill flip="none" rotWithShape="1">
              <a:gsLst>
                <a:gs pos="0">
                  <a:srgbClr val="FF9999"/>
                </a:gs>
                <a:gs pos="100000">
                  <a:schemeClr val="bg1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sz="105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6" name="右箭头 75"/>
            <p:cNvSpPr/>
            <p:nvPr/>
          </p:nvSpPr>
          <p:spPr>
            <a:xfrm rot="21218952">
              <a:off x="2645839" y="4664389"/>
              <a:ext cx="1427420" cy="276385"/>
            </a:xfrm>
            <a:prstGeom prst="rightArrow">
              <a:avLst/>
            </a:prstGeom>
            <a:gradFill flip="none" rotWithShape="1">
              <a:gsLst>
                <a:gs pos="0">
                  <a:srgbClr val="FF9999"/>
                </a:gs>
                <a:gs pos="100000">
                  <a:schemeClr val="bg1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sz="105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7" name="右箭头 76"/>
            <p:cNvSpPr/>
            <p:nvPr/>
          </p:nvSpPr>
          <p:spPr>
            <a:xfrm rot="1034395">
              <a:off x="2915337" y="4172264"/>
              <a:ext cx="1007303" cy="316148"/>
            </a:xfrm>
            <a:prstGeom prst="rightArrow">
              <a:avLst/>
            </a:prstGeom>
            <a:gradFill flip="none" rotWithShape="1">
              <a:gsLst>
                <a:gs pos="0">
                  <a:srgbClr val="FF9999"/>
                </a:gs>
                <a:gs pos="100000">
                  <a:schemeClr val="bg1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8" name="右箭头 77"/>
            <p:cNvSpPr/>
            <p:nvPr/>
          </p:nvSpPr>
          <p:spPr>
            <a:xfrm rot="20452476">
              <a:off x="2558599" y="5369562"/>
              <a:ext cx="1541526" cy="285624"/>
            </a:xfrm>
            <a:prstGeom prst="rightArrow">
              <a:avLst/>
            </a:prstGeom>
            <a:gradFill flip="none" rotWithShape="1">
              <a:gsLst>
                <a:gs pos="0">
                  <a:srgbClr val="FF9999"/>
                </a:gs>
                <a:gs pos="100000">
                  <a:schemeClr val="bg1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sz="1050">
                <a:latin typeface="微软雅黑" pitchFamily="34" charset="-122"/>
                <a:ea typeface="微软雅黑" pitchFamily="34" charset="-122"/>
              </a:endParaRPr>
            </a:p>
          </p:txBody>
        </p:sp>
        <p:pic>
          <p:nvPicPr>
            <p:cNvPr id="79" name="Picture 2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73633"/>
            <a:stretch/>
          </p:blipFill>
          <p:spPr bwMode="auto">
            <a:xfrm>
              <a:off x="1703515" y="3259661"/>
              <a:ext cx="1244835" cy="26642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80" name="右箭头 79"/>
            <p:cNvSpPr/>
            <p:nvPr/>
          </p:nvSpPr>
          <p:spPr>
            <a:xfrm rot="10272020">
              <a:off x="8500436" y="4007712"/>
              <a:ext cx="1031970" cy="339138"/>
            </a:xfrm>
            <a:prstGeom prst="rightArrow">
              <a:avLst/>
            </a:prstGeom>
            <a:gradFill flip="none" rotWithShape="1">
              <a:gsLst>
                <a:gs pos="0">
                  <a:srgbClr val="0070C0"/>
                </a:gs>
                <a:gs pos="63000">
                  <a:srgbClr val="B3C8E2"/>
                </a:gs>
                <a:gs pos="100000">
                  <a:schemeClr val="bg1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1" name="右箭头 80"/>
            <p:cNvSpPr/>
            <p:nvPr/>
          </p:nvSpPr>
          <p:spPr>
            <a:xfrm rot="8941580">
              <a:off x="8413406" y="4409590"/>
              <a:ext cx="1174001" cy="281598"/>
            </a:xfrm>
            <a:prstGeom prst="rightArrow">
              <a:avLst/>
            </a:prstGeom>
            <a:gradFill flip="none" rotWithShape="1">
              <a:gsLst>
                <a:gs pos="0">
                  <a:srgbClr val="0070C0"/>
                </a:gs>
                <a:gs pos="63000">
                  <a:srgbClr val="B3C8E2"/>
                </a:gs>
                <a:gs pos="100000">
                  <a:schemeClr val="bg1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2" name="右箭头 81"/>
            <p:cNvSpPr/>
            <p:nvPr/>
          </p:nvSpPr>
          <p:spPr>
            <a:xfrm rot="11345223">
              <a:off x="8449993" y="5025167"/>
              <a:ext cx="1247109" cy="339138"/>
            </a:xfrm>
            <a:prstGeom prst="rightArrow">
              <a:avLst/>
            </a:prstGeom>
            <a:gradFill flip="none" rotWithShape="1">
              <a:gsLst>
                <a:gs pos="0">
                  <a:srgbClr val="0070C0"/>
                </a:gs>
                <a:gs pos="63000">
                  <a:srgbClr val="B3C8E2"/>
                </a:gs>
                <a:gs pos="100000">
                  <a:schemeClr val="bg1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>
                <a:latin typeface="微软雅黑" pitchFamily="34" charset="-122"/>
                <a:ea typeface="微软雅黑" pitchFamily="34" charset="-122"/>
              </a:endParaRPr>
            </a:p>
          </p:txBody>
        </p:sp>
        <p:pic>
          <p:nvPicPr>
            <p:cNvPr id="84" name="图片 83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818" r="11792" b="13934"/>
            <a:stretch/>
          </p:blipFill>
          <p:spPr>
            <a:xfrm>
              <a:off x="9607242" y="3595198"/>
              <a:ext cx="736759" cy="660542"/>
            </a:xfrm>
            <a:prstGeom prst="rect">
              <a:avLst/>
            </a:prstGeom>
          </p:spPr>
        </p:pic>
        <p:pic>
          <p:nvPicPr>
            <p:cNvPr id="85" name="图片 84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638" t="6345" b="34594"/>
            <a:stretch/>
          </p:blipFill>
          <p:spPr>
            <a:xfrm>
              <a:off x="9607241" y="4895393"/>
              <a:ext cx="736759" cy="712219"/>
            </a:xfrm>
            <a:prstGeom prst="rect">
              <a:avLst/>
            </a:prstGeom>
          </p:spPr>
        </p:pic>
        <p:grpSp>
          <p:nvGrpSpPr>
            <p:cNvPr id="86" name="组合 85"/>
            <p:cNvGrpSpPr/>
            <p:nvPr/>
          </p:nvGrpSpPr>
          <p:grpSpPr>
            <a:xfrm>
              <a:off x="4912434" y="3092350"/>
              <a:ext cx="2499581" cy="1246262"/>
              <a:chOff x="3707904" y="3910930"/>
              <a:chExt cx="2088883" cy="1246262"/>
            </a:xfrm>
          </p:grpSpPr>
          <p:sp>
            <p:nvSpPr>
              <p:cNvPr id="87" name="圆角矩形 86"/>
              <p:cNvSpPr/>
              <p:nvPr/>
            </p:nvSpPr>
            <p:spPr>
              <a:xfrm>
                <a:off x="3707904" y="4156407"/>
                <a:ext cx="2088883" cy="1000785"/>
              </a:xfrm>
              <a:prstGeom prst="roundRect">
                <a:avLst/>
              </a:prstGeom>
              <a:ln w="28575">
                <a:solidFill>
                  <a:srgbClr val="C00000"/>
                </a:solidFill>
                <a:prstDash val="solid"/>
              </a:ln>
              <a:effectLst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lIns="108000" tIns="0" rIns="0" bIns="0" anchor="ctr" anchorCtr="0">
                <a:noAutofit/>
              </a:bodyPr>
              <a:lstStyle/>
              <a:p>
                <a:pPr algn="ctr" eaLnBrk="0" hangingPunct="0">
                  <a:lnSpc>
                    <a:spcPct val="120000"/>
                  </a:lnSpc>
                </a:pPr>
                <a:endParaRPr lang="en-US" altLang="zh-CN" sz="900" b="1" dirty="0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</a:endParaRPr>
              </a:p>
              <a:p>
                <a:pPr algn="ctr" eaLnBrk="0" hangingPunct="0">
                  <a:lnSpc>
                    <a:spcPct val="120000"/>
                  </a:lnSpc>
                </a:pPr>
                <a:r>
                  <a:rPr lang="zh-CN" altLang="en-US" sz="1100" b="1" dirty="0">
                    <a:solidFill>
                      <a:srgbClr val="C00000"/>
                    </a:solidFill>
                    <a:latin typeface="微软雅黑" pitchFamily="34" charset="-122"/>
                    <a:ea typeface="微软雅黑" pitchFamily="34" charset="-122"/>
                  </a:rPr>
                  <a:t>外围创意 </a:t>
                </a:r>
                <a:r>
                  <a:rPr lang="en-US" altLang="zh-CN" sz="1100" b="1" dirty="0">
                    <a:solidFill>
                      <a:srgbClr val="C00000"/>
                    </a:solidFill>
                    <a:latin typeface="微软雅黑" pitchFamily="34" charset="-122"/>
                    <a:ea typeface="微软雅黑" pitchFamily="34" charset="-122"/>
                  </a:rPr>
                  <a:t>+ </a:t>
                </a:r>
                <a:r>
                  <a:rPr lang="zh-CN" altLang="en-US" sz="1100" b="1" dirty="0">
                    <a:solidFill>
                      <a:srgbClr val="C00000"/>
                    </a:solidFill>
                    <a:latin typeface="微软雅黑" pitchFamily="34" charset="-122"/>
                    <a:ea typeface="微软雅黑" pitchFamily="34" charset="-122"/>
                  </a:rPr>
                  <a:t>核心规划</a:t>
                </a:r>
                <a:endParaRPr lang="en-US" altLang="zh-CN" sz="1100" b="1" dirty="0">
                  <a:solidFill>
                    <a:srgbClr val="C00000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88" name="圆角矩形 87"/>
              <p:cNvSpPr/>
              <p:nvPr/>
            </p:nvSpPr>
            <p:spPr>
              <a:xfrm>
                <a:off x="4022749" y="3910930"/>
                <a:ext cx="1529639" cy="470633"/>
              </a:xfrm>
              <a:prstGeom prst="round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100" b="1" dirty="0">
                    <a:latin typeface="微软雅黑" pitchFamily="34" charset="-122"/>
                    <a:ea typeface="微软雅黑" pitchFamily="34" charset="-122"/>
                  </a:rPr>
                  <a:t>从需求到任务</a:t>
                </a:r>
              </a:p>
            </p:txBody>
          </p:sp>
        </p:grpSp>
        <p:grpSp>
          <p:nvGrpSpPr>
            <p:cNvPr id="4" name="组合 3"/>
            <p:cNvGrpSpPr/>
            <p:nvPr/>
          </p:nvGrpSpPr>
          <p:grpSpPr>
            <a:xfrm>
              <a:off x="3647728" y="4351834"/>
              <a:ext cx="5119874" cy="2401394"/>
              <a:chOff x="2123728" y="4351834"/>
              <a:chExt cx="5119874" cy="2401394"/>
            </a:xfrm>
          </p:grpSpPr>
          <p:grpSp>
            <p:nvGrpSpPr>
              <p:cNvPr id="89" name="组合 88"/>
              <p:cNvGrpSpPr/>
              <p:nvPr/>
            </p:nvGrpSpPr>
            <p:grpSpPr>
              <a:xfrm>
                <a:off x="4832080" y="5622828"/>
                <a:ext cx="2411522" cy="1130400"/>
                <a:chOff x="773238" y="5406347"/>
                <a:chExt cx="2411522" cy="1130400"/>
              </a:xfrm>
            </p:grpSpPr>
            <p:pic>
              <p:nvPicPr>
                <p:cNvPr id="90" name="图片 89"/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73238" y="5406347"/>
                  <a:ext cx="2411522" cy="1130400"/>
                </a:xfrm>
                <a:prstGeom prst="rect">
                  <a:avLst/>
                </a:prstGeom>
                <a:ln>
                  <a:noFill/>
                </a:ln>
                <a:effectLst>
                  <a:outerShdw blurRad="190500" algn="tl" rotWithShape="0">
                    <a:srgbClr val="000000">
                      <a:alpha val="70000"/>
                    </a:srgbClr>
                  </a:outerShdw>
                </a:effectLst>
              </p:spPr>
            </p:pic>
            <p:sp>
              <p:nvSpPr>
                <p:cNvPr id="91" name="圆角矩形 90"/>
                <p:cNvSpPr/>
                <p:nvPr/>
              </p:nvSpPr>
              <p:spPr>
                <a:xfrm>
                  <a:off x="1595557" y="5888577"/>
                  <a:ext cx="903564" cy="433412"/>
                </a:xfrm>
                <a:prstGeom prst="roundRect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/>
                <a:lstStyle/>
                <a:p>
                  <a:pPr algn="ctr"/>
                  <a:r>
                    <a:rPr lang="zh-CN" altLang="en-US" sz="900" b="1" dirty="0">
                      <a:latin typeface="微软雅黑" pitchFamily="34" charset="-122"/>
                      <a:ea typeface="微软雅黑" pitchFamily="34" charset="-122"/>
                    </a:rPr>
                    <a:t>甘特图</a:t>
                  </a:r>
                </a:p>
              </p:txBody>
            </p:sp>
          </p:grpSp>
          <p:grpSp>
            <p:nvGrpSpPr>
              <p:cNvPr id="92" name="组合 91"/>
              <p:cNvGrpSpPr/>
              <p:nvPr/>
            </p:nvGrpSpPr>
            <p:grpSpPr>
              <a:xfrm>
                <a:off x="2123728" y="5614977"/>
                <a:ext cx="2431682" cy="1129764"/>
                <a:chOff x="401911" y="4005064"/>
                <a:chExt cx="2431682" cy="1129764"/>
              </a:xfrm>
            </p:grpSpPr>
            <p:pic>
              <p:nvPicPr>
                <p:cNvPr id="93" name="图片 92"/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01911" y="4005064"/>
                  <a:ext cx="2431682" cy="1129764"/>
                </a:xfrm>
                <a:prstGeom prst="rect">
                  <a:avLst/>
                </a:prstGeom>
                <a:ln>
                  <a:noFill/>
                </a:ln>
                <a:effectLst>
                  <a:outerShdw blurRad="190500" algn="tl" rotWithShape="0">
                    <a:srgbClr val="000000">
                      <a:alpha val="70000"/>
                    </a:srgbClr>
                  </a:outerShdw>
                </a:effectLst>
              </p:spPr>
            </p:pic>
            <p:sp>
              <p:nvSpPr>
                <p:cNvPr id="94" name="圆角矩形 93"/>
                <p:cNvSpPr/>
                <p:nvPr/>
              </p:nvSpPr>
              <p:spPr>
                <a:xfrm>
                  <a:off x="1165112" y="4495473"/>
                  <a:ext cx="905280" cy="433412"/>
                </a:xfrm>
                <a:prstGeom prst="roundRect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/>
                <a:lstStyle/>
                <a:p>
                  <a:pPr algn="ctr"/>
                  <a:r>
                    <a:rPr lang="zh-CN" altLang="en-US" sz="900" b="1" dirty="0">
                      <a:latin typeface="微软雅黑" pitchFamily="34" charset="-122"/>
                      <a:ea typeface="微软雅黑" pitchFamily="34" charset="-122"/>
                    </a:rPr>
                    <a:t>日程表</a:t>
                  </a:r>
                </a:p>
              </p:txBody>
            </p:sp>
          </p:grpSp>
          <p:pic>
            <p:nvPicPr>
              <p:cNvPr id="2" name="图片 1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355591" y="4351834"/>
                <a:ext cx="1501180" cy="1548000"/>
              </a:xfrm>
              <a:prstGeom prst="rect">
                <a:avLst/>
              </a:prstGeom>
              <a:ln>
                <a:noFill/>
              </a:ln>
              <a:effectLst>
                <a:outerShdw blurRad="190500" algn="tl" rotWithShape="0">
                  <a:srgbClr val="000000">
                    <a:alpha val="70000"/>
                  </a:srgbClr>
                </a:outerShdw>
              </a:effectLst>
            </p:spPr>
          </p:pic>
          <p:pic>
            <p:nvPicPr>
              <p:cNvPr id="3" name="图片 2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691623" y="4365030"/>
                <a:ext cx="1404887" cy="1548000"/>
              </a:xfrm>
              <a:prstGeom prst="rect">
                <a:avLst/>
              </a:prstGeom>
              <a:ln>
                <a:noFill/>
              </a:ln>
              <a:effectLst>
                <a:outerShdw blurRad="190500" algn="tl" rotWithShape="0">
                  <a:srgbClr val="000000">
                    <a:alpha val="70000"/>
                  </a:srgbClr>
                </a:outerShdw>
              </a:effectLst>
            </p:spPr>
          </p:pic>
          <p:sp>
            <p:nvSpPr>
              <p:cNvPr id="55" name="圆角矩形 54"/>
              <p:cNvSpPr/>
              <p:nvPr/>
            </p:nvSpPr>
            <p:spPr>
              <a:xfrm>
                <a:off x="2886928" y="4769435"/>
                <a:ext cx="905280" cy="589536"/>
              </a:xfrm>
              <a:prstGeom prst="roundRect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altLang="zh-CN" sz="900" b="1" dirty="0">
                    <a:latin typeface="微软雅黑" pitchFamily="34" charset="-122"/>
                    <a:ea typeface="微软雅黑" pitchFamily="34" charset="-122"/>
                  </a:rPr>
                  <a:t>Issue</a:t>
                </a:r>
              </a:p>
              <a:p>
                <a:pPr algn="ctr"/>
                <a:r>
                  <a:rPr lang="zh-CN" altLang="en-US" sz="900" b="1" dirty="0">
                    <a:latin typeface="微软雅黑" pitchFamily="34" charset="-122"/>
                    <a:ea typeface="微软雅黑" pitchFamily="34" charset="-122"/>
                  </a:rPr>
                  <a:t>列表</a:t>
                </a:r>
              </a:p>
            </p:txBody>
          </p:sp>
          <p:sp>
            <p:nvSpPr>
              <p:cNvPr id="63" name="圆角矩形 62"/>
              <p:cNvSpPr/>
              <p:nvPr/>
            </p:nvSpPr>
            <p:spPr>
              <a:xfrm>
                <a:off x="5619800" y="4769435"/>
                <a:ext cx="905280" cy="589536"/>
              </a:xfrm>
              <a:prstGeom prst="roundRect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zh-CN" altLang="en-US" sz="900" b="1" dirty="0">
                    <a:latin typeface="微软雅黑" pitchFamily="34" charset="-122"/>
                    <a:ea typeface="微软雅黑" pitchFamily="34" charset="-122"/>
                  </a:rPr>
                  <a:t>里程碑</a:t>
                </a:r>
                <a:endParaRPr lang="en-US" altLang="zh-CN" sz="900" b="1" dirty="0">
                  <a:latin typeface="微软雅黑" pitchFamily="34" charset="-122"/>
                  <a:ea typeface="微软雅黑" pitchFamily="34" charset="-122"/>
                </a:endParaRPr>
              </a:p>
              <a:p>
                <a:pPr algn="ctr"/>
                <a:r>
                  <a:rPr lang="zh-CN" altLang="en-US" sz="900" b="1" dirty="0">
                    <a:latin typeface="微软雅黑" pitchFamily="34" charset="-122"/>
                    <a:ea typeface="微软雅黑" pitchFamily="34" charset="-122"/>
                  </a:rPr>
                  <a:t>规划</a:t>
                </a:r>
              </a:p>
            </p:txBody>
          </p:sp>
        </p:grpSp>
      </p:grpSp>
      <p:grpSp>
        <p:nvGrpSpPr>
          <p:cNvPr id="7" name="组合 6"/>
          <p:cNvGrpSpPr/>
          <p:nvPr/>
        </p:nvGrpSpPr>
        <p:grpSpPr>
          <a:xfrm>
            <a:off x="1703512" y="868477"/>
            <a:ext cx="8856984" cy="1812481"/>
            <a:chOff x="179512" y="148397"/>
            <a:chExt cx="8856984" cy="1912451"/>
          </a:xfrm>
        </p:grpSpPr>
        <p:grpSp>
          <p:nvGrpSpPr>
            <p:cNvPr id="6" name="组合 5"/>
            <p:cNvGrpSpPr/>
            <p:nvPr/>
          </p:nvGrpSpPr>
          <p:grpSpPr>
            <a:xfrm>
              <a:off x="1114571" y="695287"/>
              <a:ext cx="6984776" cy="795250"/>
              <a:chOff x="1114571" y="695288"/>
              <a:chExt cx="6984776" cy="795254"/>
            </a:xfrm>
          </p:grpSpPr>
          <p:sp>
            <p:nvSpPr>
              <p:cNvPr id="83" name="左右箭头 82"/>
              <p:cNvSpPr/>
              <p:nvPr/>
            </p:nvSpPr>
            <p:spPr>
              <a:xfrm>
                <a:off x="1114571" y="830364"/>
                <a:ext cx="6984776" cy="506656"/>
              </a:xfrm>
              <a:prstGeom prst="leftRightArrow">
                <a:avLst>
                  <a:gd name="adj1" fmla="val 50000"/>
                  <a:gd name="adj2" fmla="val 24131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51" name="组合 50"/>
              <p:cNvGrpSpPr/>
              <p:nvPr/>
            </p:nvGrpSpPr>
            <p:grpSpPr>
              <a:xfrm>
                <a:off x="4968827" y="695288"/>
                <a:ext cx="883251" cy="795254"/>
                <a:chOff x="2580765" y="5385306"/>
                <a:chExt cx="918237" cy="854565"/>
              </a:xfrm>
            </p:grpSpPr>
            <p:sp>
              <p:nvSpPr>
                <p:cNvPr id="52" name="六边形 51"/>
                <p:cNvSpPr/>
                <p:nvPr/>
              </p:nvSpPr>
              <p:spPr>
                <a:xfrm>
                  <a:off x="2911395" y="5722741"/>
                  <a:ext cx="587607" cy="492946"/>
                </a:xfrm>
                <a:prstGeom prst="hexagon">
                  <a:avLst/>
                </a:prstGeom>
                <a:solidFill>
                  <a:schemeClr val="bg1">
                    <a:alpha val="50000"/>
                  </a:schemeClr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53" name="六边形 52"/>
                <p:cNvSpPr/>
                <p:nvPr/>
              </p:nvSpPr>
              <p:spPr>
                <a:xfrm>
                  <a:off x="2580765" y="5396829"/>
                  <a:ext cx="587607" cy="492945"/>
                </a:xfrm>
                <a:prstGeom prst="hexagon">
                  <a:avLst/>
                </a:prstGeom>
                <a:solidFill>
                  <a:schemeClr val="bg1">
                    <a:alpha val="50000"/>
                  </a:schemeClr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50" kern="0" dirty="0"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FFFFFF"/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56" name="文本框 55"/>
                <p:cNvSpPr txBox="1"/>
                <p:nvPr/>
              </p:nvSpPr>
              <p:spPr>
                <a:xfrm>
                  <a:off x="2608106" y="5385306"/>
                  <a:ext cx="471952" cy="47111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sz="1050" b="1" kern="0" dirty="0">
                      <a:solidFill>
                        <a:schemeClr val="bg1">
                          <a:lumMod val="65000"/>
                        </a:schemeClr>
                      </a:solidFill>
                      <a:effectLst>
                        <a:outerShdw blurRad="38100" dist="38100" dir="2700000" algn="tl">
                          <a:srgbClr val="FFFFFF"/>
                        </a:outerShdw>
                      </a:effectLst>
                      <a:latin typeface="微软雅黑" pitchFamily="34" charset="-122"/>
                      <a:ea typeface="微软雅黑" panose="020B0503020204020204" pitchFamily="34" charset="-122"/>
                    </a:rPr>
                    <a:t>应用</a:t>
                  </a:r>
                  <a:endParaRPr lang="en-US" altLang="zh-CN" sz="1050" b="1" kern="0" dirty="0">
                    <a:solidFill>
                      <a:schemeClr val="bg1">
                        <a:lumMod val="65000"/>
                      </a:schemeClr>
                    </a:solidFill>
                    <a:effectLst>
                      <a:outerShdw blurRad="38100" dist="38100" dir="2700000" algn="tl">
                        <a:srgbClr val="FFFFFF"/>
                      </a:outerShdw>
                    </a:effectLst>
                    <a:latin typeface="微软雅黑" pitchFamily="34" charset="-122"/>
                    <a:ea typeface="微软雅黑" panose="020B0503020204020204" pitchFamily="34" charset="-122"/>
                  </a:endParaRPr>
                </a:p>
                <a:p>
                  <a:pPr algn="ctr"/>
                  <a:r>
                    <a:rPr lang="zh-CN" altLang="en-US" sz="1050" b="1" kern="0" dirty="0">
                      <a:solidFill>
                        <a:schemeClr val="bg1">
                          <a:lumMod val="65000"/>
                        </a:schemeClr>
                      </a:solidFill>
                      <a:effectLst>
                        <a:outerShdw blurRad="38100" dist="38100" dir="2700000" algn="tl">
                          <a:srgbClr val="FFFFFF"/>
                        </a:outerShdw>
                      </a:effectLst>
                      <a:latin typeface="微软雅黑" pitchFamily="34" charset="-122"/>
                      <a:ea typeface="微软雅黑" panose="020B0503020204020204" pitchFamily="34" charset="-122"/>
                    </a:rPr>
                    <a:t>反馈</a:t>
                  </a:r>
                </a:p>
              </p:txBody>
            </p:sp>
            <p:sp>
              <p:nvSpPr>
                <p:cNvPr id="57" name="文本框 56"/>
                <p:cNvSpPr txBox="1"/>
                <p:nvPr/>
              </p:nvSpPr>
              <p:spPr>
                <a:xfrm>
                  <a:off x="2988049" y="5768756"/>
                  <a:ext cx="471952" cy="47111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sz="1050" b="1" kern="0" dirty="0">
                      <a:solidFill>
                        <a:schemeClr val="bg1">
                          <a:lumMod val="65000"/>
                        </a:schemeClr>
                      </a:solidFill>
                      <a:effectLst>
                        <a:outerShdw blurRad="38100" dist="38100" dir="2700000" algn="tl">
                          <a:srgbClr val="FFFFFF"/>
                        </a:outerShdw>
                      </a:effectLst>
                      <a:latin typeface="微软雅黑" pitchFamily="34" charset="-122"/>
                      <a:ea typeface="微软雅黑" panose="020B0503020204020204" pitchFamily="34" charset="-122"/>
                    </a:rPr>
                    <a:t>资源</a:t>
                  </a:r>
                  <a:endParaRPr lang="en-US" altLang="zh-CN" sz="1050" b="1" kern="0" dirty="0">
                    <a:solidFill>
                      <a:schemeClr val="bg1">
                        <a:lumMod val="65000"/>
                      </a:schemeClr>
                    </a:solidFill>
                    <a:effectLst>
                      <a:outerShdw blurRad="38100" dist="38100" dir="2700000" algn="tl">
                        <a:srgbClr val="FFFFFF"/>
                      </a:outerShdw>
                    </a:effectLst>
                    <a:latin typeface="微软雅黑" pitchFamily="34" charset="-122"/>
                    <a:ea typeface="微软雅黑" panose="020B0503020204020204" pitchFamily="34" charset="-122"/>
                  </a:endParaRPr>
                </a:p>
                <a:p>
                  <a:pPr algn="ctr"/>
                  <a:r>
                    <a:rPr lang="zh-CN" altLang="en-US" sz="1050" b="1" kern="0" dirty="0">
                      <a:solidFill>
                        <a:schemeClr val="bg1">
                          <a:lumMod val="65000"/>
                        </a:schemeClr>
                      </a:solidFill>
                      <a:effectLst>
                        <a:outerShdw blurRad="38100" dist="38100" dir="2700000" algn="tl">
                          <a:srgbClr val="FFFFFF"/>
                        </a:outerShdw>
                      </a:effectLst>
                      <a:latin typeface="微软雅黑" pitchFamily="34" charset="-122"/>
                      <a:ea typeface="微软雅黑" panose="020B0503020204020204" pitchFamily="34" charset="-122"/>
                    </a:rPr>
                    <a:t>推荐</a:t>
                  </a:r>
                </a:p>
              </p:txBody>
            </p:sp>
          </p:grpSp>
          <p:grpSp>
            <p:nvGrpSpPr>
              <p:cNvPr id="58" name="组合 57"/>
              <p:cNvGrpSpPr/>
              <p:nvPr/>
            </p:nvGrpSpPr>
            <p:grpSpPr>
              <a:xfrm>
                <a:off x="1748812" y="717541"/>
                <a:ext cx="972000" cy="720000"/>
                <a:chOff x="430999" y="5145109"/>
                <a:chExt cx="1093806" cy="800960"/>
              </a:xfrm>
            </p:grpSpPr>
            <p:sp>
              <p:nvSpPr>
                <p:cNvPr id="60" name="圆角矩形 59"/>
                <p:cNvSpPr/>
                <p:nvPr/>
              </p:nvSpPr>
              <p:spPr>
                <a:xfrm>
                  <a:off x="922604" y="5456403"/>
                  <a:ext cx="602201" cy="489666"/>
                </a:xfrm>
                <a:prstGeom prst="roundRect">
                  <a:avLst>
                    <a:gd name="adj" fmla="val 7890"/>
                  </a:avLst>
                </a:prstGeom>
                <a:solidFill>
                  <a:srgbClr val="BFE4FF">
                    <a:alpha val="50000"/>
                  </a:srgbClr>
                </a:solidFill>
                <a:ln>
                  <a:solidFill>
                    <a:srgbClr val="005A9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sz="1050" b="1" kern="0" dirty="0">
                      <a:solidFill>
                        <a:srgbClr val="000000"/>
                      </a:solidFill>
                      <a:effectLst>
                        <a:outerShdw blurRad="38100" dist="38100" dir="2700000" algn="tl">
                          <a:srgbClr val="FFFFFF"/>
                        </a:outerShdw>
                      </a:effectLst>
                      <a:latin typeface="微软雅黑" pitchFamily="34" charset="-122"/>
                      <a:ea typeface="微软雅黑" panose="020B0503020204020204" pitchFamily="34" charset="-122"/>
                    </a:rPr>
                    <a:t>任务</a:t>
                  </a:r>
                  <a:endParaRPr lang="en-US" altLang="zh-CN" sz="1050" b="1" kern="0" dirty="0"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FFFFFF"/>
                      </a:outerShdw>
                    </a:effectLst>
                    <a:latin typeface="微软雅黑" pitchFamily="34" charset="-122"/>
                    <a:ea typeface="微软雅黑" panose="020B0503020204020204" pitchFamily="34" charset="-122"/>
                  </a:endParaRPr>
                </a:p>
                <a:p>
                  <a:pPr algn="ctr"/>
                  <a:r>
                    <a:rPr lang="zh-CN" altLang="en-US" sz="1050" b="1" kern="0" dirty="0">
                      <a:solidFill>
                        <a:srgbClr val="000000"/>
                      </a:solidFill>
                      <a:effectLst>
                        <a:outerShdw blurRad="38100" dist="38100" dir="2700000" algn="tl">
                          <a:srgbClr val="FFFFFF"/>
                        </a:outerShdw>
                      </a:effectLst>
                      <a:latin typeface="微软雅黑" pitchFamily="34" charset="-122"/>
                      <a:ea typeface="微软雅黑" panose="020B0503020204020204" pitchFamily="34" charset="-122"/>
                    </a:rPr>
                    <a:t>规划</a:t>
                  </a:r>
                </a:p>
              </p:txBody>
            </p:sp>
            <p:sp>
              <p:nvSpPr>
                <p:cNvPr id="61" name="圆角矩形 60"/>
                <p:cNvSpPr/>
                <p:nvPr/>
              </p:nvSpPr>
              <p:spPr>
                <a:xfrm>
                  <a:off x="430999" y="5145109"/>
                  <a:ext cx="605470" cy="494740"/>
                </a:xfrm>
                <a:prstGeom prst="roundRect">
                  <a:avLst>
                    <a:gd name="adj" fmla="val 7890"/>
                  </a:avLst>
                </a:prstGeom>
                <a:solidFill>
                  <a:srgbClr val="FFBBBB">
                    <a:alpha val="60000"/>
                  </a:srgbClr>
                </a:solidFill>
                <a:ln>
                  <a:solidFill>
                    <a:srgbClr val="FF999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sz="1050" b="1" kern="0" dirty="0">
                      <a:solidFill>
                        <a:srgbClr val="000000"/>
                      </a:solidFill>
                      <a:effectLst>
                        <a:outerShdw blurRad="38100" dist="38100" dir="2700000" algn="tl">
                          <a:srgbClr val="FFFFFF"/>
                        </a:outerShdw>
                      </a:effectLst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创意汇聚</a:t>
                  </a:r>
                </a:p>
              </p:txBody>
            </p:sp>
          </p:grpSp>
          <p:grpSp>
            <p:nvGrpSpPr>
              <p:cNvPr id="62" name="组合 61"/>
              <p:cNvGrpSpPr/>
              <p:nvPr/>
            </p:nvGrpSpPr>
            <p:grpSpPr>
              <a:xfrm>
                <a:off x="3259229" y="725452"/>
                <a:ext cx="972000" cy="720000"/>
                <a:chOff x="430999" y="5145109"/>
                <a:chExt cx="1093806" cy="800960"/>
              </a:xfrm>
            </p:grpSpPr>
            <p:sp>
              <p:nvSpPr>
                <p:cNvPr id="64" name="圆角矩形 63"/>
                <p:cNvSpPr/>
                <p:nvPr/>
              </p:nvSpPr>
              <p:spPr>
                <a:xfrm>
                  <a:off x="922604" y="5456403"/>
                  <a:ext cx="602201" cy="489666"/>
                </a:xfrm>
                <a:prstGeom prst="roundRect">
                  <a:avLst>
                    <a:gd name="adj" fmla="val 7890"/>
                  </a:avLst>
                </a:prstGeom>
                <a:solidFill>
                  <a:schemeClr val="bg1">
                    <a:alpha val="60000"/>
                  </a:schemeClr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sz="1050" b="1" kern="0" dirty="0">
                      <a:solidFill>
                        <a:schemeClr val="bg1">
                          <a:lumMod val="65000"/>
                        </a:schemeClr>
                      </a:solidFill>
                      <a:effectLst>
                        <a:outerShdw blurRad="38100" dist="38100" dir="2700000" algn="tl">
                          <a:srgbClr val="FFFFFF"/>
                        </a:outerShdw>
                      </a:effectLst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任务开发</a:t>
                  </a:r>
                </a:p>
              </p:txBody>
            </p:sp>
            <p:sp>
              <p:nvSpPr>
                <p:cNvPr id="66" name="圆角矩形 65"/>
                <p:cNvSpPr/>
                <p:nvPr/>
              </p:nvSpPr>
              <p:spPr>
                <a:xfrm>
                  <a:off x="430999" y="5145109"/>
                  <a:ext cx="605470" cy="494740"/>
                </a:xfrm>
                <a:prstGeom prst="roundRect">
                  <a:avLst>
                    <a:gd name="adj" fmla="val 7890"/>
                  </a:avLst>
                </a:prstGeom>
                <a:solidFill>
                  <a:schemeClr val="bg1">
                    <a:alpha val="60000"/>
                  </a:schemeClr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sz="1050" b="1" kern="0" dirty="0">
                      <a:solidFill>
                        <a:schemeClr val="bg1">
                          <a:lumMod val="65000"/>
                        </a:schemeClr>
                      </a:solidFill>
                      <a:effectLst>
                        <a:outerShdw blurRad="38100" dist="38100" dir="2700000" algn="tl">
                          <a:srgbClr val="FFFFFF"/>
                        </a:outerShdw>
                      </a:effectLst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创意实现</a:t>
                  </a:r>
                </a:p>
              </p:txBody>
            </p:sp>
          </p:grpSp>
          <p:grpSp>
            <p:nvGrpSpPr>
              <p:cNvPr id="67" name="组合 66"/>
              <p:cNvGrpSpPr/>
              <p:nvPr/>
            </p:nvGrpSpPr>
            <p:grpSpPr>
              <a:xfrm>
                <a:off x="6475916" y="696721"/>
                <a:ext cx="883251" cy="760760"/>
                <a:chOff x="2580765" y="5385309"/>
                <a:chExt cx="918237" cy="817498"/>
              </a:xfrm>
            </p:grpSpPr>
            <p:sp>
              <p:nvSpPr>
                <p:cNvPr id="68" name="六边形 67"/>
                <p:cNvSpPr/>
                <p:nvPr/>
              </p:nvSpPr>
              <p:spPr>
                <a:xfrm>
                  <a:off x="2911395" y="5702057"/>
                  <a:ext cx="587607" cy="492945"/>
                </a:xfrm>
                <a:prstGeom prst="hexagon">
                  <a:avLst/>
                </a:prstGeom>
                <a:solidFill>
                  <a:schemeClr val="bg1">
                    <a:alpha val="50000"/>
                  </a:schemeClr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70" name="六边形 69"/>
                <p:cNvSpPr/>
                <p:nvPr/>
              </p:nvSpPr>
              <p:spPr>
                <a:xfrm>
                  <a:off x="2580765" y="5396829"/>
                  <a:ext cx="587607" cy="492946"/>
                </a:xfrm>
                <a:prstGeom prst="hexagon">
                  <a:avLst/>
                </a:prstGeom>
                <a:solidFill>
                  <a:schemeClr val="bg1">
                    <a:alpha val="50000"/>
                  </a:schemeClr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50" kern="0" dirty="0"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FFFFFF"/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71" name="文本框 70"/>
                <p:cNvSpPr txBox="1"/>
                <p:nvPr/>
              </p:nvSpPr>
              <p:spPr>
                <a:xfrm>
                  <a:off x="2608106" y="5385309"/>
                  <a:ext cx="471952" cy="47111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sz="1050" b="1" kern="0" dirty="0">
                      <a:solidFill>
                        <a:schemeClr val="bg1">
                          <a:lumMod val="65000"/>
                        </a:schemeClr>
                      </a:solidFill>
                      <a:effectLst>
                        <a:outerShdw blurRad="38100" dist="38100" dir="2700000" algn="tl">
                          <a:srgbClr val="FFFFFF"/>
                        </a:outerShdw>
                      </a:effectLst>
                      <a:latin typeface="微软雅黑" pitchFamily="34" charset="-122"/>
                      <a:ea typeface="微软雅黑" panose="020B0503020204020204" pitchFamily="34" charset="-122"/>
                    </a:rPr>
                    <a:t>应用</a:t>
                  </a:r>
                  <a:endParaRPr lang="en-US" altLang="zh-CN" sz="1050" b="1" kern="0" dirty="0">
                    <a:solidFill>
                      <a:schemeClr val="bg1">
                        <a:lumMod val="65000"/>
                      </a:schemeClr>
                    </a:solidFill>
                    <a:effectLst>
                      <a:outerShdw blurRad="38100" dist="38100" dir="2700000" algn="tl">
                        <a:srgbClr val="FFFFFF"/>
                      </a:outerShdw>
                    </a:effectLst>
                    <a:latin typeface="微软雅黑" pitchFamily="34" charset="-122"/>
                    <a:ea typeface="微软雅黑" panose="020B0503020204020204" pitchFamily="34" charset="-122"/>
                  </a:endParaRPr>
                </a:p>
                <a:p>
                  <a:pPr algn="ctr"/>
                  <a:r>
                    <a:rPr lang="zh-CN" altLang="en-US" sz="1050" b="1" kern="0" dirty="0">
                      <a:solidFill>
                        <a:schemeClr val="bg1">
                          <a:lumMod val="65000"/>
                        </a:schemeClr>
                      </a:solidFill>
                      <a:effectLst>
                        <a:outerShdw blurRad="38100" dist="38100" dir="2700000" algn="tl">
                          <a:srgbClr val="FFFFFF"/>
                        </a:outerShdw>
                      </a:effectLst>
                      <a:latin typeface="微软雅黑" pitchFamily="34" charset="-122"/>
                      <a:ea typeface="微软雅黑" panose="020B0503020204020204" pitchFamily="34" charset="-122"/>
                    </a:rPr>
                    <a:t>标注</a:t>
                  </a:r>
                </a:p>
              </p:txBody>
            </p:sp>
            <p:sp>
              <p:nvSpPr>
                <p:cNvPr id="72" name="文本框 71"/>
                <p:cNvSpPr txBox="1"/>
                <p:nvPr/>
              </p:nvSpPr>
              <p:spPr>
                <a:xfrm>
                  <a:off x="3009175" y="5731692"/>
                  <a:ext cx="471952" cy="47111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sz="1050" b="1" kern="0" dirty="0">
                      <a:solidFill>
                        <a:schemeClr val="bg1">
                          <a:lumMod val="65000"/>
                        </a:schemeClr>
                      </a:solidFill>
                      <a:effectLst>
                        <a:outerShdw blurRad="38100" dist="38100" dir="2700000" algn="tl">
                          <a:srgbClr val="FFFFFF"/>
                        </a:outerShdw>
                      </a:effectLst>
                      <a:latin typeface="微软雅黑" pitchFamily="34" charset="-122"/>
                      <a:ea typeface="微软雅黑" panose="020B0503020204020204" pitchFamily="34" charset="-122"/>
                    </a:rPr>
                    <a:t>资源</a:t>
                  </a:r>
                  <a:endParaRPr lang="en-US" altLang="zh-CN" sz="1050" b="1" kern="0" dirty="0">
                    <a:solidFill>
                      <a:schemeClr val="bg1">
                        <a:lumMod val="65000"/>
                      </a:schemeClr>
                    </a:solidFill>
                    <a:effectLst>
                      <a:outerShdw blurRad="38100" dist="38100" dir="2700000" algn="tl">
                        <a:srgbClr val="FFFFFF"/>
                      </a:outerShdw>
                    </a:effectLst>
                    <a:latin typeface="微软雅黑" pitchFamily="34" charset="-122"/>
                    <a:ea typeface="微软雅黑" panose="020B0503020204020204" pitchFamily="34" charset="-122"/>
                  </a:endParaRPr>
                </a:p>
                <a:p>
                  <a:pPr algn="ctr"/>
                  <a:r>
                    <a:rPr lang="zh-CN" altLang="en-US" sz="1050" b="1" kern="0" dirty="0">
                      <a:solidFill>
                        <a:schemeClr val="bg1">
                          <a:lumMod val="65000"/>
                        </a:schemeClr>
                      </a:solidFill>
                      <a:effectLst>
                        <a:outerShdw blurRad="38100" dist="38100" dir="2700000" algn="tl">
                          <a:srgbClr val="FFFFFF"/>
                        </a:outerShdw>
                      </a:effectLst>
                      <a:latin typeface="微软雅黑" pitchFamily="34" charset="-122"/>
                      <a:ea typeface="微软雅黑" panose="020B0503020204020204" pitchFamily="34" charset="-122"/>
                    </a:rPr>
                    <a:t>复用</a:t>
                  </a:r>
                </a:p>
              </p:txBody>
            </p:sp>
          </p:grpSp>
        </p:grpSp>
        <p:sp>
          <p:nvSpPr>
            <p:cNvPr id="510" name="六边形 509"/>
            <p:cNvSpPr/>
            <p:nvPr/>
          </p:nvSpPr>
          <p:spPr>
            <a:xfrm>
              <a:off x="8293404" y="821372"/>
              <a:ext cx="743092" cy="582477"/>
            </a:xfrm>
            <a:prstGeom prst="hexagon">
              <a:avLst/>
            </a:prstGeom>
            <a:solidFill>
              <a:srgbClr val="BFE4FF">
                <a:alpha val="50000"/>
              </a:srgbClr>
            </a:solidFill>
            <a:ln>
              <a:solidFill>
                <a:srgbClr val="005A9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200" b="1" kern="0" dirty="0">
                  <a:solidFill>
                    <a:schemeClr val="bg1">
                      <a:lumMod val="50000"/>
                    </a:schemeClr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latin typeface="微软雅黑" pitchFamily="34" charset="-122"/>
                  <a:ea typeface="微软雅黑" panose="020B0503020204020204" pitchFamily="34" charset="-122"/>
                </a:rPr>
                <a:t>生产</a:t>
              </a:r>
              <a:endParaRPr lang="en-US" altLang="zh-CN" sz="1200" b="1" kern="0" dirty="0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微软雅黑" pitchFamily="34" charset="-122"/>
                <a:ea typeface="微软雅黑" panose="020B0503020204020204" pitchFamily="34" charset="-122"/>
              </a:endParaRP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200" b="1" kern="0" dirty="0">
                  <a:solidFill>
                    <a:schemeClr val="bg1">
                      <a:lumMod val="50000"/>
                    </a:schemeClr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latin typeface="微软雅黑" pitchFamily="34" charset="-122"/>
                  <a:ea typeface="微软雅黑" panose="020B0503020204020204" pitchFamily="34" charset="-122"/>
                </a:rPr>
                <a:t>活动</a:t>
              </a:r>
            </a:p>
          </p:txBody>
        </p:sp>
        <p:cxnSp>
          <p:nvCxnSpPr>
            <p:cNvPr id="504" name="曲线连接符 503"/>
            <p:cNvCxnSpPr>
              <a:cxnSpLocks noChangeAspect="1"/>
              <a:stCxn id="512" idx="1"/>
              <a:endCxn id="516" idx="1"/>
            </p:cNvCxnSpPr>
            <p:nvPr/>
          </p:nvCxnSpPr>
          <p:spPr>
            <a:xfrm rot="16200000" flipH="1">
              <a:off x="1961889" y="178227"/>
              <a:ext cx="481741" cy="2846610"/>
            </a:xfrm>
            <a:prstGeom prst="curvedConnector2">
              <a:avLst/>
            </a:prstGeom>
            <a:gradFill rotWithShape="1">
              <a:gsLst>
                <a:gs pos="0">
                  <a:srgbClr val="99CCFF"/>
                </a:gs>
                <a:gs pos="100000">
                  <a:srgbClr val="CCECFF"/>
                </a:gs>
              </a:gsLst>
              <a:path path="rect">
                <a:fillToRect r="100000" b="100000"/>
              </a:path>
            </a:gradFill>
            <a:ln w="28575" cap="sq" algn="ctr">
              <a:solidFill>
                <a:srgbClr val="FFABAB"/>
              </a:solidFill>
              <a:miter lim="800000"/>
              <a:headEnd type="none"/>
              <a:tailEnd type="none"/>
            </a:ln>
            <a:effectLst/>
          </p:spPr>
        </p:cxnSp>
        <p:sp>
          <p:nvSpPr>
            <p:cNvPr id="512" name="六边形 511"/>
            <p:cNvSpPr/>
            <p:nvPr/>
          </p:nvSpPr>
          <p:spPr>
            <a:xfrm>
              <a:off x="179512" y="788063"/>
              <a:ext cx="743092" cy="572599"/>
            </a:xfrm>
            <a:prstGeom prst="hexagon">
              <a:avLst/>
            </a:prstGeom>
            <a:solidFill>
              <a:srgbClr val="FFBBBB">
                <a:alpha val="60000"/>
              </a:srgbClr>
            </a:solidFill>
            <a:ln>
              <a:solidFill>
                <a:srgbClr val="FF99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200" b="1" kern="0" dirty="0">
                  <a:solidFill>
                    <a:schemeClr val="bg1">
                      <a:lumMod val="50000"/>
                    </a:schemeClr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latin typeface="微软雅黑" pitchFamily="34" charset="-122"/>
                  <a:ea typeface="微软雅黑" panose="020B0503020204020204" pitchFamily="34" charset="-122"/>
                </a:rPr>
                <a:t>创作</a:t>
              </a:r>
              <a:endParaRPr lang="en-US" altLang="zh-CN" sz="1200" b="1" kern="0" dirty="0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微软雅黑" pitchFamily="34" charset="-122"/>
                <a:ea typeface="微软雅黑" panose="020B0503020204020204" pitchFamily="34" charset="-122"/>
              </a:endParaRP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200" b="1" kern="0" dirty="0">
                  <a:solidFill>
                    <a:schemeClr val="bg1">
                      <a:lumMod val="50000"/>
                    </a:schemeClr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latin typeface="微软雅黑" pitchFamily="34" charset="-122"/>
                  <a:ea typeface="微软雅黑" panose="020B0503020204020204" pitchFamily="34" charset="-122"/>
                </a:rPr>
                <a:t>活动</a:t>
              </a:r>
            </a:p>
          </p:txBody>
        </p:sp>
        <p:cxnSp>
          <p:nvCxnSpPr>
            <p:cNvPr id="513" name="曲线连接符 512"/>
            <p:cNvCxnSpPr>
              <a:stCxn id="512" idx="5"/>
              <a:endCxn id="521" idx="1"/>
            </p:cNvCxnSpPr>
            <p:nvPr/>
          </p:nvCxnSpPr>
          <p:spPr>
            <a:xfrm rot="5400000" flipH="1" flipV="1">
              <a:off x="1986702" y="-861131"/>
              <a:ext cx="441946" cy="2856442"/>
            </a:xfrm>
            <a:prstGeom prst="curvedConnector2">
              <a:avLst/>
            </a:prstGeom>
            <a:gradFill rotWithShape="1">
              <a:gsLst>
                <a:gs pos="0">
                  <a:srgbClr val="99CCFF"/>
                </a:gs>
                <a:gs pos="100000">
                  <a:srgbClr val="CCECFF"/>
                </a:gs>
              </a:gsLst>
              <a:path path="rect">
                <a:fillToRect r="100000" b="100000"/>
              </a:path>
            </a:gradFill>
            <a:ln w="28575" cap="sq" algn="ctr">
              <a:solidFill>
                <a:srgbClr val="FFABAB"/>
              </a:solidFill>
              <a:miter lim="800000"/>
              <a:headEnd type="none"/>
              <a:tailEnd type="none"/>
            </a:ln>
            <a:effectLst/>
          </p:spPr>
        </p:cxnSp>
        <p:sp>
          <p:nvSpPr>
            <p:cNvPr id="521" name="圆角矩形 520"/>
            <p:cNvSpPr/>
            <p:nvPr/>
          </p:nvSpPr>
          <p:spPr>
            <a:xfrm>
              <a:off x="3635896" y="148397"/>
              <a:ext cx="1728192" cy="395440"/>
            </a:xfrm>
            <a:prstGeom prst="roundRect">
              <a:avLst>
                <a:gd name="adj" fmla="val 8852"/>
              </a:avLst>
            </a:prstGeom>
            <a:solidFill>
              <a:srgbClr val="FFFFFF"/>
            </a:solidFill>
            <a:ln w="19050" cap="sq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400" b="1" kern="0" dirty="0">
                  <a:effectLst>
                    <a:outerShdw blurRad="38100" dist="38100" dir="2700000" algn="tl">
                      <a:srgbClr val="FFFFFF"/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外围贡献群体</a:t>
              </a:r>
            </a:p>
          </p:txBody>
        </p:sp>
        <p:sp>
          <p:nvSpPr>
            <p:cNvPr id="516" name="圆角矩形 515"/>
            <p:cNvSpPr/>
            <p:nvPr/>
          </p:nvSpPr>
          <p:spPr>
            <a:xfrm>
              <a:off x="3626064" y="1623957"/>
              <a:ext cx="1728192" cy="436891"/>
            </a:xfrm>
            <a:prstGeom prst="roundRect">
              <a:avLst>
                <a:gd name="adj" fmla="val 8852"/>
              </a:avLst>
            </a:prstGeom>
            <a:solidFill>
              <a:srgbClr val="FFFFFF"/>
            </a:solidFill>
            <a:ln w="19050" cap="sq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400" b="1" kern="0" dirty="0">
                  <a:effectLst>
                    <a:outerShdw blurRad="38100" dist="38100" dir="2700000" algn="tl">
                      <a:srgbClr val="FFFFFF"/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核心开发团队</a:t>
              </a:r>
            </a:p>
          </p:txBody>
        </p:sp>
        <p:sp>
          <p:nvSpPr>
            <p:cNvPr id="54" name="椭圆 53"/>
            <p:cNvSpPr/>
            <p:nvPr/>
          </p:nvSpPr>
          <p:spPr>
            <a:xfrm rot="297283">
              <a:off x="1563592" y="1499994"/>
              <a:ext cx="648882" cy="405450"/>
            </a:xfrm>
            <a:prstGeom prst="ellipse">
              <a:avLst/>
            </a:prstGeom>
            <a:gradFill rotWithShape="1">
              <a:gsLst>
                <a:gs pos="0">
                  <a:srgbClr val="FF9999"/>
                </a:gs>
                <a:gs pos="100000">
                  <a:srgbClr val="FFCCCC"/>
                </a:gs>
              </a:gsLst>
              <a:path path="rect">
                <a:fillToRect l="100000" t="100000"/>
              </a:path>
            </a:gradFill>
            <a:ln w="28575" cap="sq" algn="ctr">
              <a:solidFill>
                <a:srgbClr val="FF9999"/>
              </a:solidFill>
              <a:miter lim="800000"/>
              <a:headEnd/>
              <a:tailEnd/>
            </a:ln>
            <a:effectLst/>
          </p:spPr>
          <p:txBody>
            <a:bodyPr lIns="36000" tIns="0" rIns="36000" bIns="0"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200" b="1" kern="0" dirty="0">
                  <a:solidFill>
                    <a:srgbClr val="000000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作品</a:t>
              </a:r>
            </a:p>
          </p:txBody>
        </p:sp>
        <p:sp>
          <p:nvSpPr>
            <p:cNvPr id="48" name="等腰三角形 47"/>
            <p:cNvSpPr/>
            <p:nvPr/>
          </p:nvSpPr>
          <p:spPr>
            <a:xfrm rot="5634611" flipH="1">
              <a:off x="3424807" y="1738083"/>
              <a:ext cx="132893" cy="197040"/>
            </a:xfrm>
            <a:prstGeom prst="triangle">
              <a:avLst>
                <a:gd name="adj" fmla="val 49856"/>
              </a:avLst>
            </a:prstGeom>
            <a:solidFill>
              <a:srgbClr val="FFABAB"/>
            </a:solidFill>
            <a:ln w="28575" cap="sq" algn="ctr">
              <a:solidFill>
                <a:srgbClr val="FFABAB"/>
              </a:solidFill>
              <a:miter lim="800000"/>
              <a:headEnd/>
              <a:tailEnd/>
            </a:ln>
            <a:effectLst/>
          </p:spPr>
          <p:txBody>
            <a:bodyPr lIns="36000" tIns="0" rIns="36000" bIns="0"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400" b="1" kern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69" name="曲线连接符 68"/>
            <p:cNvCxnSpPr>
              <a:cxnSpLocks noChangeAspect="1"/>
            </p:cNvCxnSpPr>
            <p:nvPr/>
          </p:nvCxnSpPr>
          <p:spPr>
            <a:xfrm rot="5400000">
              <a:off x="6677363" y="80743"/>
              <a:ext cx="438554" cy="3084767"/>
            </a:xfrm>
            <a:prstGeom prst="curvedConnector2">
              <a:avLst/>
            </a:prstGeom>
            <a:gradFill rotWithShape="1">
              <a:gsLst>
                <a:gs pos="0">
                  <a:srgbClr val="99CCFF"/>
                </a:gs>
                <a:gs pos="100000">
                  <a:srgbClr val="CCECFF"/>
                </a:gs>
              </a:gsLst>
              <a:path path="rect">
                <a:fillToRect r="100000" b="100000"/>
              </a:path>
            </a:gradFill>
            <a:ln w="28575" cap="sq" algn="ctr">
              <a:solidFill>
                <a:srgbClr val="0070C0"/>
              </a:solidFill>
              <a:miter lim="800000"/>
              <a:headEnd/>
              <a:tailEnd/>
            </a:ln>
            <a:effectLst/>
          </p:spPr>
        </p:cxnSp>
        <p:grpSp>
          <p:nvGrpSpPr>
            <p:cNvPr id="5" name="组合 4"/>
            <p:cNvGrpSpPr/>
            <p:nvPr/>
          </p:nvGrpSpPr>
          <p:grpSpPr>
            <a:xfrm>
              <a:off x="5361451" y="274161"/>
              <a:ext cx="3077573" cy="547211"/>
              <a:chOff x="5361451" y="274161"/>
              <a:chExt cx="3077573" cy="547211"/>
            </a:xfrm>
          </p:grpSpPr>
          <p:cxnSp>
            <p:nvCxnSpPr>
              <p:cNvPr id="73" name="曲线连接符 72"/>
              <p:cNvCxnSpPr/>
              <p:nvPr/>
            </p:nvCxnSpPr>
            <p:spPr>
              <a:xfrm rot="16200000" flipV="1">
                <a:off x="6663929" y="-953723"/>
                <a:ext cx="475255" cy="3074935"/>
              </a:xfrm>
              <a:prstGeom prst="curvedConnector2">
                <a:avLst/>
              </a:prstGeom>
              <a:gradFill rotWithShape="1">
                <a:gsLst>
                  <a:gs pos="0">
                    <a:srgbClr val="99CCFF"/>
                  </a:gs>
                  <a:gs pos="100000">
                    <a:srgbClr val="CCECFF"/>
                  </a:gs>
                </a:gsLst>
                <a:path path="rect">
                  <a:fillToRect r="100000" b="100000"/>
                </a:path>
              </a:gradFill>
              <a:ln w="28575" cap="sq" algn="ctr">
                <a:solidFill>
                  <a:srgbClr val="0070C0"/>
                </a:solidFill>
                <a:miter lim="800000"/>
                <a:headEnd/>
                <a:tailEnd/>
              </a:ln>
              <a:effectLst/>
            </p:spPr>
          </p:cxnSp>
          <p:sp>
            <p:nvSpPr>
              <p:cNvPr id="95" name="等腰三角形 94"/>
              <p:cNvSpPr/>
              <p:nvPr/>
            </p:nvSpPr>
            <p:spPr>
              <a:xfrm rot="-5220000" flipH="1">
                <a:off x="5388451" y="247161"/>
                <a:ext cx="144000" cy="198000"/>
              </a:xfrm>
              <a:prstGeom prst="triangle">
                <a:avLst/>
              </a:prstGeom>
              <a:solidFill>
                <a:srgbClr val="0070C0"/>
              </a:solidFill>
              <a:ln w="28575" cap="sq" algn="ctr">
                <a:noFill/>
                <a:miter lim="800000"/>
                <a:headEnd type="none"/>
                <a:tailEnd type="triangle"/>
              </a:ln>
              <a:effectLst/>
            </p:spPr>
            <p:txBody>
              <a:bodyPr rtlCol="0" anchor="ctr"/>
              <a:lstStyle/>
              <a:p>
                <a:pPr algn="ctr"/>
                <a:endParaRPr lang="zh-CN" altLang="en-US" sz="1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74" name="椭圆 73"/>
            <p:cNvSpPr/>
            <p:nvPr/>
          </p:nvSpPr>
          <p:spPr>
            <a:xfrm rot="297283">
              <a:off x="6557148" y="203560"/>
              <a:ext cx="648882" cy="405450"/>
            </a:xfrm>
            <a:prstGeom prst="ellipse">
              <a:avLst/>
            </a:prstGeom>
            <a:gradFill flip="none" rotWithShape="1">
              <a:gsLst>
                <a:gs pos="0">
                  <a:srgbClr val="99CCFF"/>
                </a:gs>
                <a:gs pos="100000">
                  <a:srgbClr val="CCECFF"/>
                </a:gs>
              </a:gsLst>
              <a:path path="rect">
                <a:fillToRect l="100000" t="100000"/>
              </a:path>
              <a:tileRect r="-100000" b="-100000"/>
            </a:gradFill>
            <a:ln w="28575" cap="sq" algn="ctr">
              <a:solidFill>
                <a:srgbClr val="0070C0"/>
              </a:solidFill>
              <a:miter lim="800000"/>
              <a:headEnd/>
              <a:tailEnd/>
            </a:ln>
            <a:effectLst/>
          </p:spPr>
          <p:txBody>
  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200" b="1" kern="0" dirty="0">
                  <a:solidFill>
                    <a:srgbClr val="000000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产品</a:t>
              </a:r>
            </a:p>
          </p:txBody>
        </p:sp>
      </p:grpSp>
      <p:grpSp>
        <p:nvGrpSpPr>
          <p:cNvPr id="102" name="组合 101"/>
          <p:cNvGrpSpPr>
            <a:grpSpLocks noChangeAspect="1"/>
          </p:cNvGrpSpPr>
          <p:nvPr/>
        </p:nvGrpSpPr>
        <p:grpSpPr>
          <a:xfrm>
            <a:off x="682688" y="2852936"/>
            <a:ext cx="1935657" cy="1280670"/>
            <a:chOff x="641845" y="2712878"/>
            <a:chExt cx="3426099" cy="2512282"/>
          </a:xfrm>
        </p:grpSpPr>
        <p:sp>
          <p:nvSpPr>
            <p:cNvPr id="103" name="椭圆 102"/>
            <p:cNvSpPr/>
            <p:nvPr/>
          </p:nvSpPr>
          <p:spPr>
            <a:xfrm>
              <a:off x="641845" y="3173454"/>
              <a:ext cx="3426099" cy="2051706"/>
            </a:xfrm>
            <a:prstGeom prst="ellipse">
              <a:avLst/>
            </a:prstGeom>
            <a:noFill/>
            <a:ln w="12700" cap="flat" cmpd="sng" algn="ctr">
              <a:solidFill>
                <a:schemeClr val="accent2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pic>
          <p:nvPicPr>
            <p:cNvPr id="104" name="图片 103"/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13" t="11265" r="5113" b="13613"/>
            <a:stretch/>
          </p:blipFill>
          <p:spPr>
            <a:xfrm>
              <a:off x="1664620" y="2712878"/>
              <a:ext cx="1471520" cy="826117"/>
            </a:xfrm>
            <a:prstGeom prst="rect">
              <a:avLst/>
            </a:prstGeom>
          </p:spPr>
        </p:pic>
        <p:pic>
          <p:nvPicPr>
            <p:cNvPr id="105" name="图片 104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210025" y="4439306"/>
              <a:ext cx="769687" cy="571550"/>
            </a:xfrm>
            <a:prstGeom prst="rect">
              <a:avLst/>
            </a:prstGeom>
          </p:spPr>
        </p:pic>
        <p:pic>
          <p:nvPicPr>
            <p:cNvPr id="106" name="图片 105"/>
            <p:cNvPicPr>
              <a:picLocks noChangeAspect="1"/>
            </p:cNvPicPr>
            <p:nvPr/>
          </p:nvPicPr>
          <p:blipFill rotWithShape="1">
            <a:blip r:embed="rId13"/>
            <a:srcRect b="4515"/>
            <a:stretch/>
          </p:blipFill>
          <p:spPr>
            <a:xfrm>
              <a:off x="968412" y="4128781"/>
              <a:ext cx="685859" cy="247405"/>
            </a:xfrm>
            <a:prstGeom prst="rect">
              <a:avLst/>
            </a:prstGeom>
          </p:spPr>
        </p:pic>
        <p:pic>
          <p:nvPicPr>
            <p:cNvPr id="107" name="图片 106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36216" y="4485504"/>
              <a:ext cx="527672" cy="527672"/>
            </a:xfrm>
            <a:prstGeom prst="rect">
              <a:avLst/>
            </a:prstGeom>
          </p:spPr>
        </p:pic>
        <p:pic>
          <p:nvPicPr>
            <p:cNvPr id="108" name="图片 107"/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85007" y="3816042"/>
              <a:ext cx="1030809" cy="922373"/>
            </a:xfrm>
            <a:prstGeom prst="rect">
              <a:avLst/>
            </a:prstGeom>
          </p:spPr>
        </p:pic>
        <p:pic>
          <p:nvPicPr>
            <p:cNvPr id="109" name="图片 108"/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64664" y="3477392"/>
              <a:ext cx="627216" cy="716908"/>
            </a:xfrm>
            <a:prstGeom prst="rect">
              <a:avLst/>
            </a:prstGeom>
          </p:spPr>
        </p:pic>
        <p:pic>
          <p:nvPicPr>
            <p:cNvPr id="110" name="图片 109"/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67086" y="3504801"/>
              <a:ext cx="560860" cy="560860"/>
            </a:xfrm>
            <a:prstGeom prst="rect">
              <a:avLst/>
            </a:prstGeom>
          </p:spPr>
        </p:pic>
      </p:grpSp>
      <p:pic>
        <p:nvPicPr>
          <p:cNvPr id="111" name="Picture 3"/>
          <p:cNvPicPr>
            <a:picLocks noChangeAspect="1" noChangeArrowheads="1"/>
          </p:cNvPicPr>
          <p:nvPr/>
        </p:nvPicPr>
        <p:blipFill>
          <a:blip r:embed="rId18"/>
          <a:srcRect/>
          <a:stretch>
            <a:fillRect/>
          </a:stretch>
        </p:blipFill>
        <p:spPr bwMode="auto">
          <a:xfrm>
            <a:off x="961322" y="4288542"/>
            <a:ext cx="1396818" cy="1338905"/>
          </a:xfrm>
          <a:prstGeom prst="rect">
            <a:avLst/>
          </a:prstGeom>
          <a:ln>
            <a:noFill/>
          </a:ln>
          <a:effectLst/>
        </p:spPr>
      </p:pic>
      <p:grpSp>
        <p:nvGrpSpPr>
          <p:cNvPr id="112" name="组合 111"/>
          <p:cNvGrpSpPr>
            <a:grpSpLocks noChangeAspect="1"/>
          </p:cNvGrpSpPr>
          <p:nvPr/>
        </p:nvGrpSpPr>
        <p:grpSpPr>
          <a:xfrm>
            <a:off x="3714914" y="3293812"/>
            <a:ext cx="1861235" cy="2578594"/>
            <a:chOff x="5554584" y="1118338"/>
            <a:chExt cx="3311389" cy="4587669"/>
          </a:xfrm>
        </p:grpSpPr>
        <p:sp>
          <p:nvSpPr>
            <p:cNvPr id="113" name="矩形 112"/>
            <p:cNvSpPr/>
            <p:nvPr/>
          </p:nvSpPr>
          <p:spPr>
            <a:xfrm>
              <a:off x="5580113" y="4337067"/>
              <a:ext cx="3285860" cy="136894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1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Shruti" panose="020B0502040204020203" pitchFamily="34" charset="0"/>
                </a:rPr>
                <a:t>@mention</a:t>
              </a:r>
              <a:r>
                <a:rPr lang="zh-CN" altLang="en-US" sz="1100" dirty="0">
                  <a:latin typeface="微软雅黑" panose="020B0503020204020204" pitchFamily="34" charset="-122"/>
                  <a:ea typeface="微软雅黑" panose="020B0503020204020204" pitchFamily="34" charset="-122"/>
                  <a:cs typeface="Shruti" panose="020B0502040204020203" pitchFamily="34" charset="0"/>
                </a:rPr>
                <a:t>工具</a:t>
              </a:r>
              <a:r>
                <a:rPr lang="en-US" altLang="zh-CN" sz="11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Shruti" panose="020B0502040204020203" pitchFamily="34" charset="0"/>
                </a:rPr>
                <a:t>: </a:t>
              </a:r>
              <a:r>
                <a:rPr lang="zh-CN" altLang="en-US" sz="11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Shruti" panose="020B0502040204020203" pitchFamily="34" charset="0"/>
                </a:rPr>
                <a:t>沟通响应时间平均降低约</a:t>
              </a:r>
              <a:r>
                <a:rPr lang="en-US" altLang="zh-CN" sz="11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Shruti" panose="020B0502040204020203" pitchFamily="34" charset="0"/>
                </a:rPr>
                <a:t>20</a:t>
              </a:r>
              <a:r>
                <a:rPr lang="zh-CN" altLang="en-US" sz="11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Shruti" panose="020B0502040204020203" pitchFamily="34" charset="0"/>
                </a:rPr>
                <a:t>小时</a:t>
              </a:r>
              <a:r>
                <a:rPr lang="en-US" altLang="zh-CN" sz="11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Shruti" panose="020B0502040204020203" pitchFamily="34" charset="0"/>
                </a:rPr>
                <a:t> </a:t>
              </a:r>
              <a:r>
                <a:rPr lang="zh-CN" altLang="en-US" sz="11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Shruti" panose="020B0502040204020203" pitchFamily="34" charset="0"/>
                </a:rPr>
                <a:t>（</a:t>
              </a:r>
              <a:r>
                <a:rPr lang="en-US" altLang="zh-CN" sz="11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Shruti" panose="020B0502040204020203" pitchFamily="34" charset="0"/>
                </a:rPr>
                <a:t>57.2 </a:t>
              </a:r>
              <a:r>
                <a:rPr lang="zh-CN" altLang="en-US" sz="1100" dirty="0">
                  <a:latin typeface="微软雅黑" panose="020B0503020204020204" pitchFamily="34" charset="-122"/>
                  <a:ea typeface="微软雅黑" panose="020B0503020204020204" pitchFamily="34" charset="-122"/>
                  <a:cs typeface="Shruti" panose="020B0502040204020203" pitchFamily="34" charset="0"/>
                </a:rPr>
                <a:t>小时</a:t>
              </a:r>
              <a:r>
                <a:rPr lang="en-US" altLang="zh-CN" sz="11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Shruti" panose="020B0502040204020203" pitchFamily="34" charset="0"/>
                </a:rPr>
                <a:t> vs. 77.5 </a:t>
              </a:r>
              <a:r>
                <a:rPr lang="zh-CN" altLang="en-US" sz="1100" dirty="0">
                  <a:latin typeface="微软雅黑" panose="020B0503020204020204" pitchFamily="34" charset="-122"/>
                  <a:ea typeface="微软雅黑" panose="020B0503020204020204" pitchFamily="34" charset="-122"/>
                  <a:cs typeface="Shruti" panose="020B0502040204020203" pitchFamily="34" charset="0"/>
                </a:rPr>
                <a:t>小时</a:t>
              </a:r>
              <a:r>
                <a:rPr lang="zh-CN" altLang="en-US" sz="11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Shruti" panose="020B0502040204020203" pitchFamily="34" charset="0"/>
                </a:rPr>
                <a:t>）</a:t>
              </a:r>
              <a:endParaRPr lang="en-US" altLang="zh-CN" sz="1100" b="1" dirty="0">
                <a:latin typeface="微软雅黑" panose="020B0503020204020204" pitchFamily="34" charset="-122"/>
                <a:ea typeface="微软雅黑" panose="020B0503020204020204" pitchFamily="34" charset="-122"/>
                <a:cs typeface="Shruti" panose="020B0502040204020203" pitchFamily="34" charset="0"/>
              </a:endParaRPr>
            </a:p>
          </p:txBody>
        </p:sp>
        <p:grpSp>
          <p:nvGrpSpPr>
            <p:cNvPr id="114" name="组合 113"/>
            <p:cNvGrpSpPr/>
            <p:nvPr/>
          </p:nvGrpSpPr>
          <p:grpSpPr>
            <a:xfrm>
              <a:off x="5554584" y="1118338"/>
              <a:ext cx="3158983" cy="3129776"/>
              <a:chOff x="5554584" y="1118338"/>
              <a:chExt cx="3158983" cy="3129776"/>
            </a:xfrm>
          </p:grpSpPr>
          <p:pic>
            <p:nvPicPr>
              <p:cNvPr id="115" name="图片 114"/>
              <p:cNvPicPr>
                <a:picLocks noChangeAspect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554584" y="2668567"/>
                <a:ext cx="3132000" cy="1579547"/>
              </a:xfrm>
              <a:prstGeom prst="rect">
                <a:avLst/>
              </a:prstGeom>
            </p:spPr>
          </p:pic>
          <p:pic>
            <p:nvPicPr>
              <p:cNvPr id="116" name="图片 115"/>
              <p:cNvPicPr>
                <a:picLocks noChangeAspect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5581567" y="1118338"/>
                <a:ext cx="3132000" cy="1468464"/>
              </a:xfrm>
              <a:prstGeom prst="rect">
                <a:avLst/>
              </a:prstGeom>
            </p:spPr>
          </p:pic>
        </p:grpSp>
      </p:grpSp>
      <p:sp>
        <p:nvSpPr>
          <p:cNvPr id="117" name="下箭头 116"/>
          <p:cNvSpPr/>
          <p:nvPr/>
        </p:nvSpPr>
        <p:spPr>
          <a:xfrm rot="14942010">
            <a:off x="2962438" y="4512410"/>
            <a:ext cx="436315" cy="669069"/>
          </a:xfrm>
          <a:prstGeom prst="down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18" name="下箭头 117"/>
          <p:cNvSpPr/>
          <p:nvPr/>
        </p:nvSpPr>
        <p:spPr>
          <a:xfrm rot="6657990" flipV="1">
            <a:off x="2967116" y="3507197"/>
            <a:ext cx="436315" cy="669069"/>
          </a:xfrm>
          <a:prstGeom prst="down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9" name="右箭头 8"/>
          <p:cNvSpPr/>
          <p:nvPr/>
        </p:nvSpPr>
        <p:spPr>
          <a:xfrm>
            <a:off x="5755229" y="4024851"/>
            <a:ext cx="556795" cy="811048"/>
          </a:xfrm>
          <a:prstGeom prst="rightArrow">
            <a:avLst/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119" name="矩形 118"/>
          <p:cNvSpPr/>
          <p:nvPr/>
        </p:nvSpPr>
        <p:spPr>
          <a:xfrm>
            <a:off x="1701185" y="5867980"/>
            <a:ext cx="29546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面向社交化开发的量化分析</a:t>
            </a:r>
          </a:p>
        </p:txBody>
      </p:sp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群体化方法的探索与实践</a:t>
            </a:r>
          </a:p>
        </p:txBody>
      </p:sp>
    </p:spTree>
    <p:extLst>
      <p:ext uri="{BB962C8B-B14F-4D97-AF65-F5344CB8AC3E}">
        <p14:creationId xmlns:p14="http://schemas.microsoft.com/office/powerpoint/2010/main" val="19007759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群体化方法的探索与实践</a:t>
            </a:r>
          </a:p>
        </p:txBody>
      </p:sp>
      <p:sp>
        <p:nvSpPr>
          <p:cNvPr id="155" name="右箭头 154"/>
          <p:cNvSpPr/>
          <p:nvPr/>
        </p:nvSpPr>
        <p:spPr>
          <a:xfrm>
            <a:off x="5770225" y="4025064"/>
            <a:ext cx="556795" cy="811048"/>
          </a:xfrm>
          <a:prstGeom prst="rightArrow">
            <a:avLst/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grpSp>
        <p:nvGrpSpPr>
          <p:cNvPr id="156" name="组合 155"/>
          <p:cNvGrpSpPr>
            <a:grpSpLocks noChangeAspect="1"/>
          </p:cNvGrpSpPr>
          <p:nvPr/>
        </p:nvGrpSpPr>
        <p:grpSpPr>
          <a:xfrm>
            <a:off x="6973096" y="3209094"/>
            <a:ext cx="4327862" cy="3028218"/>
            <a:chOff x="3065568" y="2794014"/>
            <a:chExt cx="5792711" cy="4053176"/>
          </a:xfrm>
        </p:grpSpPr>
        <p:pic>
          <p:nvPicPr>
            <p:cNvPr id="157" name="图片 156">
              <a:extLst>
                <a:ext uri="{FF2B5EF4-FFF2-40B4-BE49-F238E27FC236}">
                  <a16:creationId xmlns:a16="http://schemas.microsoft.com/office/drawing/2014/main" id="{C7A6A9E5-2BD7-422B-BB5A-5347B835878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65568" y="2794014"/>
              <a:ext cx="5792711" cy="4053176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grpSp>
          <p:nvGrpSpPr>
            <p:cNvPr id="158" name="组合 157">
              <a:extLst>
                <a:ext uri="{FF2B5EF4-FFF2-40B4-BE49-F238E27FC236}">
                  <a16:creationId xmlns:a16="http://schemas.microsoft.com/office/drawing/2014/main" id="{11C5906E-DFEA-46CD-8ECE-DD7E4580969B}"/>
                </a:ext>
              </a:extLst>
            </p:cNvPr>
            <p:cNvGrpSpPr/>
            <p:nvPr/>
          </p:nvGrpSpPr>
          <p:grpSpPr>
            <a:xfrm>
              <a:off x="4795072" y="3544046"/>
              <a:ext cx="2446034" cy="1246262"/>
              <a:chOff x="3707904" y="3910930"/>
              <a:chExt cx="2088883" cy="1246262"/>
            </a:xfrm>
          </p:grpSpPr>
          <p:sp>
            <p:nvSpPr>
              <p:cNvPr id="171" name="圆角矩形 52">
                <a:extLst>
                  <a:ext uri="{FF2B5EF4-FFF2-40B4-BE49-F238E27FC236}">
                    <a16:creationId xmlns:a16="http://schemas.microsoft.com/office/drawing/2014/main" id="{8CDA7801-D4B1-4D25-83A1-69319B882980}"/>
                  </a:ext>
                </a:extLst>
              </p:cNvPr>
              <p:cNvSpPr/>
              <p:nvPr/>
            </p:nvSpPr>
            <p:spPr>
              <a:xfrm>
                <a:off x="3707904" y="4156407"/>
                <a:ext cx="2088883" cy="1000785"/>
              </a:xfrm>
              <a:prstGeom prst="roundRect">
                <a:avLst/>
              </a:prstGeom>
              <a:ln w="28575">
                <a:solidFill>
                  <a:srgbClr val="C00000"/>
                </a:solidFill>
                <a:prstDash val="solid"/>
              </a:ln>
              <a:effectLst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lIns="108000" tIns="0" rIns="0" bIns="0" anchor="ctr" anchorCtr="0">
                <a:noAutofit/>
              </a:bodyPr>
              <a:lstStyle/>
              <a:p>
                <a:pPr algn="ctr" eaLnBrk="0" hangingPunct="0">
                  <a:lnSpc>
                    <a:spcPct val="120000"/>
                  </a:lnSpc>
                </a:pPr>
                <a:endParaRPr lang="en-US" altLang="zh-CN" sz="1000" b="1" dirty="0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</a:endParaRPr>
              </a:p>
              <a:p>
                <a:pPr algn="ctr" eaLnBrk="0" hangingPunct="0">
                  <a:lnSpc>
                    <a:spcPct val="120000"/>
                  </a:lnSpc>
                </a:pPr>
                <a:r>
                  <a:rPr lang="zh-CN" altLang="en-US" sz="1200" b="1" dirty="0">
                    <a:solidFill>
                      <a:srgbClr val="C00000"/>
                    </a:solidFill>
                    <a:latin typeface="微软雅黑" pitchFamily="34" charset="-122"/>
                    <a:ea typeface="微软雅黑" pitchFamily="34" charset="-122"/>
                  </a:rPr>
                  <a:t>大众创作 </a:t>
                </a:r>
                <a:r>
                  <a:rPr lang="en-US" altLang="zh-CN" sz="1200" b="1" dirty="0">
                    <a:solidFill>
                      <a:srgbClr val="C00000"/>
                    </a:solidFill>
                    <a:latin typeface="微软雅黑" pitchFamily="34" charset="-122"/>
                    <a:ea typeface="微软雅黑" pitchFamily="34" charset="-122"/>
                  </a:rPr>
                  <a:t>+ </a:t>
                </a:r>
                <a:r>
                  <a:rPr lang="zh-CN" altLang="en-US" sz="1200" b="1" dirty="0">
                    <a:solidFill>
                      <a:srgbClr val="C00000"/>
                    </a:solidFill>
                    <a:latin typeface="微软雅黑" pitchFamily="34" charset="-122"/>
                    <a:ea typeface="微软雅黑" pitchFamily="34" charset="-122"/>
                  </a:rPr>
                  <a:t>质量管控</a:t>
                </a:r>
                <a:endParaRPr lang="en-US" altLang="zh-CN" sz="1200" b="1" dirty="0">
                  <a:solidFill>
                    <a:srgbClr val="C00000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172" name="圆角矩形 55">
                <a:extLst>
                  <a:ext uri="{FF2B5EF4-FFF2-40B4-BE49-F238E27FC236}">
                    <a16:creationId xmlns:a16="http://schemas.microsoft.com/office/drawing/2014/main" id="{77E23157-346C-48EA-B550-759D7BCE12EF}"/>
                  </a:ext>
                </a:extLst>
              </p:cNvPr>
              <p:cNvSpPr/>
              <p:nvPr/>
            </p:nvSpPr>
            <p:spPr>
              <a:xfrm>
                <a:off x="4022749" y="3910930"/>
                <a:ext cx="1529639" cy="470633"/>
              </a:xfrm>
              <a:prstGeom prst="round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200" b="1" dirty="0">
                    <a:latin typeface="微软雅黑" pitchFamily="34" charset="-122"/>
                    <a:ea typeface="微软雅黑" pitchFamily="34" charset="-122"/>
                  </a:rPr>
                  <a:t>从作品到产品</a:t>
                </a:r>
              </a:p>
            </p:txBody>
          </p:sp>
        </p:grpSp>
        <p:grpSp>
          <p:nvGrpSpPr>
            <p:cNvPr id="159" name="组合 158">
              <a:extLst>
                <a:ext uri="{FF2B5EF4-FFF2-40B4-BE49-F238E27FC236}">
                  <a16:creationId xmlns:a16="http://schemas.microsoft.com/office/drawing/2014/main" id="{8A8DCC18-7809-4FB6-9BE8-07D1BCFC717A}"/>
                </a:ext>
              </a:extLst>
            </p:cNvPr>
            <p:cNvGrpSpPr/>
            <p:nvPr/>
          </p:nvGrpSpPr>
          <p:grpSpPr>
            <a:xfrm>
              <a:off x="3420291" y="5412954"/>
              <a:ext cx="5372963" cy="1272644"/>
              <a:chOff x="2095202" y="5198122"/>
              <a:chExt cx="5372963" cy="1272644"/>
            </a:xfrm>
          </p:grpSpPr>
          <p:grpSp>
            <p:nvGrpSpPr>
              <p:cNvPr id="161" name="组合 160">
                <a:extLst>
                  <a:ext uri="{FF2B5EF4-FFF2-40B4-BE49-F238E27FC236}">
                    <a16:creationId xmlns:a16="http://schemas.microsoft.com/office/drawing/2014/main" id="{6F1FF200-D1DD-42AD-B48B-91A050367362}"/>
                  </a:ext>
                </a:extLst>
              </p:cNvPr>
              <p:cNvGrpSpPr/>
              <p:nvPr/>
            </p:nvGrpSpPr>
            <p:grpSpPr>
              <a:xfrm>
                <a:off x="5056165" y="5302157"/>
                <a:ext cx="2412000" cy="1130400"/>
                <a:chOff x="4950271" y="6125325"/>
                <a:chExt cx="2412000" cy="1130400"/>
              </a:xfrm>
            </p:grpSpPr>
            <p:grpSp>
              <p:nvGrpSpPr>
                <p:cNvPr id="165" name="组合 164">
                  <a:extLst>
                    <a:ext uri="{FF2B5EF4-FFF2-40B4-BE49-F238E27FC236}">
                      <a16:creationId xmlns:a16="http://schemas.microsoft.com/office/drawing/2014/main" id="{6045EBB0-140A-4551-A446-BD3CD2311F64}"/>
                    </a:ext>
                  </a:extLst>
                </p:cNvPr>
                <p:cNvGrpSpPr/>
                <p:nvPr/>
              </p:nvGrpSpPr>
              <p:grpSpPr>
                <a:xfrm>
                  <a:off x="4950271" y="6125325"/>
                  <a:ext cx="2412000" cy="1130400"/>
                  <a:chOff x="5071787" y="4890247"/>
                  <a:chExt cx="2412000" cy="1191697"/>
                </a:xfrm>
              </p:grpSpPr>
              <p:pic>
                <p:nvPicPr>
                  <p:cNvPr id="167" name="图片 166">
                    <a:extLst>
                      <a:ext uri="{FF2B5EF4-FFF2-40B4-BE49-F238E27FC236}">
                        <a16:creationId xmlns:a16="http://schemas.microsoft.com/office/drawing/2014/main" id="{7247C2A6-4414-44D6-A72F-596FAAAB1A7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4" cstate="print"/>
                  <a:srcRect t="15611"/>
                  <a:stretch/>
                </p:blipFill>
                <p:spPr>
                  <a:xfrm>
                    <a:off x="5071787" y="4890247"/>
                    <a:ext cx="2412000" cy="1191697"/>
                  </a:xfrm>
                  <a:prstGeom prst="rect">
                    <a:avLst/>
                  </a:prstGeom>
                  <a:ln>
                    <a:noFill/>
                  </a:ln>
                  <a:effectLst>
                    <a:outerShdw blurRad="190500" algn="tl" rotWithShape="0">
                      <a:srgbClr val="000000">
                        <a:alpha val="70000"/>
                      </a:srgbClr>
                    </a:outerShdw>
                  </a:effectLst>
                </p:spPr>
              </p:pic>
              <p:pic>
                <p:nvPicPr>
                  <p:cNvPr id="168" name="图片 167">
                    <a:extLst>
                      <a:ext uri="{FF2B5EF4-FFF2-40B4-BE49-F238E27FC236}">
                        <a16:creationId xmlns:a16="http://schemas.microsoft.com/office/drawing/2014/main" id="{8FD8AF0B-6B14-4E2E-A81A-8CCC85600A8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6637168" y="5865721"/>
                    <a:ext cx="752890" cy="150578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166" name="圆角矩形 53">
                  <a:extLst>
                    <a:ext uri="{FF2B5EF4-FFF2-40B4-BE49-F238E27FC236}">
                      <a16:creationId xmlns:a16="http://schemas.microsoft.com/office/drawing/2014/main" id="{E8F4683F-EEDC-449F-970C-8E8877B9EEE5}"/>
                    </a:ext>
                  </a:extLst>
                </p:cNvPr>
                <p:cNvSpPr/>
                <p:nvPr/>
              </p:nvSpPr>
              <p:spPr>
                <a:xfrm>
                  <a:off x="5622726" y="6622135"/>
                  <a:ext cx="1067090" cy="346115"/>
                </a:xfrm>
                <a:prstGeom prst="roundRect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sz="1000" b="1" dirty="0">
                      <a:latin typeface="微软雅黑" pitchFamily="34" charset="-122"/>
                      <a:ea typeface="微软雅黑" pitchFamily="34" charset="-122"/>
                    </a:rPr>
                    <a:t>工具分析</a:t>
                  </a:r>
                </a:p>
              </p:txBody>
            </p:sp>
          </p:grpSp>
          <p:grpSp>
            <p:nvGrpSpPr>
              <p:cNvPr id="162" name="组合 161">
                <a:extLst>
                  <a:ext uri="{FF2B5EF4-FFF2-40B4-BE49-F238E27FC236}">
                    <a16:creationId xmlns:a16="http://schemas.microsoft.com/office/drawing/2014/main" id="{50354AE1-C8E6-42BD-B8AF-C071AC66B16B}"/>
                  </a:ext>
                </a:extLst>
              </p:cNvPr>
              <p:cNvGrpSpPr/>
              <p:nvPr/>
            </p:nvGrpSpPr>
            <p:grpSpPr>
              <a:xfrm>
                <a:off x="2095202" y="5198122"/>
                <a:ext cx="2525582" cy="1272644"/>
                <a:chOff x="1836566" y="5278738"/>
                <a:chExt cx="2525582" cy="1272644"/>
              </a:xfrm>
            </p:grpSpPr>
            <p:pic>
              <p:nvPicPr>
                <p:cNvPr id="163" name="图片 162">
                  <a:extLst>
                    <a:ext uri="{FF2B5EF4-FFF2-40B4-BE49-F238E27FC236}">
                      <a16:creationId xmlns:a16="http://schemas.microsoft.com/office/drawing/2014/main" id="{41FEC163-04CA-417F-AADC-D907E711BAF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6566" y="5278738"/>
                  <a:ext cx="2525582" cy="1272644"/>
                </a:xfrm>
                <a:prstGeom prst="rect">
                  <a:avLst/>
                </a:prstGeom>
                <a:solidFill>
                  <a:srgbClr val="FFFFFF">
                    <a:shade val="85000"/>
                  </a:srgbClr>
                </a:solidFill>
                <a:ln w="101600" cap="sq">
                  <a:solidFill>
                    <a:srgbClr val="FDFDFD"/>
                  </a:solidFill>
                  <a:miter lim="800000"/>
                </a:ln>
                <a:effectLst>
                  <a:outerShdw blurRad="57150" dist="37500" dir="7560000" sy="98000" kx="110000" ky="200000" algn="tl" rotWithShape="0">
                    <a:srgbClr val="000000">
                      <a:alpha val="20000"/>
                    </a:srgbClr>
                  </a:outerShdw>
                </a:effectLst>
                <a:scene3d>
                  <a:camera prst="perspectiveRelaxed">
                    <a:rot lat="18960000" lon="0" rev="0"/>
                  </a:camera>
                  <a:lightRig rig="twoPt" dir="t">
                    <a:rot lat="0" lon="0" rev="7200000"/>
                  </a:lightRig>
                </a:scene3d>
                <a:sp3d prstMaterial="matte">
                  <a:bevelT w="22860" h="12700"/>
                  <a:contourClr>
                    <a:srgbClr val="FFFFFF"/>
                  </a:contourClr>
                </a:sp3d>
              </p:spPr>
            </p:pic>
            <p:sp>
              <p:nvSpPr>
                <p:cNvPr id="164" name="圆角矩形 62">
                  <a:extLst>
                    <a:ext uri="{FF2B5EF4-FFF2-40B4-BE49-F238E27FC236}">
                      <a16:creationId xmlns:a16="http://schemas.microsoft.com/office/drawing/2014/main" id="{29DA83DA-16D8-481F-A1A1-9A54845B055A}"/>
                    </a:ext>
                  </a:extLst>
                </p:cNvPr>
                <p:cNvSpPr/>
                <p:nvPr/>
              </p:nvSpPr>
              <p:spPr>
                <a:xfrm>
                  <a:off x="2523359" y="5716716"/>
                  <a:ext cx="1165627" cy="433411"/>
                </a:xfrm>
                <a:prstGeom prst="roundRect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sz="1000" b="1" dirty="0">
                      <a:latin typeface="微软雅黑" pitchFamily="34" charset="-122"/>
                      <a:ea typeface="微软雅黑" pitchFamily="34" charset="-122"/>
                    </a:rPr>
                    <a:t>分支开发</a:t>
                  </a:r>
                </a:p>
              </p:txBody>
            </p:sp>
          </p:grpSp>
        </p:grpSp>
      </p:grpSp>
      <p:grpSp>
        <p:nvGrpSpPr>
          <p:cNvPr id="6" name="组合 5"/>
          <p:cNvGrpSpPr>
            <a:grpSpLocks noChangeAspect="1"/>
          </p:cNvGrpSpPr>
          <p:nvPr/>
        </p:nvGrpSpPr>
        <p:grpSpPr>
          <a:xfrm>
            <a:off x="623392" y="3066668"/>
            <a:ext cx="5039590" cy="3455633"/>
            <a:chOff x="447577" y="3172362"/>
            <a:chExt cx="5635582" cy="3864304"/>
          </a:xfrm>
        </p:grpSpPr>
        <p:pic>
          <p:nvPicPr>
            <p:cNvPr id="173" name="图片 17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414782" y="3172362"/>
              <a:ext cx="3805307" cy="1424245"/>
            </a:xfrm>
            <a:prstGeom prst="rect">
              <a:avLst/>
            </a:prstGeom>
            <a:solidFill>
              <a:schemeClr val="bg1"/>
            </a:solidFill>
            <a:effectLst/>
          </p:spPr>
        </p:pic>
        <p:pic>
          <p:nvPicPr>
            <p:cNvPr id="174" name="图片 173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414782" y="4697582"/>
              <a:ext cx="3805307" cy="1584177"/>
            </a:xfrm>
            <a:prstGeom prst="rect">
              <a:avLst/>
            </a:prstGeom>
            <a:effectLst/>
          </p:spPr>
        </p:pic>
        <p:sp>
          <p:nvSpPr>
            <p:cNvPr id="5" name="矩形 4"/>
            <p:cNvSpPr/>
            <p:nvPr/>
          </p:nvSpPr>
          <p:spPr>
            <a:xfrm>
              <a:off x="447577" y="6382734"/>
              <a:ext cx="5635582" cy="6539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综合分析技术、社会、管理以及集成等多重因素，发现</a:t>
              </a:r>
              <a:r>
                <a:rPr lang="en-US" altLang="zh-CN" sz="1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CI</a:t>
              </a:r>
              <a:r>
                <a:rPr lang="zh-CN" altLang="en-US" sz="1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可提高</a:t>
              </a:r>
              <a:r>
                <a:rPr lang="en-US" altLang="zh-CN" sz="1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PR</a:t>
              </a:r>
              <a:r>
                <a:rPr lang="zh-CN" altLang="en-US" sz="1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的接受率，降低了</a:t>
              </a:r>
              <a:r>
                <a:rPr lang="en-US" altLang="zh-CN" sz="1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PR</a:t>
              </a:r>
              <a:r>
                <a:rPr lang="zh-CN" altLang="en-US" sz="1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的拒绝率</a:t>
              </a:r>
            </a:p>
          </p:txBody>
        </p:sp>
      </p:grpSp>
      <p:grpSp>
        <p:nvGrpSpPr>
          <p:cNvPr id="54" name="组合 53"/>
          <p:cNvGrpSpPr/>
          <p:nvPr/>
        </p:nvGrpSpPr>
        <p:grpSpPr>
          <a:xfrm>
            <a:off x="1703512" y="868477"/>
            <a:ext cx="8856984" cy="1812481"/>
            <a:chOff x="179512" y="148397"/>
            <a:chExt cx="8856984" cy="1912451"/>
          </a:xfrm>
        </p:grpSpPr>
        <p:grpSp>
          <p:nvGrpSpPr>
            <p:cNvPr id="55" name="组合 54"/>
            <p:cNvGrpSpPr/>
            <p:nvPr/>
          </p:nvGrpSpPr>
          <p:grpSpPr>
            <a:xfrm>
              <a:off x="1114571" y="695287"/>
              <a:ext cx="6984776" cy="795250"/>
              <a:chOff x="1114571" y="695288"/>
              <a:chExt cx="6984776" cy="795254"/>
            </a:xfrm>
          </p:grpSpPr>
          <p:sp>
            <p:nvSpPr>
              <p:cNvPr id="71" name="左右箭头 70"/>
              <p:cNvSpPr/>
              <p:nvPr/>
            </p:nvSpPr>
            <p:spPr>
              <a:xfrm>
                <a:off x="1114571" y="830364"/>
                <a:ext cx="6984776" cy="506656"/>
              </a:xfrm>
              <a:prstGeom prst="leftRightArrow">
                <a:avLst>
                  <a:gd name="adj1" fmla="val 50000"/>
                  <a:gd name="adj2" fmla="val 24131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72" name="组合 71"/>
              <p:cNvGrpSpPr/>
              <p:nvPr/>
            </p:nvGrpSpPr>
            <p:grpSpPr>
              <a:xfrm>
                <a:off x="4968827" y="695288"/>
                <a:ext cx="883251" cy="795254"/>
                <a:chOff x="2580765" y="5385306"/>
                <a:chExt cx="918237" cy="854565"/>
              </a:xfrm>
            </p:grpSpPr>
            <p:sp>
              <p:nvSpPr>
                <p:cNvPr id="105" name="六边形 104"/>
                <p:cNvSpPr/>
                <p:nvPr/>
              </p:nvSpPr>
              <p:spPr>
                <a:xfrm>
                  <a:off x="2911395" y="5722741"/>
                  <a:ext cx="587607" cy="492946"/>
                </a:xfrm>
                <a:prstGeom prst="hexagon">
                  <a:avLst/>
                </a:prstGeom>
                <a:solidFill>
                  <a:schemeClr val="bg1">
                    <a:alpha val="50000"/>
                  </a:schemeClr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06" name="六边形 105"/>
                <p:cNvSpPr/>
                <p:nvPr/>
              </p:nvSpPr>
              <p:spPr>
                <a:xfrm>
                  <a:off x="2580765" y="5396829"/>
                  <a:ext cx="587607" cy="492945"/>
                </a:xfrm>
                <a:prstGeom prst="hexagon">
                  <a:avLst/>
                </a:prstGeom>
                <a:solidFill>
                  <a:schemeClr val="bg1">
                    <a:alpha val="50000"/>
                  </a:schemeClr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50" kern="0" dirty="0"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FFFFFF"/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07" name="文本框 106"/>
                <p:cNvSpPr txBox="1"/>
                <p:nvPr/>
              </p:nvSpPr>
              <p:spPr>
                <a:xfrm>
                  <a:off x="2608106" y="5385306"/>
                  <a:ext cx="471952" cy="47111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sz="1050" b="1" kern="0" dirty="0">
                      <a:solidFill>
                        <a:schemeClr val="bg1">
                          <a:lumMod val="65000"/>
                        </a:schemeClr>
                      </a:solidFill>
                      <a:effectLst>
                        <a:outerShdw blurRad="38100" dist="38100" dir="2700000" algn="tl">
                          <a:srgbClr val="FFFFFF"/>
                        </a:outerShdw>
                      </a:effectLst>
                      <a:latin typeface="微软雅黑" pitchFamily="34" charset="-122"/>
                      <a:ea typeface="微软雅黑" panose="020B0503020204020204" pitchFamily="34" charset="-122"/>
                    </a:rPr>
                    <a:t>应用</a:t>
                  </a:r>
                  <a:endParaRPr lang="en-US" altLang="zh-CN" sz="1050" b="1" kern="0" dirty="0">
                    <a:solidFill>
                      <a:schemeClr val="bg1">
                        <a:lumMod val="65000"/>
                      </a:schemeClr>
                    </a:solidFill>
                    <a:effectLst>
                      <a:outerShdw blurRad="38100" dist="38100" dir="2700000" algn="tl">
                        <a:srgbClr val="FFFFFF"/>
                      </a:outerShdw>
                    </a:effectLst>
                    <a:latin typeface="微软雅黑" pitchFamily="34" charset="-122"/>
                    <a:ea typeface="微软雅黑" panose="020B0503020204020204" pitchFamily="34" charset="-122"/>
                  </a:endParaRPr>
                </a:p>
                <a:p>
                  <a:pPr algn="ctr"/>
                  <a:r>
                    <a:rPr lang="zh-CN" altLang="en-US" sz="1050" b="1" kern="0" dirty="0">
                      <a:solidFill>
                        <a:schemeClr val="bg1">
                          <a:lumMod val="65000"/>
                        </a:schemeClr>
                      </a:solidFill>
                      <a:effectLst>
                        <a:outerShdw blurRad="38100" dist="38100" dir="2700000" algn="tl">
                          <a:srgbClr val="FFFFFF"/>
                        </a:outerShdw>
                      </a:effectLst>
                      <a:latin typeface="微软雅黑" pitchFamily="34" charset="-122"/>
                      <a:ea typeface="微软雅黑" panose="020B0503020204020204" pitchFamily="34" charset="-122"/>
                    </a:rPr>
                    <a:t>反馈</a:t>
                  </a:r>
                </a:p>
              </p:txBody>
            </p:sp>
            <p:sp>
              <p:nvSpPr>
                <p:cNvPr id="108" name="文本框 107"/>
                <p:cNvSpPr txBox="1"/>
                <p:nvPr/>
              </p:nvSpPr>
              <p:spPr>
                <a:xfrm>
                  <a:off x="2988049" y="5768756"/>
                  <a:ext cx="471952" cy="47111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sz="1050" b="1" kern="0" dirty="0">
                      <a:solidFill>
                        <a:schemeClr val="bg1">
                          <a:lumMod val="65000"/>
                        </a:schemeClr>
                      </a:solidFill>
                      <a:effectLst>
                        <a:outerShdw blurRad="38100" dist="38100" dir="2700000" algn="tl">
                          <a:srgbClr val="FFFFFF"/>
                        </a:outerShdw>
                      </a:effectLst>
                      <a:latin typeface="微软雅黑" pitchFamily="34" charset="-122"/>
                      <a:ea typeface="微软雅黑" panose="020B0503020204020204" pitchFamily="34" charset="-122"/>
                    </a:rPr>
                    <a:t>资源</a:t>
                  </a:r>
                  <a:endParaRPr lang="en-US" altLang="zh-CN" sz="1050" b="1" kern="0" dirty="0">
                    <a:solidFill>
                      <a:schemeClr val="bg1">
                        <a:lumMod val="65000"/>
                      </a:schemeClr>
                    </a:solidFill>
                    <a:effectLst>
                      <a:outerShdw blurRad="38100" dist="38100" dir="2700000" algn="tl">
                        <a:srgbClr val="FFFFFF"/>
                      </a:outerShdw>
                    </a:effectLst>
                    <a:latin typeface="微软雅黑" pitchFamily="34" charset="-122"/>
                    <a:ea typeface="微软雅黑" panose="020B0503020204020204" pitchFamily="34" charset="-122"/>
                  </a:endParaRPr>
                </a:p>
                <a:p>
                  <a:pPr algn="ctr"/>
                  <a:r>
                    <a:rPr lang="zh-CN" altLang="en-US" sz="1050" b="1" kern="0" dirty="0">
                      <a:solidFill>
                        <a:schemeClr val="bg1">
                          <a:lumMod val="65000"/>
                        </a:schemeClr>
                      </a:solidFill>
                      <a:effectLst>
                        <a:outerShdw blurRad="38100" dist="38100" dir="2700000" algn="tl">
                          <a:srgbClr val="FFFFFF"/>
                        </a:outerShdw>
                      </a:effectLst>
                      <a:latin typeface="微软雅黑" pitchFamily="34" charset="-122"/>
                      <a:ea typeface="微软雅黑" panose="020B0503020204020204" pitchFamily="34" charset="-122"/>
                    </a:rPr>
                    <a:t>推荐</a:t>
                  </a:r>
                </a:p>
              </p:txBody>
            </p:sp>
          </p:grpSp>
          <p:grpSp>
            <p:nvGrpSpPr>
              <p:cNvPr id="80" name="组合 79"/>
              <p:cNvGrpSpPr/>
              <p:nvPr/>
            </p:nvGrpSpPr>
            <p:grpSpPr>
              <a:xfrm>
                <a:off x="1748812" y="717541"/>
                <a:ext cx="972000" cy="720000"/>
                <a:chOff x="430999" y="5145109"/>
                <a:chExt cx="1093806" cy="800960"/>
              </a:xfrm>
            </p:grpSpPr>
            <p:sp>
              <p:nvSpPr>
                <p:cNvPr id="103" name="圆角矩形 102"/>
                <p:cNvSpPr/>
                <p:nvPr/>
              </p:nvSpPr>
              <p:spPr>
                <a:xfrm>
                  <a:off x="922604" y="5456403"/>
                  <a:ext cx="602201" cy="489666"/>
                </a:xfrm>
                <a:prstGeom prst="roundRect">
                  <a:avLst>
                    <a:gd name="adj" fmla="val 7890"/>
                  </a:avLst>
                </a:prstGeom>
                <a:solidFill>
                  <a:schemeClr val="bg1">
                    <a:alpha val="60000"/>
                  </a:schemeClr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sz="1050" b="1" kern="0" dirty="0">
                      <a:solidFill>
                        <a:schemeClr val="bg1">
                          <a:lumMod val="65000"/>
                        </a:schemeClr>
                      </a:solidFill>
                      <a:effectLst>
                        <a:outerShdw blurRad="38100" dist="38100" dir="2700000" algn="tl">
                          <a:srgbClr val="FFFFFF"/>
                        </a:outerShdw>
                      </a:effectLst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任务</a:t>
                  </a:r>
                  <a:endParaRPr lang="en-US" altLang="zh-CN" sz="1050" b="1" kern="0" dirty="0">
                    <a:solidFill>
                      <a:schemeClr val="bg1">
                        <a:lumMod val="65000"/>
                      </a:schemeClr>
                    </a:solidFill>
                    <a:effectLst>
                      <a:outerShdw blurRad="38100" dist="38100" dir="2700000" algn="tl">
                        <a:srgbClr val="FFFFFF"/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  <a:p>
                  <a:pPr algn="ctr"/>
                  <a:r>
                    <a:rPr lang="zh-CN" altLang="en-US" sz="1050" b="1" kern="0" dirty="0">
                      <a:solidFill>
                        <a:schemeClr val="bg1">
                          <a:lumMod val="65000"/>
                        </a:schemeClr>
                      </a:solidFill>
                      <a:effectLst>
                        <a:outerShdw blurRad="38100" dist="38100" dir="2700000" algn="tl">
                          <a:srgbClr val="FFFFFF"/>
                        </a:outerShdw>
                      </a:effectLst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规划</a:t>
                  </a:r>
                </a:p>
              </p:txBody>
            </p:sp>
            <p:sp>
              <p:nvSpPr>
                <p:cNvPr id="104" name="圆角矩形 103"/>
                <p:cNvSpPr/>
                <p:nvPr/>
              </p:nvSpPr>
              <p:spPr>
                <a:xfrm>
                  <a:off x="430999" y="5145109"/>
                  <a:ext cx="605470" cy="494740"/>
                </a:xfrm>
                <a:prstGeom prst="roundRect">
                  <a:avLst>
                    <a:gd name="adj" fmla="val 7890"/>
                  </a:avLst>
                </a:prstGeom>
                <a:solidFill>
                  <a:schemeClr val="bg1">
                    <a:alpha val="60000"/>
                  </a:schemeClr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sz="1050" b="1" kern="0" dirty="0">
                      <a:solidFill>
                        <a:schemeClr val="bg1">
                          <a:lumMod val="65000"/>
                        </a:schemeClr>
                      </a:solidFill>
                      <a:effectLst>
                        <a:outerShdw blurRad="38100" dist="38100" dir="2700000" algn="tl">
                          <a:srgbClr val="FFFFFF"/>
                        </a:outerShdw>
                      </a:effectLst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创意汇聚</a:t>
                  </a:r>
                </a:p>
              </p:txBody>
            </p:sp>
          </p:grpSp>
          <p:grpSp>
            <p:nvGrpSpPr>
              <p:cNvPr id="81" name="组合 80"/>
              <p:cNvGrpSpPr/>
              <p:nvPr/>
            </p:nvGrpSpPr>
            <p:grpSpPr>
              <a:xfrm>
                <a:off x="3259229" y="725452"/>
                <a:ext cx="972000" cy="720000"/>
                <a:chOff x="430999" y="5145109"/>
                <a:chExt cx="1093806" cy="800960"/>
              </a:xfrm>
            </p:grpSpPr>
            <p:sp>
              <p:nvSpPr>
                <p:cNvPr id="101" name="圆角矩形 100"/>
                <p:cNvSpPr/>
                <p:nvPr/>
              </p:nvSpPr>
              <p:spPr>
                <a:xfrm>
                  <a:off x="922604" y="5456403"/>
                  <a:ext cx="602201" cy="489666"/>
                </a:xfrm>
                <a:prstGeom prst="roundRect">
                  <a:avLst>
                    <a:gd name="adj" fmla="val 7890"/>
                  </a:avLst>
                </a:prstGeom>
                <a:solidFill>
                  <a:srgbClr val="BFE4FF">
                    <a:alpha val="50000"/>
                  </a:srgbClr>
                </a:solidFill>
                <a:ln>
                  <a:solidFill>
                    <a:srgbClr val="005A9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sz="1050" b="1" kern="0" dirty="0">
                      <a:solidFill>
                        <a:srgbClr val="000000"/>
                      </a:solidFill>
                      <a:effectLst>
                        <a:outerShdw blurRad="38100" dist="38100" dir="2700000" algn="tl">
                          <a:srgbClr val="FFFFFF"/>
                        </a:outerShdw>
                      </a:effectLst>
                      <a:latin typeface="微软雅黑" pitchFamily="34" charset="-122"/>
                      <a:ea typeface="微软雅黑" panose="020B0503020204020204" pitchFamily="34" charset="-122"/>
                    </a:rPr>
                    <a:t>任务开发</a:t>
                  </a:r>
                </a:p>
              </p:txBody>
            </p:sp>
            <p:sp>
              <p:nvSpPr>
                <p:cNvPr id="102" name="圆角矩形 101"/>
                <p:cNvSpPr/>
                <p:nvPr/>
              </p:nvSpPr>
              <p:spPr>
                <a:xfrm>
                  <a:off x="430999" y="5145109"/>
                  <a:ext cx="605470" cy="494740"/>
                </a:xfrm>
                <a:prstGeom prst="roundRect">
                  <a:avLst>
                    <a:gd name="adj" fmla="val 7890"/>
                  </a:avLst>
                </a:prstGeom>
                <a:solidFill>
                  <a:srgbClr val="FFBBBB">
                    <a:alpha val="60000"/>
                  </a:srgbClr>
                </a:solidFill>
                <a:ln>
                  <a:solidFill>
                    <a:srgbClr val="FF999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sz="1050" b="1" kern="0" dirty="0">
                      <a:solidFill>
                        <a:srgbClr val="000000"/>
                      </a:solidFill>
                      <a:effectLst>
                        <a:outerShdw blurRad="38100" dist="38100" dir="2700000" algn="tl">
                          <a:srgbClr val="FFFFFF"/>
                        </a:outerShdw>
                      </a:effectLst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创意实现</a:t>
                  </a:r>
                </a:p>
              </p:txBody>
            </p:sp>
          </p:grpSp>
          <p:grpSp>
            <p:nvGrpSpPr>
              <p:cNvPr id="82" name="组合 81"/>
              <p:cNvGrpSpPr/>
              <p:nvPr/>
            </p:nvGrpSpPr>
            <p:grpSpPr>
              <a:xfrm>
                <a:off x="6475916" y="696721"/>
                <a:ext cx="883251" cy="760760"/>
                <a:chOff x="2580765" y="5385309"/>
                <a:chExt cx="918237" cy="817498"/>
              </a:xfrm>
            </p:grpSpPr>
            <p:sp>
              <p:nvSpPr>
                <p:cNvPr id="83" name="六边形 82"/>
                <p:cNvSpPr/>
                <p:nvPr/>
              </p:nvSpPr>
              <p:spPr>
                <a:xfrm>
                  <a:off x="2911395" y="5702057"/>
                  <a:ext cx="587607" cy="492945"/>
                </a:xfrm>
                <a:prstGeom prst="hexagon">
                  <a:avLst/>
                </a:prstGeom>
                <a:solidFill>
                  <a:schemeClr val="bg1">
                    <a:alpha val="50000"/>
                  </a:schemeClr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84" name="六边形 83"/>
                <p:cNvSpPr/>
                <p:nvPr/>
              </p:nvSpPr>
              <p:spPr>
                <a:xfrm>
                  <a:off x="2580765" y="5396829"/>
                  <a:ext cx="587607" cy="492946"/>
                </a:xfrm>
                <a:prstGeom prst="hexagon">
                  <a:avLst/>
                </a:prstGeom>
                <a:solidFill>
                  <a:schemeClr val="bg1">
                    <a:alpha val="50000"/>
                  </a:schemeClr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50" kern="0" dirty="0"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FFFFFF"/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90" name="文本框 89"/>
                <p:cNvSpPr txBox="1"/>
                <p:nvPr/>
              </p:nvSpPr>
              <p:spPr>
                <a:xfrm>
                  <a:off x="2608106" y="5385309"/>
                  <a:ext cx="471952" cy="47111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sz="1050" b="1" kern="0" dirty="0">
                      <a:solidFill>
                        <a:schemeClr val="bg1">
                          <a:lumMod val="65000"/>
                        </a:schemeClr>
                      </a:solidFill>
                      <a:effectLst>
                        <a:outerShdw blurRad="38100" dist="38100" dir="2700000" algn="tl">
                          <a:srgbClr val="FFFFFF"/>
                        </a:outerShdw>
                      </a:effectLst>
                      <a:latin typeface="微软雅黑" pitchFamily="34" charset="-122"/>
                      <a:ea typeface="微软雅黑" panose="020B0503020204020204" pitchFamily="34" charset="-122"/>
                    </a:rPr>
                    <a:t>应用</a:t>
                  </a:r>
                  <a:endParaRPr lang="en-US" altLang="zh-CN" sz="1050" b="1" kern="0" dirty="0">
                    <a:solidFill>
                      <a:schemeClr val="bg1">
                        <a:lumMod val="65000"/>
                      </a:schemeClr>
                    </a:solidFill>
                    <a:effectLst>
                      <a:outerShdw blurRad="38100" dist="38100" dir="2700000" algn="tl">
                        <a:srgbClr val="FFFFFF"/>
                      </a:outerShdw>
                    </a:effectLst>
                    <a:latin typeface="微软雅黑" pitchFamily="34" charset="-122"/>
                    <a:ea typeface="微软雅黑" panose="020B0503020204020204" pitchFamily="34" charset="-122"/>
                  </a:endParaRPr>
                </a:p>
                <a:p>
                  <a:pPr algn="ctr"/>
                  <a:r>
                    <a:rPr lang="zh-CN" altLang="en-US" sz="1050" b="1" kern="0" dirty="0">
                      <a:solidFill>
                        <a:schemeClr val="bg1">
                          <a:lumMod val="65000"/>
                        </a:schemeClr>
                      </a:solidFill>
                      <a:effectLst>
                        <a:outerShdw blurRad="38100" dist="38100" dir="2700000" algn="tl">
                          <a:srgbClr val="FFFFFF"/>
                        </a:outerShdw>
                      </a:effectLst>
                      <a:latin typeface="微软雅黑" pitchFamily="34" charset="-122"/>
                      <a:ea typeface="微软雅黑" panose="020B0503020204020204" pitchFamily="34" charset="-122"/>
                    </a:rPr>
                    <a:t>标注</a:t>
                  </a:r>
                </a:p>
              </p:txBody>
            </p:sp>
            <p:sp>
              <p:nvSpPr>
                <p:cNvPr id="100" name="文本框 99"/>
                <p:cNvSpPr txBox="1"/>
                <p:nvPr/>
              </p:nvSpPr>
              <p:spPr>
                <a:xfrm>
                  <a:off x="3009175" y="5731692"/>
                  <a:ext cx="471952" cy="47111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sz="1050" b="1" kern="0" dirty="0">
                      <a:solidFill>
                        <a:schemeClr val="bg1">
                          <a:lumMod val="65000"/>
                        </a:schemeClr>
                      </a:solidFill>
                      <a:effectLst>
                        <a:outerShdw blurRad="38100" dist="38100" dir="2700000" algn="tl">
                          <a:srgbClr val="FFFFFF"/>
                        </a:outerShdw>
                      </a:effectLst>
                      <a:latin typeface="微软雅黑" pitchFamily="34" charset="-122"/>
                      <a:ea typeface="微软雅黑" panose="020B0503020204020204" pitchFamily="34" charset="-122"/>
                    </a:rPr>
                    <a:t>资源</a:t>
                  </a:r>
                  <a:endParaRPr lang="en-US" altLang="zh-CN" sz="1050" b="1" kern="0" dirty="0">
                    <a:solidFill>
                      <a:schemeClr val="bg1">
                        <a:lumMod val="65000"/>
                      </a:schemeClr>
                    </a:solidFill>
                    <a:effectLst>
                      <a:outerShdw blurRad="38100" dist="38100" dir="2700000" algn="tl">
                        <a:srgbClr val="FFFFFF"/>
                      </a:outerShdw>
                    </a:effectLst>
                    <a:latin typeface="微软雅黑" pitchFamily="34" charset="-122"/>
                    <a:ea typeface="微软雅黑" panose="020B0503020204020204" pitchFamily="34" charset="-122"/>
                  </a:endParaRPr>
                </a:p>
                <a:p>
                  <a:pPr algn="ctr"/>
                  <a:r>
                    <a:rPr lang="zh-CN" altLang="en-US" sz="1050" b="1" kern="0" dirty="0">
                      <a:solidFill>
                        <a:schemeClr val="bg1">
                          <a:lumMod val="65000"/>
                        </a:schemeClr>
                      </a:solidFill>
                      <a:effectLst>
                        <a:outerShdw blurRad="38100" dist="38100" dir="2700000" algn="tl">
                          <a:srgbClr val="FFFFFF"/>
                        </a:outerShdw>
                      </a:effectLst>
                      <a:latin typeface="微软雅黑" pitchFamily="34" charset="-122"/>
                      <a:ea typeface="微软雅黑" panose="020B0503020204020204" pitchFamily="34" charset="-122"/>
                    </a:rPr>
                    <a:t>复用</a:t>
                  </a:r>
                </a:p>
              </p:txBody>
            </p:sp>
          </p:grpSp>
        </p:grpSp>
        <p:sp>
          <p:nvSpPr>
            <p:cNvPr id="56" name="六边形 55"/>
            <p:cNvSpPr/>
            <p:nvPr/>
          </p:nvSpPr>
          <p:spPr>
            <a:xfrm>
              <a:off x="8293404" y="821372"/>
              <a:ext cx="743092" cy="582477"/>
            </a:xfrm>
            <a:prstGeom prst="hexagon">
              <a:avLst/>
            </a:prstGeom>
            <a:solidFill>
              <a:srgbClr val="BFE4FF">
                <a:alpha val="50000"/>
              </a:srgbClr>
            </a:solidFill>
            <a:ln>
              <a:solidFill>
                <a:srgbClr val="005A9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200" b="1" kern="0" dirty="0">
                  <a:solidFill>
                    <a:schemeClr val="bg1">
                      <a:lumMod val="50000"/>
                    </a:schemeClr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latin typeface="微软雅黑" pitchFamily="34" charset="-122"/>
                  <a:ea typeface="微软雅黑" panose="020B0503020204020204" pitchFamily="34" charset="-122"/>
                </a:rPr>
                <a:t>生产</a:t>
              </a:r>
              <a:endParaRPr lang="en-US" altLang="zh-CN" sz="1200" b="1" kern="0" dirty="0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微软雅黑" pitchFamily="34" charset="-122"/>
                <a:ea typeface="微软雅黑" panose="020B0503020204020204" pitchFamily="34" charset="-122"/>
              </a:endParaRP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200" b="1" kern="0" dirty="0">
                  <a:solidFill>
                    <a:schemeClr val="bg1">
                      <a:lumMod val="50000"/>
                    </a:schemeClr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latin typeface="微软雅黑" pitchFamily="34" charset="-122"/>
                  <a:ea typeface="微软雅黑" panose="020B0503020204020204" pitchFamily="34" charset="-122"/>
                </a:rPr>
                <a:t>活动</a:t>
              </a:r>
            </a:p>
          </p:txBody>
        </p:sp>
        <p:cxnSp>
          <p:nvCxnSpPr>
            <p:cNvPr id="57" name="曲线连接符 56"/>
            <p:cNvCxnSpPr>
              <a:cxnSpLocks noChangeAspect="1"/>
              <a:stCxn id="58" idx="1"/>
              <a:endCxn id="61" idx="1"/>
            </p:cNvCxnSpPr>
            <p:nvPr/>
          </p:nvCxnSpPr>
          <p:spPr>
            <a:xfrm rot="16200000" flipH="1">
              <a:off x="1961889" y="178227"/>
              <a:ext cx="481741" cy="2846610"/>
            </a:xfrm>
            <a:prstGeom prst="curvedConnector2">
              <a:avLst/>
            </a:prstGeom>
            <a:gradFill rotWithShape="1">
              <a:gsLst>
                <a:gs pos="0">
                  <a:srgbClr val="99CCFF"/>
                </a:gs>
                <a:gs pos="100000">
                  <a:srgbClr val="CCECFF"/>
                </a:gs>
              </a:gsLst>
              <a:path path="rect">
                <a:fillToRect r="100000" b="100000"/>
              </a:path>
            </a:gradFill>
            <a:ln w="28575" cap="sq" algn="ctr">
              <a:solidFill>
                <a:srgbClr val="FFABAB"/>
              </a:solidFill>
              <a:miter lim="800000"/>
              <a:headEnd type="none"/>
              <a:tailEnd type="none"/>
            </a:ln>
            <a:effectLst/>
          </p:spPr>
        </p:cxnSp>
        <p:sp>
          <p:nvSpPr>
            <p:cNvPr id="58" name="六边形 57"/>
            <p:cNvSpPr/>
            <p:nvPr/>
          </p:nvSpPr>
          <p:spPr>
            <a:xfrm>
              <a:off x="179512" y="788063"/>
              <a:ext cx="743092" cy="572599"/>
            </a:xfrm>
            <a:prstGeom prst="hexagon">
              <a:avLst/>
            </a:prstGeom>
            <a:solidFill>
              <a:srgbClr val="FFBBBB">
                <a:alpha val="60000"/>
              </a:srgbClr>
            </a:solidFill>
            <a:ln>
              <a:solidFill>
                <a:srgbClr val="FF99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200" b="1" kern="0" dirty="0">
                  <a:solidFill>
                    <a:schemeClr val="bg1">
                      <a:lumMod val="50000"/>
                    </a:schemeClr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latin typeface="微软雅黑" pitchFamily="34" charset="-122"/>
                  <a:ea typeface="微软雅黑" panose="020B0503020204020204" pitchFamily="34" charset="-122"/>
                </a:rPr>
                <a:t>创作</a:t>
              </a:r>
              <a:endParaRPr lang="en-US" altLang="zh-CN" sz="1200" b="1" kern="0" dirty="0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微软雅黑" pitchFamily="34" charset="-122"/>
                <a:ea typeface="微软雅黑" panose="020B0503020204020204" pitchFamily="34" charset="-122"/>
              </a:endParaRP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200" b="1" kern="0" dirty="0">
                  <a:solidFill>
                    <a:schemeClr val="bg1">
                      <a:lumMod val="50000"/>
                    </a:schemeClr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latin typeface="微软雅黑" pitchFamily="34" charset="-122"/>
                  <a:ea typeface="微软雅黑" panose="020B0503020204020204" pitchFamily="34" charset="-122"/>
                </a:rPr>
                <a:t>活动</a:t>
              </a:r>
            </a:p>
          </p:txBody>
        </p:sp>
        <p:cxnSp>
          <p:nvCxnSpPr>
            <p:cNvPr id="59" name="曲线连接符 58"/>
            <p:cNvCxnSpPr>
              <a:stCxn id="58" idx="5"/>
              <a:endCxn id="60" idx="1"/>
            </p:cNvCxnSpPr>
            <p:nvPr/>
          </p:nvCxnSpPr>
          <p:spPr>
            <a:xfrm rot="5400000" flipH="1" flipV="1">
              <a:off x="1986702" y="-861131"/>
              <a:ext cx="441946" cy="2856442"/>
            </a:xfrm>
            <a:prstGeom prst="curvedConnector2">
              <a:avLst/>
            </a:prstGeom>
            <a:gradFill rotWithShape="1">
              <a:gsLst>
                <a:gs pos="0">
                  <a:srgbClr val="99CCFF"/>
                </a:gs>
                <a:gs pos="100000">
                  <a:srgbClr val="CCECFF"/>
                </a:gs>
              </a:gsLst>
              <a:path path="rect">
                <a:fillToRect r="100000" b="100000"/>
              </a:path>
            </a:gradFill>
            <a:ln w="28575" cap="sq" algn="ctr">
              <a:solidFill>
                <a:srgbClr val="FFABAB"/>
              </a:solidFill>
              <a:miter lim="800000"/>
              <a:headEnd type="none"/>
              <a:tailEnd type="none"/>
            </a:ln>
            <a:effectLst/>
          </p:spPr>
        </p:cxnSp>
        <p:sp>
          <p:nvSpPr>
            <p:cNvPr id="60" name="圆角矩形 59"/>
            <p:cNvSpPr/>
            <p:nvPr/>
          </p:nvSpPr>
          <p:spPr>
            <a:xfrm>
              <a:off x="3635896" y="148397"/>
              <a:ext cx="1728192" cy="395440"/>
            </a:xfrm>
            <a:prstGeom prst="roundRect">
              <a:avLst>
                <a:gd name="adj" fmla="val 8852"/>
              </a:avLst>
            </a:prstGeom>
            <a:solidFill>
              <a:srgbClr val="FFFFFF"/>
            </a:solidFill>
            <a:ln w="19050" cap="sq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400" b="1" kern="0" dirty="0">
                  <a:effectLst>
                    <a:outerShdw blurRad="38100" dist="38100" dir="2700000" algn="tl">
                      <a:srgbClr val="FFFFFF"/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外围贡献群体</a:t>
              </a:r>
            </a:p>
          </p:txBody>
        </p:sp>
        <p:sp>
          <p:nvSpPr>
            <p:cNvPr id="61" name="圆角矩形 60"/>
            <p:cNvSpPr/>
            <p:nvPr/>
          </p:nvSpPr>
          <p:spPr>
            <a:xfrm>
              <a:off x="3626064" y="1623957"/>
              <a:ext cx="1728192" cy="436891"/>
            </a:xfrm>
            <a:prstGeom prst="roundRect">
              <a:avLst>
                <a:gd name="adj" fmla="val 8852"/>
              </a:avLst>
            </a:prstGeom>
            <a:solidFill>
              <a:srgbClr val="FFFFFF"/>
            </a:solidFill>
            <a:ln w="19050" cap="sq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400" b="1" kern="0" dirty="0">
                  <a:effectLst>
                    <a:outerShdw blurRad="38100" dist="38100" dir="2700000" algn="tl">
                      <a:srgbClr val="FFFFFF"/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核心开发团队</a:t>
              </a:r>
            </a:p>
          </p:txBody>
        </p:sp>
        <p:sp>
          <p:nvSpPr>
            <p:cNvPr id="62" name="椭圆 61"/>
            <p:cNvSpPr/>
            <p:nvPr/>
          </p:nvSpPr>
          <p:spPr>
            <a:xfrm rot="297283">
              <a:off x="1563592" y="1499994"/>
              <a:ext cx="648882" cy="405450"/>
            </a:xfrm>
            <a:prstGeom prst="ellipse">
              <a:avLst/>
            </a:prstGeom>
            <a:gradFill rotWithShape="1">
              <a:gsLst>
                <a:gs pos="0">
                  <a:srgbClr val="FF9999"/>
                </a:gs>
                <a:gs pos="100000">
                  <a:srgbClr val="FFCCCC"/>
                </a:gs>
              </a:gsLst>
              <a:path path="rect">
                <a:fillToRect l="100000" t="100000"/>
              </a:path>
            </a:gradFill>
            <a:ln w="28575" cap="sq" algn="ctr">
              <a:solidFill>
                <a:srgbClr val="FF9999"/>
              </a:solidFill>
              <a:miter lim="800000"/>
              <a:headEnd/>
              <a:tailEnd/>
            </a:ln>
            <a:effectLst/>
          </p:spPr>
          <p:txBody>
            <a:bodyPr lIns="36000" tIns="0" rIns="36000" bIns="0"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200" b="1" kern="0" dirty="0">
                  <a:solidFill>
                    <a:srgbClr val="000000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作品</a:t>
              </a:r>
            </a:p>
          </p:txBody>
        </p:sp>
        <p:sp>
          <p:nvSpPr>
            <p:cNvPr id="63" name="等腰三角形 62"/>
            <p:cNvSpPr/>
            <p:nvPr/>
          </p:nvSpPr>
          <p:spPr>
            <a:xfrm rot="5634611" flipH="1">
              <a:off x="3424807" y="1738083"/>
              <a:ext cx="132893" cy="197040"/>
            </a:xfrm>
            <a:prstGeom prst="triangle">
              <a:avLst>
                <a:gd name="adj" fmla="val 49856"/>
              </a:avLst>
            </a:prstGeom>
            <a:solidFill>
              <a:srgbClr val="FFABAB"/>
            </a:solidFill>
            <a:ln w="28575" cap="sq" algn="ctr">
              <a:solidFill>
                <a:srgbClr val="FFABAB"/>
              </a:solidFill>
              <a:miter lim="800000"/>
              <a:headEnd/>
              <a:tailEnd/>
            </a:ln>
            <a:effectLst/>
          </p:spPr>
          <p:txBody>
            <a:bodyPr lIns="36000" tIns="0" rIns="36000" bIns="0"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400" b="1" kern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65" name="曲线连接符 64"/>
            <p:cNvCxnSpPr>
              <a:cxnSpLocks noChangeAspect="1"/>
            </p:cNvCxnSpPr>
            <p:nvPr/>
          </p:nvCxnSpPr>
          <p:spPr>
            <a:xfrm rot="5400000">
              <a:off x="6677363" y="80743"/>
              <a:ext cx="438554" cy="3084767"/>
            </a:xfrm>
            <a:prstGeom prst="curvedConnector2">
              <a:avLst/>
            </a:prstGeom>
            <a:gradFill rotWithShape="1">
              <a:gsLst>
                <a:gs pos="0">
                  <a:srgbClr val="99CCFF"/>
                </a:gs>
                <a:gs pos="100000">
                  <a:srgbClr val="CCECFF"/>
                </a:gs>
              </a:gsLst>
              <a:path path="rect">
                <a:fillToRect r="100000" b="100000"/>
              </a:path>
            </a:gradFill>
            <a:ln w="28575" cap="sq" algn="ctr">
              <a:solidFill>
                <a:srgbClr val="0070C0"/>
              </a:solidFill>
              <a:miter lim="800000"/>
              <a:headEnd/>
              <a:tailEnd/>
            </a:ln>
            <a:effectLst/>
          </p:spPr>
        </p:cxnSp>
        <p:grpSp>
          <p:nvGrpSpPr>
            <p:cNvPr id="67" name="组合 66"/>
            <p:cNvGrpSpPr/>
            <p:nvPr/>
          </p:nvGrpSpPr>
          <p:grpSpPr>
            <a:xfrm>
              <a:off x="5361451" y="274161"/>
              <a:ext cx="3077573" cy="547211"/>
              <a:chOff x="5361451" y="274161"/>
              <a:chExt cx="3077573" cy="547211"/>
            </a:xfrm>
          </p:grpSpPr>
          <p:cxnSp>
            <p:nvCxnSpPr>
              <p:cNvPr id="69" name="曲线连接符 68"/>
              <p:cNvCxnSpPr/>
              <p:nvPr/>
            </p:nvCxnSpPr>
            <p:spPr>
              <a:xfrm rot="16200000" flipV="1">
                <a:off x="6663929" y="-953723"/>
                <a:ext cx="475255" cy="3074935"/>
              </a:xfrm>
              <a:prstGeom prst="curvedConnector2">
                <a:avLst/>
              </a:prstGeom>
              <a:gradFill rotWithShape="1">
                <a:gsLst>
                  <a:gs pos="0">
                    <a:srgbClr val="99CCFF"/>
                  </a:gs>
                  <a:gs pos="100000">
                    <a:srgbClr val="CCECFF"/>
                  </a:gs>
                </a:gsLst>
                <a:path path="rect">
                  <a:fillToRect r="100000" b="100000"/>
                </a:path>
              </a:gradFill>
              <a:ln w="28575" cap="sq" algn="ctr">
                <a:solidFill>
                  <a:srgbClr val="0070C0"/>
                </a:solidFill>
                <a:miter lim="800000"/>
                <a:headEnd/>
                <a:tailEnd/>
              </a:ln>
              <a:effectLst/>
            </p:spPr>
          </p:cxnSp>
          <p:sp>
            <p:nvSpPr>
              <p:cNvPr id="70" name="等腰三角形 69"/>
              <p:cNvSpPr/>
              <p:nvPr/>
            </p:nvSpPr>
            <p:spPr>
              <a:xfrm rot="-5220000" flipH="1">
                <a:off x="5388451" y="247161"/>
                <a:ext cx="144000" cy="198000"/>
              </a:xfrm>
              <a:prstGeom prst="triangle">
                <a:avLst/>
              </a:prstGeom>
              <a:solidFill>
                <a:srgbClr val="0070C0"/>
              </a:solidFill>
              <a:ln w="28575" cap="sq" algn="ctr">
                <a:noFill/>
                <a:miter lim="800000"/>
                <a:headEnd type="none"/>
                <a:tailEnd type="triangle"/>
              </a:ln>
              <a:effectLst/>
            </p:spPr>
            <p:txBody>
              <a:bodyPr rtlCol="0" anchor="ctr"/>
              <a:lstStyle/>
              <a:p>
                <a:pPr algn="ctr"/>
                <a:endParaRPr lang="zh-CN" altLang="en-US" sz="1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68" name="椭圆 67"/>
            <p:cNvSpPr/>
            <p:nvPr/>
          </p:nvSpPr>
          <p:spPr>
            <a:xfrm rot="297283">
              <a:off x="6557148" y="203560"/>
              <a:ext cx="648882" cy="405450"/>
            </a:xfrm>
            <a:prstGeom prst="ellipse">
              <a:avLst/>
            </a:prstGeom>
            <a:gradFill flip="none" rotWithShape="1">
              <a:gsLst>
                <a:gs pos="0">
                  <a:srgbClr val="99CCFF"/>
                </a:gs>
                <a:gs pos="100000">
                  <a:srgbClr val="CCECFF"/>
                </a:gs>
              </a:gsLst>
              <a:path path="rect">
                <a:fillToRect l="100000" t="100000"/>
              </a:path>
              <a:tileRect r="-100000" b="-100000"/>
            </a:gradFill>
            <a:ln w="28575" cap="sq" algn="ctr">
              <a:solidFill>
                <a:srgbClr val="0070C0"/>
              </a:solidFill>
              <a:miter lim="800000"/>
              <a:headEnd/>
              <a:tailEnd/>
            </a:ln>
            <a:effectLst/>
          </p:spPr>
          <p:txBody>
  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200" b="1" kern="0" dirty="0">
                  <a:solidFill>
                    <a:srgbClr val="000000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产品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405382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>
            <a:grpSpLocks noChangeAspect="1"/>
          </p:cNvGrpSpPr>
          <p:nvPr/>
        </p:nvGrpSpPr>
        <p:grpSpPr>
          <a:xfrm>
            <a:off x="6710106" y="3429000"/>
            <a:ext cx="5206972" cy="2476302"/>
            <a:chOff x="1706364" y="2750757"/>
            <a:chExt cx="8678287" cy="4127170"/>
          </a:xfrm>
        </p:grpSpPr>
        <p:pic>
          <p:nvPicPr>
            <p:cNvPr id="67" name="图片 6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14039" y="2750757"/>
              <a:ext cx="6530089" cy="4025493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grpSp>
          <p:nvGrpSpPr>
            <p:cNvPr id="5" name="组合 4"/>
            <p:cNvGrpSpPr/>
            <p:nvPr/>
          </p:nvGrpSpPr>
          <p:grpSpPr>
            <a:xfrm>
              <a:off x="1706364" y="4911791"/>
              <a:ext cx="2702586" cy="1619626"/>
              <a:chOff x="61950" y="4610559"/>
              <a:chExt cx="2702586" cy="1619626"/>
            </a:xfrm>
          </p:grpSpPr>
          <p:pic>
            <p:nvPicPr>
              <p:cNvPr id="3" name="图片 2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61950" y="4610559"/>
                <a:ext cx="2702586" cy="1619626"/>
              </a:xfrm>
              <a:prstGeom prst="rect">
                <a:avLst/>
              </a:prstGeom>
              <a:ln>
                <a:noFill/>
              </a:ln>
              <a:effectLst>
                <a:outerShdw blurRad="190500" algn="tl" rotWithShape="0">
                  <a:srgbClr val="000000">
                    <a:alpha val="70000"/>
                  </a:srgbClr>
                </a:outerShdw>
              </a:effectLst>
            </p:spPr>
          </p:pic>
          <p:sp>
            <p:nvSpPr>
              <p:cNvPr id="69" name="圆角矩形 68"/>
              <p:cNvSpPr/>
              <p:nvPr/>
            </p:nvSpPr>
            <p:spPr>
              <a:xfrm>
                <a:off x="696274" y="5203666"/>
                <a:ext cx="1139422" cy="433412"/>
              </a:xfrm>
              <a:prstGeom prst="roundRect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900" b="1" dirty="0">
                    <a:latin typeface="微软雅黑" pitchFamily="34" charset="-122"/>
                    <a:ea typeface="微软雅黑" pitchFamily="34" charset="-122"/>
                  </a:rPr>
                  <a:t>反馈汇聚</a:t>
                </a:r>
              </a:p>
            </p:txBody>
          </p:sp>
        </p:grpSp>
        <p:grpSp>
          <p:nvGrpSpPr>
            <p:cNvPr id="6" name="组合 5"/>
            <p:cNvGrpSpPr/>
            <p:nvPr/>
          </p:nvGrpSpPr>
          <p:grpSpPr>
            <a:xfrm>
              <a:off x="4578958" y="5394174"/>
              <a:ext cx="3095101" cy="1483753"/>
              <a:chOff x="3305013" y="5333460"/>
              <a:chExt cx="3170903" cy="1512603"/>
            </a:xfrm>
          </p:grpSpPr>
          <p:pic>
            <p:nvPicPr>
              <p:cNvPr id="70" name="图片 69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3305013" y="5333460"/>
                <a:ext cx="3170903" cy="1512603"/>
              </a:xfrm>
              <a:prstGeom prst="rect">
                <a:avLst/>
              </a:prstGeom>
              <a:ln>
                <a:noFill/>
              </a:ln>
              <a:effectLst>
                <a:outerShdw blurRad="190500" algn="tl" rotWithShape="0">
                  <a:srgbClr val="000000">
                    <a:alpha val="70000"/>
                  </a:srgbClr>
                </a:outerShdw>
              </a:effectLst>
            </p:spPr>
          </p:pic>
          <p:sp>
            <p:nvSpPr>
              <p:cNvPr id="71" name="圆角矩形 70"/>
              <p:cNvSpPr/>
              <p:nvPr/>
            </p:nvSpPr>
            <p:spPr>
              <a:xfrm>
                <a:off x="4245376" y="6013479"/>
                <a:ext cx="1139422" cy="433412"/>
              </a:xfrm>
              <a:prstGeom prst="roundRect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900" b="1" dirty="0">
                    <a:latin typeface="微软雅黑" pitchFamily="34" charset="-122"/>
                    <a:ea typeface="微软雅黑" pitchFamily="34" charset="-122"/>
                  </a:rPr>
                  <a:t>评估排行</a:t>
                </a:r>
              </a:p>
            </p:txBody>
          </p:sp>
        </p:grpSp>
        <p:grpSp>
          <p:nvGrpSpPr>
            <p:cNvPr id="9" name="组合 8"/>
            <p:cNvGrpSpPr/>
            <p:nvPr/>
          </p:nvGrpSpPr>
          <p:grpSpPr>
            <a:xfrm>
              <a:off x="7835949" y="4911791"/>
              <a:ext cx="2548702" cy="1600864"/>
              <a:chOff x="6387592" y="4696263"/>
              <a:chExt cx="2548702" cy="1600864"/>
            </a:xfrm>
          </p:grpSpPr>
          <p:pic>
            <p:nvPicPr>
              <p:cNvPr id="8" name="图片 7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387592" y="4696263"/>
                <a:ext cx="2548702" cy="1600864"/>
              </a:xfrm>
              <a:prstGeom prst="rect">
                <a:avLst/>
              </a:prstGeom>
              <a:ln>
                <a:noFill/>
              </a:ln>
              <a:effectLst>
                <a:outerShdw blurRad="190500" algn="tl" rotWithShape="0">
                  <a:srgbClr val="000000">
                    <a:alpha val="70000"/>
                  </a:srgbClr>
                </a:outerShdw>
              </a:effectLst>
            </p:spPr>
          </p:pic>
          <p:sp>
            <p:nvSpPr>
              <p:cNvPr id="72" name="圆角矩形 71"/>
              <p:cNvSpPr/>
              <p:nvPr/>
            </p:nvSpPr>
            <p:spPr>
              <a:xfrm>
                <a:off x="7120282" y="5366487"/>
                <a:ext cx="1112184" cy="425145"/>
              </a:xfrm>
              <a:prstGeom prst="roundRect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900" b="1" dirty="0">
                    <a:latin typeface="微软雅黑" pitchFamily="34" charset="-122"/>
                    <a:ea typeface="微软雅黑" pitchFamily="34" charset="-122"/>
                  </a:rPr>
                  <a:t>资源推荐</a:t>
                </a:r>
              </a:p>
            </p:txBody>
          </p:sp>
        </p:grpSp>
        <p:grpSp>
          <p:nvGrpSpPr>
            <p:cNvPr id="41" name="组合 40"/>
            <p:cNvGrpSpPr/>
            <p:nvPr/>
          </p:nvGrpSpPr>
          <p:grpSpPr>
            <a:xfrm>
              <a:off x="4548041" y="3614039"/>
              <a:ext cx="2951210" cy="1408217"/>
              <a:chOff x="3707904" y="3748975"/>
              <a:chExt cx="2088883" cy="1408217"/>
            </a:xfrm>
          </p:grpSpPr>
          <p:sp>
            <p:nvSpPr>
              <p:cNvPr id="42" name="圆角矩形 41"/>
              <p:cNvSpPr/>
              <p:nvPr/>
            </p:nvSpPr>
            <p:spPr>
              <a:xfrm>
                <a:off x="3707904" y="4156407"/>
                <a:ext cx="2088883" cy="1000785"/>
              </a:xfrm>
              <a:prstGeom prst="roundRect">
                <a:avLst/>
              </a:prstGeom>
              <a:ln w="28575">
                <a:solidFill>
                  <a:srgbClr val="C00000"/>
                </a:solidFill>
                <a:prstDash val="solid"/>
              </a:ln>
              <a:effectLst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lIns="108000" tIns="0" rIns="0" bIns="0" anchor="ctr" anchorCtr="0">
                <a:noAutofit/>
              </a:bodyPr>
              <a:lstStyle/>
              <a:p>
                <a:pPr algn="ctr" eaLnBrk="0" hangingPunct="0">
                  <a:lnSpc>
                    <a:spcPct val="120000"/>
                  </a:lnSpc>
                </a:pPr>
                <a:endParaRPr lang="en-US" altLang="zh-CN" sz="900" b="1" dirty="0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</a:endParaRPr>
              </a:p>
              <a:p>
                <a:pPr algn="ctr" eaLnBrk="0" hangingPunct="0">
                  <a:lnSpc>
                    <a:spcPct val="120000"/>
                  </a:lnSpc>
                </a:pPr>
                <a:r>
                  <a:rPr lang="zh-CN" altLang="en-US" sz="1100" b="1" dirty="0">
                    <a:solidFill>
                      <a:srgbClr val="C00000"/>
                    </a:solidFill>
                    <a:latin typeface="微软雅黑" pitchFamily="34" charset="-122"/>
                    <a:ea typeface="微软雅黑" pitchFamily="34" charset="-122"/>
                  </a:rPr>
                  <a:t>主客观证据 </a:t>
                </a:r>
                <a:r>
                  <a:rPr lang="en-US" altLang="zh-CN" sz="1100" b="1" dirty="0">
                    <a:solidFill>
                      <a:srgbClr val="C00000"/>
                    </a:solidFill>
                    <a:latin typeface="微软雅黑" pitchFamily="34" charset="-122"/>
                    <a:ea typeface="微软雅黑" pitchFamily="34" charset="-122"/>
                  </a:rPr>
                  <a:t>+ </a:t>
                </a:r>
                <a:r>
                  <a:rPr lang="zh-CN" altLang="en-US" sz="1100" b="1" dirty="0">
                    <a:solidFill>
                      <a:srgbClr val="C00000"/>
                    </a:solidFill>
                    <a:latin typeface="微软雅黑" pitchFamily="34" charset="-122"/>
                    <a:ea typeface="微软雅黑" pitchFamily="34" charset="-122"/>
                  </a:rPr>
                  <a:t>多维评估</a:t>
                </a:r>
                <a:endParaRPr lang="en-US" altLang="zh-CN" sz="1100" b="1" dirty="0">
                  <a:solidFill>
                    <a:srgbClr val="C00000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43" name="圆角矩形 42"/>
              <p:cNvSpPr/>
              <p:nvPr/>
            </p:nvSpPr>
            <p:spPr>
              <a:xfrm>
                <a:off x="4022749" y="3748975"/>
                <a:ext cx="1529639" cy="794544"/>
              </a:xfrm>
              <a:prstGeom prst="round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lang="zh-CN" altLang="en-US" sz="1100" b="1" dirty="0">
                    <a:latin typeface="微软雅黑" pitchFamily="34" charset="-122"/>
                    <a:ea typeface="微软雅黑" pitchFamily="34" charset="-122"/>
                  </a:rPr>
                  <a:t>从互联网到资源库</a:t>
                </a:r>
              </a:p>
            </p:txBody>
          </p:sp>
        </p:grpSp>
      </p:grpSp>
      <p:grpSp>
        <p:nvGrpSpPr>
          <p:cNvPr id="4" name="组合 3"/>
          <p:cNvGrpSpPr>
            <a:grpSpLocks noChangeAspect="1"/>
          </p:cNvGrpSpPr>
          <p:nvPr/>
        </p:nvGrpSpPr>
        <p:grpSpPr>
          <a:xfrm>
            <a:off x="250294" y="3476194"/>
            <a:ext cx="5409211" cy="2401033"/>
            <a:chOff x="1579478" y="2822416"/>
            <a:chExt cx="9015351" cy="4001721"/>
          </a:xfrm>
        </p:grpSpPr>
        <p:sp>
          <p:nvSpPr>
            <p:cNvPr id="49" name="右箭头 48"/>
            <p:cNvSpPr/>
            <p:nvPr/>
          </p:nvSpPr>
          <p:spPr>
            <a:xfrm>
              <a:off x="3709672" y="4544424"/>
              <a:ext cx="447272" cy="484876"/>
            </a:xfrm>
            <a:prstGeom prst="rightArrow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zh-CN" altLang="en-US" sz="1000" dirty="0"/>
            </a:p>
          </p:txBody>
        </p:sp>
        <p:grpSp>
          <p:nvGrpSpPr>
            <p:cNvPr id="50" name="组合 49"/>
            <p:cNvGrpSpPr/>
            <p:nvPr/>
          </p:nvGrpSpPr>
          <p:grpSpPr>
            <a:xfrm>
              <a:off x="1579478" y="2942123"/>
              <a:ext cx="1969942" cy="3459157"/>
              <a:chOff x="868299" y="2613753"/>
              <a:chExt cx="2335549" cy="3695567"/>
            </a:xfrm>
          </p:grpSpPr>
          <p:pic>
            <p:nvPicPr>
              <p:cNvPr id="51" name="图片 50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85913" y="4158772"/>
                <a:ext cx="1064712" cy="303281"/>
              </a:xfrm>
              <a:prstGeom prst="rect">
                <a:avLst/>
              </a:prstGeom>
            </p:spPr>
          </p:pic>
          <p:pic>
            <p:nvPicPr>
              <p:cNvPr id="52" name="Picture 14" descr="http://thecybershadow.net/misc/stackoverflow.png"/>
              <p:cNvPicPr>
                <a:picLocks noChangeAspect="1" noChangeArrowheads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21711"/>
              <a:stretch/>
            </p:blipFill>
            <p:spPr bwMode="auto">
              <a:xfrm>
                <a:off x="1557550" y="3232868"/>
                <a:ext cx="986149" cy="7720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3" name="Picture 17"/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85913" y="5202240"/>
                <a:ext cx="1306546" cy="45796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54" name="Picture 19" descr="http://www.raphnet.net/divers/slashdot/slashdot_logo.gif"/>
              <p:cNvPicPr>
                <a:picLocks noChangeAspect="1" noChangeArrowheads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97084" y="4733002"/>
                <a:ext cx="1251811" cy="30374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5" name="Picture 33"/>
              <p:cNvPicPr>
                <a:picLocks noChangeAspect="1" noChangeArrowheads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83913" y="4097571"/>
                <a:ext cx="841920" cy="46084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56" name="Picture 10" descr="iteye"/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47664" y="5700106"/>
                <a:ext cx="961132" cy="3931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mpd="sng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</p:pic>
          <p:sp>
            <p:nvSpPr>
              <p:cNvPr id="57" name="椭圆 56"/>
              <p:cNvSpPr/>
              <p:nvPr/>
            </p:nvSpPr>
            <p:spPr>
              <a:xfrm>
                <a:off x="868299" y="2937623"/>
                <a:ext cx="2335549" cy="3371697"/>
              </a:xfrm>
              <a:prstGeom prst="ellipse">
                <a:avLst/>
              </a:prstGeom>
              <a:noFill/>
              <a:ln w="28575">
                <a:solidFill>
                  <a:srgbClr val="C00000"/>
                </a:solidFill>
                <a:prstDash val="sysDash"/>
              </a:ln>
              <a:effectLst>
                <a:outerShdw blurRad="190500" dir="2700000" algn="tl" rotWithShape="0">
                  <a:schemeClr val="tx1">
                    <a:alpha val="50000"/>
                  </a:scheme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endParaRPr lang="zh-CN" altLang="en-US" sz="1000"/>
              </a:p>
            </p:txBody>
          </p:sp>
          <p:sp>
            <p:nvSpPr>
              <p:cNvPr id="58" name="圆角矩形 57"/>
              <p:cNvSpPr/>
              <p:nvPr/>
            </p:nvSpPr>
            <p:spPr>
              <a:xfrm>
                <a:off x="1461444" y="2613753"/>
                <a:ext cx="1153483" cy="536132"/>
              </a:xfrm>
              <a:prstGeom prst="round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zh-CN" altLang="en-US" sz="700" b="1" dirty="0">
                    <a:latin typeface="微软雅黑" pitchFamily="34" charset="-122"/>
                    <a:ea typeface="微软雅黑" pitchFamily="34" charset="-122"/>
                  </a:rPr>
                  <a:t>知识分享</a:t>
                </a:r>
                <a:endParaRPr lang="en-US" altLang="zh-CN" sz="700" b="1" dirty="0">
                  <a:latin typeface="微软雅黑" pitchFamily="34" charset="-122"/>
                  <a:ea typeface="微软雅黑" pitchFamily="34" charset="-122"/>
                </a:endParaRPr>
              </a:p>
              <a:p>
                <a:pPr algn="ctr"/>
                <a:r>
                  <a:rPr lang="zh-CN" altLang="en-US" sz="700" b="1" dirty="0">
                    <a:latin typeface="微软雅黑" pitchFamily="34" charset="-122"/>
                    <a:ea typeface="微软雅黑" pitchFamily="34" charset="-122"/>
                  </a:rPr>
                  <a:t>社区</a:t>
                </a:r>
              </a:p>
            </p:txBody>
          </p:sp>
        </p:grpSp>
        <p:grpSp>
          <p:nvGrpSpPr>
            <p:cNvPr id="59" name="组合 58">
              <a:extLst>
                <a:ext uri="{FF2B5EF4-FFF2-40B4-BE49-F238E27FC236}">
                  <a16:creationId xmlns:a16="http://schemas.microsoft.com/office/drawing/2014/main" id="{06FD9C8F-DF72-4CB8-813C-4A0E9A27A232}"/>
                </a:ext>
              </a:extLst>
            </p:cNvPr>
            <p:cNvGrpSpPr/>
            <p:nvPr/>
          </p:nvGrpSpPr>
          <p:grpSpPr>
            <a:xfrm>
              <a:off x="4280288" y="2822416"/>
              <a:ext cx="3616157" cy="4001721"/>
              <a:chOff x="2693206" y="2703670"/>
              <a:chExt cx="3616157" cy="4001721"/>
            </a:xfrm>
          </p:grpSpPr>
          <p:pic>
            <p:nvPicPr>
              <p:cNvPr id="60" name="图片 59"/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693206" y="2703670"/>
                <a:ext cx="3616157" cy="4001721"/>
              </a:xfrm>
              <a:prstGeom prst="rect">
                <a:avLst/>
              </a:prstGeom>
              <a:ln>
                <a:noFill/>
              </a:ln>
              <a:effectLst>
                <a:outerShdw blurRad="190500" algn="tl" rotWithShape="0">
                  <a:srgbClr val="000000">
                    <a:alpha val="70000"/>
                  </a:srgbClr>
                </a:outerShdw>
              </a:effectLst>
            </p:spPr>
          </p:pic>
          <p:grpSp>
            <p:nvGrpSpPr>
              <p:cNvPr id="61" name="组合 60">
                <a:extLst>
                  <a:ext uri="{FF2B5EF4-FFF2-40B4-BE49-F238E27FC236}">
                    <a16:creationId xmlns:a16="http://schemas.microsoft.com/office/drawing/2014/main" id="{21B36809-D0F5-4ADC-8C45-16CD2FA173B5}"/>
                  </a:ext>
                </a:extLst>
              </p:cNvPr>
              <p:cNvGrpSpPr/>
              <p:nvPr/>
            </p:nvGrpSpPr>
            <p:grpSpPr>
              <a:xfrm>
                <a:off x="3267473" y="4478568"/>
                <a:ext cx="2820647" cy="1438815"/>
                <a:chOff x="3129617" y="4685334"/>
                <a:chExt cx="2820647" cy="1438815"/>
              </a:xfrm>
            </p:grpSpPr>
            <p:pic>
              <p:nvPicPr>
                <p:cNvPr id="62" name="图片 61"/>
                <p:cNvPicPr>
                  <a:picLocks noChangeAspect="1"/>
                </p:cNvPicPr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3129617" y="4685334"/>
                  <a:ext cx="2820647" cy="1438815"/>
                </a:xfrm>
                <a:prstGeom prst="rect">
                  <a:avLst/>
                </a:prstGeom>
                <a:solidFill>
                  <a:srgbClr val="FFFFFF">
                    <a:shade val="85000"/>
                  </a:srgbClr>
                </a:solidFill>
                <a:ln w="190500" cap="sq">
                  <a:solidFill>
                    <a:srgbClr val="FFFFFF"/>
                  </a:solidFill>
                  <a:miter lim="800000"/>
                </a:ln>
                <a:effectLst>
                  <a:outerShdw blurRad="65000" dist="50800" dir="12900000" kx="195000" ky="145000" algn="tl" rotWithShape="0">
                    <a:srgbClr val="000000">
                      <a:alpha val="30000"/>
                    </a:srgbClr>
                  </a:outerShdw>
                </a:effectLst>
                <a:scene3d>
                  <a:camera prst="orthographicFront">
                    <a:rot lat="0" lon="0" rev="360000"/>
                  </a:camera>
                  <a:lightRig rig="twoPt" dir="t">
                    <a:rot lat="0" lon="0" rev="7200000"/>
                  </a:lightRig>
                </a:scene3d>
                <a:sp3d contourW="12700">
                  <a:bevelT w="25400" h="19050"/>
                  <a:contourClr>
                    <a:srgbClr val="969696"/>
                  </a:contourClr>
                </a:sp3d>
              </p:spPr>
            </p:pic>
            <p:sp>
              <p:nvSpPr>
                <p:cNvPr id="63" name="矩形 62"/>
                <p:cNvSpPr/>
                <p:nvPr/>
              </p:nvSpPr>
              <p:spPr>
                <a:xfrm>
                  <a:off x="4814326" y="4704531"/>
                  <a:ext cx="975657" cy="512089"/>
                </a:xfrm>
                <a:prstGeom prst="rect">
                  <a:avLst/>
                </a:prstGeom>
                <a:noFill/>
                <a:ln w="28575">
                  <a:solidFill>
                    <a:srgbClr val="FF0000"/>
                  </a:solidFill>
                  <a:prstDash val="dash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non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 sz="800"/>
                </a:p>
              </p:txBody>
            </p:sp>
          </p:grpSp>
        </p:grpSp>
        <p:grpSp>
          <p:nvGrpSpPr>
            <p:cNvPr id="64" name="组合 63">
              <a:extLst>
                <a:ext uri="{FF2B5EF4-FFF2-40B4-BE49-F238E27FC236}">
                  <a16:creationId xmlns:a16="http://schemas.microsoft.com/office/drawing/2014/main" id="{BB2AB8EB-C22E-41DB-BE8A-C82CAD20D90B}"/>
                </a:ext>
              </a:extLst>
            </p:cNvPr>
            <p:cNvGrpSpPr/>
            <p:nvPr/>
          </p:nvGrpSpPr>
          <p:grpSpPr>
            <a:xfrm>
              <a:off x="8644070" y="2942123"/>
              <a:ext cx="1950759" cy="3516945"/>
              <a:chOff x="714352" y="2602938"/>
              <a:chExt cx="2647669" cy="3706382"/>
            </a:xfrm>
          </p:grpSpPr>
          <p:pic>
            <p:nvPicPr>
              <p:cNvPr id="65" name="Picture 3">
                <a:extLst>
                  <a:ext uri="{FF2B5EF4-FFF2-40B4-BE49-F238E27FC236}">
                    <a16:creationId xmlns:a16="http://schemas.microsoft.com/office/drawing/2014/main" id="{9BD44888-E70C-4CBA-AD43-C6FF021758D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21235" y="2985201"/>
                <a:ext cx="933530" cy="9335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66" name="Picture 23">
                <a:extLst>
                  <a:ext uri="{FF2B5EF4-FFF2-40B4-BE49-F238E27FC236}">
                    <a16:creationId xmlns:a16="http://schemas.microsoft.com/office/drawing/2014/main" id="{7D163885-FA3C-44AD-AA38-BA74F28D7C5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57459" y="4977420"/>
                <a:ext cx="614369" cy="54678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68" name="椭圆 67">
                <a:extLst>
                  <a:ext uri="{FF2B5EF4-FFF2-40B4-BE49-F238E27FC236}">
                    <a16:creationId xmlns:a16="http://schemas.microsoft.com/office/drawing/2014/main" id="{0ACD29CE-436F-4285-BD86-25B07FF815A9}"/>
                  </a:ext>
                </a:extLst>
              </p:cNvPr>
              <p:cNvSpPr/>
              <p:nvPr/>
            </p:nvSpPr>
            <p:spPr>
              <a:xfrm>
                <a:off x="714352" y="2937623"/>
                <a:ext cx="2647669" cy="3371697"/>
              </a:xfrm>
              <a:prstGeom prst="ellipse">
                <a:avLst/>
              </a:prstGeom>
              <a:noFill/>
              <a:ln w="28575">
                <a:solidFill>
                  <a:srgbClr val="0070C0"/>
                </a:solidFill>
                <a:prstDash val="sysDash"/>
              </a:ln>
              <a:effectLst>
                <a:outerShdw blurRad="190500" dir="2700000" algn="tl" rotWithShape="0">
                  <a:schemeClr val="tx1">
                    <a:alpha val="50000"/>
                  </a:scheme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endParaRPr lang="zh-CN" altLang="en-US" sz="1000"/>
              </a:p>
            </p:txBody>
          </p:sp>
          <p:pic>
            <p:nvPicPr>
              <p:cNvPr id="73" name="Picture 10" descr="http://logonoid.com/images/sourceforge-logo.png">
                <a:extLst>
                  <a:ext uri="{FF2B5EF4-FFF2-40B4-BE49-F238E27FC236}">
                    <a16:creationId xmlns:a16="http://schemas.microsoft.com/office/drawing/2014/main" id="{89A2D59B-9B3A-43D3-8029-8C3901F2998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57459" y="4460089"/>
                <a:ext cx="707600" cy="36692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4" name="Picture 37">
                <a:extLst>
                  <a:ext uri="{FF2B5EF4-FFF2-40B4-BE49-F238E27FC236}">
                    <a16:creationId xmlns:a16="http://schemas.microsoft.com/office/drawing/2014/main" id="{23938C00-DFFB-4EE4-9738-1DBB73B6C8A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43955" y="3967204"/>
                <a:ext cx="900303" cy="23257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75" name="Picture 39">
                <a:extLst>
                  <a:ext uri="{FF2B5EF4-FFF2-40B4-BE49-F238E27FC236}">
                    <a16:creationId xmlns:a16="http://schemas.microsoft.com/office/drawing/2014/main" id="{8904641F-207D-447B-9C2C-102617A5385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88325" y="4559479"/>
                <a:ext cx="799533" cy="19660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76" name="Picture 40">
                <a:extLst>
                  <a:ext uri="{FF2B5EF4-FFF2-40B4-BE49-F238E27FC236}">
                    <a16:creationId xmlns:a16="http://schemas.microsoft.com/office/drawing/2014/main" id="{AAB3AE30-FE82-48DF-B5A1-72960A05C58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18383" y="3974260"/>
                <a:ext cx="1019803" cy="21971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77" name="Picture 4">
                <a:extLst>
                  <a:ext uri="{FF2B5EF4-FFF2-40B4-BE49-F238E27FC236}">
                    <a16:creationId xmlns:a16="http://schemas.microsoft.com/office/drawing/2014/main" id="{E0E696A8-E901-4BBD-BA38-C160C1E318F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91998" y="5040324"/>
                <a:ext cx="640661" cy="47113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78" name="Picture 3">
                <a:extLst>
                  <a:ext uri="{FF2B5EF4-FFF2-40B4-BE49-F238E27FC236}">
                    <a16:creationId xmlns:a16="http://schemas.microsoft.com/office/drawing/2014/main" id="{A30A4E6C-C3D3-4C63-9C0E-20D951122FB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28351" y="5733256"/>
                <a:ext cx="806196" cy="23660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79" name="圆角矩形 59">
                <a:extLst>
                  <a:ext uri="{FF2B5EF4-FFF2-40B4-BE49-F238E27FC236}">
                    <a16:creationId xmlns:a16="http://schemas.microsoft.com/office/drawing/2014/main" id="{3723473D-8900-4AC8-B281-F6809F9E0CAA}"/>
                  </a:ext>
                </a:extLst>
              </p:cNvPr>
              <p:cNvSpPr/>
              <p:nvPr/>
            </p:nvSpPr>
            <p:spPr>
              <a:xfrm>
                <a:off x="1441092" y="2602938"/>
                <a:ext cx="1153483" cy="536132"/>
              </a:xfrm>
              <a:prstGeom prst="roundRect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zh-CN" altLang="en-US" sz="700" b="1" dirty="0">
                    <a:latin typeface="微软雅黑" pitchFamily="34" charset="-122"/>
                    <a:ea typeface="微软雅黑" pitchFamily="34" charset="-122"/>
                  </a:rPr>
                  <a:t>协同开发</a:t>
                </a:r>
                <a:endParaRPr lang="en-US" altLang="zh-CN" sz="700" b="1" dirty="0">
                  <a:latin typeface="微软雅黑" pitchFamily="34" charset="-122"/>
                  <a:ea typeface="微软雅黑" pitchFamily="34" charset="-122"/>
                </a:endParaRPr>
              </a:p>
              <a:p>
                <a:pPr algn="ctr"/>
                <a:r>
                  <a:rPr lang="zh-CN" altLang="en-US" sz="700" b="1" dirty="0">
                    <a:latin typeface="微软雅黑" pitchFamily="34" charset="-122"/>
                    <a:ea typeface="微软雅黑" pitchFamily="34" charset="-122"/>
                  </a:rPr>
                  <a:t>社区</a:t>
                </a:r>
              </a:p>
            </p:txBody>
          </p:sp>
        </p:grpSp>
        <p:sp>
          <p:nvSpPr>
            <p:cNvPr id="80" name="右箭头 9">
              <a:extLst>
                <a:ext uri="{FF2B5EF4-FFF2-40B4-BE49-F238E27FC236}">
                  <a16:creationId xmlns:a16="http://schemas.microsoft.com/office/drawing/2014/main" id="{CE354012-24C2-443C-8E82-16A3AC49BD05}"/>
                </a:ext>
              </a:extLst>
            </p:cNvPr>
            <p:cNvSpPr/>
            <p:nvPr/>
          </p:nvSpPr>
          <p:spPr>
            <a:xfrm rot="10800000">
              <a:off x="8046141" y="4545863"/>
              <a:ext cx="447271" cy="433029"/>
            </a:xfrm>
            <a:prstGeom prst="rightArrow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zh-CN" altLang="en-US" sz="1000" dirty="0"/>
            </a:p>
          </p:txBody>
        </p:sp>
        <p:sp>
          <p:nvSpPr>
            <p:cNvPr id="81" name="圆角矩形 68">
              <a:extLst>
                <a:ext uri="{FF2B5EF4-FFF2-40B4-BE49-F238E27FC236}">
                  <a16:creationId xmlns:a16="http://schemas.microsoft.com/office/drawing/2014/main" id="{5BCCBEFB-E8B7-4D68-BDD4-75871AD7498C}"/>
                </a:ext>
              </a:extLst>
            </p:cNvPr>
            <p:cNvSpPr/>
            <p:nvPr/>
          </p:nvSpPr>
          <p:spPr>
            <a:xfrm>
              <a:off x="5126742" y="6283709"/>
              <a:ext cx="1809127" cy="433412"/>
            </a:xfrm>
            <a:prstGeom prst="round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zh-CN" altLang="en-US" sz="700" b="1" dirty="0">
                  <a:latin typeface="微软雅黑" pitchFamily="34" charset="-122"/>
                  <a:ea typeface="微软雅黑" pitchFamily="34" charset="-122"/>
                </a:rPr>
                <a:t>多源关联与反馈汇聚</a:t>
              </a:r>
            </a:p>
          </p:txBody>
        </p:sp>
      </p:grpSp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 dirty="0"/>
              <a:t>群体化方法的探索与实践</a:t>
            </a:r>
          </a:p>
        </p:txBody>
      </p:sp>
      <p:sp>
        <p:nvSpPr>
          <p:cNvPr id="82" name="右箭头 81"/>
          <p:cNvSpPr/>
          <p:nvPr/>
        </p:nvSpPr>
        <p:spPr>
          <a:xfrm>
            <a:off x="5923585" y="4244494"/>
            <a:ext cx="556795" cy="811048"/>
          </a:xfrm>
          <a:prstGeom prst="rightArrow">
            <a:avLst/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grpSp>
        <p:nvGrpSpPr>
          <p:cNvPr id="83" name="组合 82"/>
          <p:cNvGrpSpPr/>
          <p:nvPr/>
        </p:nvGrpSpPr>
        <p:grpSpPr>
          <a:xfrm>
            <a:off x="1703512" y="868477"/>
            <a:ext cx="8856984" cy="1812481"/>
            <a:chOff x="179512" y="148397"/>
            <a:chExt cx="8856984" cy="1912451"/>
          </a:xfrm>
        </p:grpSpPr>
        <p:grpSp>
          <p:nvGrpSpPr>
            <p:cNvPr id="84" name="组合 83"/>
            <p:cNvGrpSpPr/>
            <p:nvPr/>
          </p:nvGrpSpPr>
          <p:grpSpPr>
            <a:xfrm>
              <a:off x="1114571" y="696720"/>
              <a:ext cx="6984776" cy="771316"/>
              <a:chOff x="1114571" y="696721"/>
              <a:chExt cx="6984776" cy="771320"/>
            </a:xfrm>
          </p:grpSpPr>
          <p:sp>
            <p:nvSpPr>
              <p:cNvPr id="126" name="左右箭头 125"/>
              <p:cNvSpPr/>
              <p:nvPr/>
            </p:nvSpPr>
            <p:spPr>
              <a:xfrm>
                <a:off x="1114571" y="830364"/>
                <a:ext cx="6984776" cy="506656"/>
              </a:xfrm>
              <a:prstGeom prst="leftRightArrow">
                <a:avLst>
                  <a:gd name="adj1" fmla="val 50000"/>
                  <a:gd name="adj2" fmla="val 24131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127" name="组合 126"/>
              <p:cNvGrpSpPr/>
              <p:nvPr/>
            </p:nvGrpSpPr>
            <p:grpSpPr>
              <a:xfrm>
                <a:off x="4968827" y="706015"/>
                <a:ext cx="883251" cy="762026"/>
                <a:chOff x="2580765" y="5396829"/>
                <a:chExt cx="918237" cy="818858"/>
              </a:xfrm>
            </p:grpSpPr>
            <p:sp>
              <p:nvSpPr>
                <p:cNvPr id="139" name="六边形 138"/>
                <p:cNvSpPr/>
                <p:nvPr/>
              </p:nvSpPr>
              <p:spPr>
                <a:xfrm>
                  <a:off x="2911395" y="5722741"/>
                  <a:ext cx="587607" cy="492946"/>
                </a:xfrm>
                <a:prstGeom prst="hexagon">
                  <a:avLst/>
                </a:prstGeom>
                <a:solidFill>
                  <a:srgbClr val="BFE4FF">
                    <a:alpha val="50000"/>
                  </a:srgbClr>
                </a:solidFill>
                <a:ln>
                  <a:solidFill>
                    <a:srgbClr val="005A9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/>
                <a:lstStyle/>
                <a:p>
                  <a:pPr algn="ctr"/>
                  <a:r>
                    <a:rPr lang="zh-CN" altLang="en-US" sz="1050" b="1" kern="0" dirty="0">
                      <a:solidFill>
                        <a:srgbClr val="000000"/>
                      </a:solidFill>
                      <a:effectLst>
                        <a:outerShdw blurRad="38100" dist="38100" dir="2700000" algn="tl">
                          <a:srgbClr val="FFFFFF"/>
                        </a:outerShdw>
                      </a:effectLst>
                      <a:latin typeface="微软雅黑" pitchFamily="34" charset="-122"/>
                      <a:ea typeface="微软雅黑" panose="020B0503020204020204" pitchFamily="34" charset="-122"/>
                    </a:rPr>
                    <a:t>资源</a:t>
                  </a:r>
                  <a:endParaRPr lang="en-US" altLang="zh-CN" sz="1050" b="1" kern="0" dirty="0"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FFFFFF"/>
                      </a:outerShdw>
                    </a:effectLst>
                    <a:latin typeface="微软雅黑" pitchFamily="34" charset="-122"/>
                    <a:ea typeface="微软雅黑" panose="020B0503020204020204" pitchFamily="34" charset="-122"/>
                  </a:endParaRPr>
                </a:p>
                <a:p>
                  <a:pPr algn="ctr"/>
                  <a:r>
                    <a:rPr lang="zh-CN" altLang="en-US" sz="1050" b="1" kern="0" dirty="0">
                      <a:solidFill>
                        <a:srgbClr val="000000"/>
                      </a:solidFill>
                      <a:effectLst>
                        <a:outerShdw blurRad="38100" dist="38100" dir="2700000" algn="tl">
                          <a:srgbClr val="FFFFFF"/>
                        </a:outerShdw>
                      </a:effectLst>
                      <a:latin typeface="微软雅黑" pitchFamily="34" charset="-122"/>
                      <a:ea typeface="微软雅黑" panose="020B0503020204020204" pitchFamily="34" charset="-122"/>
                    </a:rPr>
                    <a:t>推荐</a:t>
                  </a:r>
                </a:p>
              </p:txBody>
            </p:sp>
            <p:sp>
              <p:nvSpPr>
                <p:cNvPr id="140" name="六边形 139"/>
                <p:cNvSpPr/>
                <p:nvPr/>
              </p:nvSpPr>
              <p:spPr>
                <a:xfrm>
                  <a:off x="2580765" y="5396829"/>
                  <a:ext cx="587607" cy="492945"/>
                </a:xfrm>
                <a:prstGeom prst="hexagon">
                  <a:avLst/>
                </a:prstGeom>
                <a:solidFill>
                  <a:srgbClr val="FFBBBB">
                    <a:alpha val="60000"/>
                  </a:srgbClr>
                </a:solidFill>
                <a:ln>
                  <a:solidFill>
                    <a:srgbClr val="FF999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/>
                <a:lstStyle/>
                <a:p>
                  <a:pPr algn="ctr"/>
                  <a:r>
                    <a:rPr lang="zh-CN" altLang="en-US" sz="1050" b="1" kern="0" dirty="0">
                      <a:solidFill>
                        <a:srgbClr val="000000"/>
                      </a:solidFill>
                      <a:effectLst>
                        <a:outerShdw blurRad="38100" dist="38100" dir="2700000" algn="tl">
                          <a:srgbClr val="FFFFFF"/>
                        </a:outerShdw>
                      </a:effectLst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应用</a:t>
                  </a:r>
                  <a:endParaRPr lang="en-US" altLang="zh-CN" sz="1050" b="1" kern="0" dirty="0"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FFFFFF"/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  <a:p>
                  <a:pPr algn="ctr"/>
                  <a:r>
                    <a:rPr lang="zh-CN" altLang="en-US" sz="1050" b="1" kern="0" dirty="0">
                      <a:solidFill>
                        <a:srgbClr val="000000"/>
                      </a:solidFill>
                      <a:effectLst>
                        <a:outerShdw blurRad="38100" dist="38100" dir="2700000" algn="tl">
                          <a:srgbClr val="FFFFFF"/>
                        </a:outerShdw>
                      </a:effectLst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反馈</a:t>
                  </a:r>
                </a:p>
              </p:txBody>
            </p:sp>
          </p:grpSp>
          <p:grpSp>
            <p:nvGrpSpPr>
              <p:cNvPr id="128" name="组合 127"/>
              <p:cNvGrpSpPr/>
              <p:nvPr/>
            </p:nvGrpSpPr>
            <p:grpSpPr>
              <a:xfrm>
                <a:off x="1748812" y="717541"/>
                <a:ext cx="972000" cy="720000"/>
                <a:chOff x="430999" y="5145109"/>
                <a:chExt cx="1093806" cy="800960"/>
              </a:xfrm>
            </p:grpSpPr>
            <p:sp>
              <p:nvSpPr>
                <p:cNvPr id="137" name="圆角矩形 136"/>
                <p:cNvSpPr/>
                <p:nvPr/>
              </p:nvSpPr>
              <p:spPr>
                <a:xfrm>
                  <a:off x="922604" y="5456403"/>
                  <a:ext cx="602201" cy="489666"/>
                </a:xfrm>
                <a:prstGeom prst="roundRect">
                  <a:avLst>
                    <a:gd name="adj" fmla="val 7890"/>
                  </a:avLst>
                </a:prstGeom>
                <a:solidFill>
                  <a:schemeClr val="bg1">
                    <a:alpha val="60000"/>
                  </a:schemeClr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sz="1050" b="1" kern="0" dirty="0">
                      <a:solidFill>
                        <a:schemeClr val="bg1">
                          <a:lumMod val="65000"/>
                        </a:schemeClr>
                      </a:solidFill>
                      <a:effectLst>
                        <a:outerShdw blurRad="38100" dist="38100" dir="2700000" algn="tl">
                          <a:srgbClr val="FFFFFF"/>
                        </a:outerShdw>
                      </a:effectLst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任务</a:t>
                  </a:r>
                  <a:endParaRPr lang="en-US" altLang="zh-CN" sz="1050" b="1" kern="0" dirty="0">
                    <a:solidFill>
                      <a:schemeClr val="bg1">
                        <a:lumMod val="65000"/>
                      </a:schemeClr>
                    </a:solidFill>
                    <a:effectLst>
                      <a:outerShdw blurRad="38100" dist="38100" dir="2700000" algn="tl">
                        <a:srgbClr val="FFFFFF"/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  <a:p>
                  <a:pPr algn="ctr"/>
                  <a:r>
                    <a:rPr lang="zh-CN" altLang="en-US" sz="1050" b="1" kern="0" dirty="0">
                      <a:solidFill>
                        <a:schemeClr val="bg1">
                          <a:lumMod val="65000"/>
                        </a:schemeClr>
                      </a:solidFill>
                      <a:effectLst>
                        <a:outerShdw blurRad="38100" dist="38100" dir="2700000" algn="tl">
                          <a:srgbClr val="FFFFFF"/>
                        </a:outerShdw>
                      </a:effectLst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规划</a:t>
                  </a:r>
                </a:p>
              </p:txBody>
            </p:sp>
            <p:sp>
              <p:nvSpPr>
                <p:cNvPr id="138" name="圆角矩形 137"/>
                <p:cNvSpPr/>
                <p:nvPr/>
              </p:nvSpPr>
              <p:spPr>
                <a:xfrm>
                  <a:off x="430999" y="5145109"/>
                  <a:ext cx="605470" cy="494740"/>
                </a:xfrm>
                <a:prstGeom prst="roundRect">
                  <a:avLst>
                    <a:gd name="adj" fmla="val 7890"/>
                  </a:avLst>
                </a:prstGeom>
                <a:solidFill>
                  <a:schemeClr val="bg1">
                    <a:alpha val="60000"/>
                  </a:schemeClr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sz="1050" b="1" kern="0" dirty="0">
                      <a:solidFill>
                        <a:schemeClr val="bg1">
                          <a:lumMod val="65000"/>
                        </a:schemeClr>
                      </a:solidFill>
                      <a:effectLst>
                        <a:outerShdw blurRad="38100" dist="38100" dir="2700000" algn="tl">
                          <a:srgbClr val="FFFFFF"/>
                        </a:outerShdw>
                      </a:effectLst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创意汇聚</a:t>
                  </a:r>
                </a:p>
              </p:txBody>
            </p:sp>
          </p:grpSp>
          <p:grpSp>
            <p:nvGrpSpPr>
              <p:cNvPr id="129" name="组合 128"/>
              <p:cNvGrpSpPr/>
              <p:nvPr/>
            </p:nvGrpSpPr>
            <p:grpSpPr>
              <a:xfrm>
                <a:off x="3259229" y="725452"/>
                <a:ext cx="972000" cy="720000"/>
                <a:chOff x="430999" y="5145109"/>
                <a:chExt cx="1093806" cy="800960"/>
              </a:xfrm>
            </p:grpSpPr>
            <p:sp>
              <p:nvSpPr>
                <p:cNvPr id="135" name="圆角矩形 134"/>
                <p:cNvSpPr/>
                <p:nvPr/>
              </p:nvSpPr>
              <p:spPr>
                <a:xfrm>
                  <a:off x="922604" y="5456403"/>
                  <a:ext cx="602201" cy="489666"/>
                </a:xfrm>
                <a:prstGeom prst="roundRect">
                  <a:avLst>
                    <a:gd name="adj" fmla="val 7890"/>
                  </a:avLst>
                </a:prstGeom>
                <a:solidFill>
                  <a:schemeClr val="bg1">
                    <a:alpha val="60000"/>
                  </a:schemeClr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sz="1050" b="1" kern="0" dirty="0">
                      <a:solidFill>
                        <a:schemeClr val="bg1">
                          <a:lumMod val="65000"/>
                        </a:schemeClr>
                      </a:solidFill>
                      <a:effectLst>
                        <a:outerShdw blurRad="38100" dist="38100" dir="2700000" algn="tl">
                          <a:srgbClr val="FFFFFF"/>
                        </a:outerShdw>
                      </a:effectLst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任务开发</a:t>
                  </a:r>
                </a:p>
              </p:txBody>
            </p:sp>
            <p:sp>
              <p:nvSpPr>
                <p:cNvPr id="136" name="圆角矩形 135"/>
                <p:cNvSpPr/>
                <p:nvPr/>
              </p:nvSpPr>
              <p:spPr>
                <a:xfrm>
                  <a:off x="430999" y="5145109"/>
                  <a:ext cx="605470" cy="494740"/>
                </a:xfrm>
                <a:prstGeom prst="roundRect">
                  <a:avLst>
                    <a:gd name="adj" fmla="val 7890"/>
                  </a:avLst>
                </a:prstGeom>
                <a:solidFill>
                  <a:schemeClr val="bg1">
                    <a:alpha val="60000"/>
                  </a:schemeClr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sz="1050" b="1" kern="0" dirty="0">
                      <a:solidFill>
                        <a:schemeClr val="bg1">
                          <a:lumMod val="65000"/>
                        </a:schemeClr>
                      </a:solidFill>
                      <a:effectLst>
                        <a:outerShdw blurRad="38100" dist="38100" dir="2700000" algn="tl">
                          <a:srgbClr val="FFFFFF"/>
                        </a:outerShdw>
                      </a:effectLst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创意实现</a:t>
                  </a:r>
                </a:p>
              </p:txBody>
            </p:sp>
          </p:grpSp>
          <p:grpSp>
            <p:nvGrpSpPr>
              <p:cNvPr id="130" name="组合 129"/>
              <p:cNvGrpSpPr/>
              <p:nvPr/>
            </p:nvGrpSpPr>
            <p:grpSpPr>
              <a:xfrm>
                <a:off x="6475916" y="696721"/>
                <a:ext cx="883251" cy="760760"/>
                <a:chOff x="2580765" y="5385309"/>
                <a:chExt cx="918237" cy="817498"/>
              </a:xfrm>
            </p:grpSpPr>
            <p:sp>
              <p:nvSpPr>
                <p:cNvPr id="131" name="六边形 130"/>
                <p:cNvSpPr/>
                <p:nvPr/>
              </p:nvSpPr>
              <p:spPr>
                <a:xfrm>
                  <a:off x="2911395" y="5702057"/>
                  <a:ext cx="587607" cy="492945"/>
                </a:xfrm>
                <a:prstGeom prst="hexagon">
                  <a:avLst/>
                </a:prstGeom>
                <a:solidFill>
                  <a:schemeClr val="bg1">
                    <a:alpha val="50000"/>
                  </a:schemeClr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32" name="六边形 131"/>
                <p:cNvSpPr/>
                <p:nvPr/>
              </p:nvSpPr>
              <p:spPr>
                <a:xfrm>
                  <a:off x="2580765" y="5396829"/>
                  <a:ext cx="587607" cy="492946"/>
                </a:xfrm>
                <a:prstGeom prst="hexagon">
                  <a:avLst/>
                </a:prstGeom>
                <a:solidFill>
                  <a:schemeClr val="bg1">
                    <a:alpha val="50000"/>
                  </a:schemeClr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50" kern="0" dirty="0"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FFFFFF"/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33" name="文本框 132"/>
                <p:cNvSpPr txBox="1"/>
                <p:nvPr/>
              </p:nvSpPr>
              <p:spPr>
                <a:xfrm>
                  <a:off x="2608106" y="5385309"/>
                  <a:ext cx="471952" cy="47111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sz="1050" b="1" kern="0" dirty="0">
                      <a:solidFill>
                        <a:schemeClr val="bg1">
                          <a:lumMod val="65000"/>
                        </a:schemeClr>
                      </a:solidFill>
                      <a:effectLst>
                        <a:outerShdw blurRad="38100" dist="38100" dir="2700000" algn="tl">
                          <a:srgbClr val="FFFFFF"/>
                        </a:outerShdw>
                      </a:effectLst>
                      <a:latin typeface="微软雅黑" pitchFamily="34" charset="-122"/>
                      <a:ea typeface="微软雅黑" panose="020B0503020204020204" pitchFamily="34" charset="-122"/>
                    </a:rPr>
                    <a:t>应用</a:t>
                  </a:r>
                  <a:endParaRPr lang="en-US" altLang="zh-CN" sz="1050" b="1" kern="0" dirty="0">
                    <a:solidFill>
                      <a:schemeClr val="bg1">
                        <a:lumMod val="65000"/>
                      </a:schemeClr>
                    </a:solidFill>
                    <a:effectLst>
                      <a:outerShdw blurRad="38100" dist="38100" dir="2700000" algn="tl">
                        <a:srgbClr val="FFFFFF"/>
                      </a:outerShdw>
                    </a:effectLst>
                    <a:latin typeface="微软雅黑" pitchFamily="34" charset="-122"/>
                    <a:ea typeface="微软雅黑" panose="020B0503020204020204" pitchFamily="34" charset="-122"/>
                  </a:endParaRPr>
                </a:p>
                <a:p>
                  <a:pPr algn="ctr"/>
                  <a:r>
                    <a:rPr lang="zh-CN" altLang="en-US" sz="1050" b="1" kern="0" dirty="0">
                      <a:solidFill>
                        <a:schemeClr val="bg1">
                          <a:lumMod val="65000"/>
                        </a:schemeClr>
                      </a:solidFill>
                      <a:effectLst>
                        <a:outerShdw blurRad="38100" dist="38100" dir="2700000" algn="tl">
                          <a:srgbClr val="FFFFFF"/>
                        </a:outerShdw>
                      </a:effectLst>
                      <a:latin typeface="微软雅黑" pitchFamily="34" charset="-122"/>
                      <a:ea typeface="微软雅黑" panose="020B0503020204020204" pitchFamily="34" charset="-122"/>
                    </a:rPr>
                    <a:t>标注</a:t>
                  </a:r>
                </a:p>
              </p:txBody>
            </p:sp>
            <p:sp>
              <p:nvSpPr>
                <p:cNvPr id="134" name="文本框 133"/>
                <p:cNvSpPr txBox="1"/>
                <p:nvPr/>
              </p:nvSpPr>
              <p:spPr>
                <a:xfrm>
                  <a:off x="3009175" y="5731692"/>
                  <a:ext cx="471952" cy="47111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sz="1050" b="1" kern="0" dirty="0">
                      <a:solidFill>
                        <a:schemeClr val="bg1">
                          <a:lumMod val="65000"/>
                        </a:schemeClr>
                      </a:solidFill>
                      <a:effectLst>
                        <a:outerShdw blurRad="38100" dist="38100" dir="2700000" algn="tl">
                          <a:srgbClr val="FFFFFF"/>
                        </a:outerShdw>
                      </a:effectLst>
                      <a:latin typeface="微软雅黑" pitchFamily="34" charset="-122"/>
                      <a:ea typeface="微软雅黑" panose="020B0503020204020204" pitchFamily="34" charset="-122"/>
                    </a:rPr>
                    <a:t>资源</a:t>
                  </a:r>
                  <a:endParaRPr lang="en-US" altLang="zh-CN" sz="1050" b="1" kern="0" dirty="0">
                    <a:solidFill>
                      <a:schemeClr val="bg1">
                        <a:lumMod val="65000"/>
                      </a:schemeClr>
                    </a:solidFill>
                    <a:effectLst>
                      <a:outerShdw blurRad="38100" dist="38100" dir="2700000" algn="tl">
                        <a:srgbClr val="FFFFFF"/>
                      </a:outerShdw>
                    </a:effectLst>
                    <a:latin typeface="微软雅黑" pitchFamily="34" charset="-122"/>
                    <a:ea typeface="微软雅黑" panose="020B0503020204020204" pitchFamily="34" charset="-122"/>
                  </a:endParaRPr>
                </a:p>
                <a:p>
                  <a:pPr algn="ctr"/>
                  <a:r>
                    <a:rPr lang="zh-CN" altLang="en-US" sz="1050" b="1" kern="0" dirty="0">
                      <a:solidFill>
                        <a:schemeClr val="bg1">
                          <a:lumMod val="65000"/>
                        </a:schemeClr>
                      </a:solidFill>
                      <a:effectLst>
                        <a:outerShdw blurRad="38100" dist="38100" dir="2700000" algn="tl">
                          <a:srgbClr val="FFFFFF"/>
                        </a:outerShdw>
                      </a:effectLst>
                      <a:latin typeface="微软雅黑" pitchFamily="34" charset="-122"/>
                      <a:ea typeface="微软雅黑" panose="020B0503020204020204" pitchFamily="34" charset="-122"/>
                    </a:rPr>
                    <a:t>复用</a:t>
                  </a:r>
                </a:p>
              </p:txBody>
            </p:sp>
          </p:grpSp>
        </p:grpSp>
        <p:sp>
          <p:nvSpPr>
            <p:cNvPr id="85" name="六边形 84"/>
            <p:cNvSpPr/>
            <p:nvPr/>
          </p:nvSpPr>
          <p:spPr>
            <a:xfrm>
              <a:off x="8293404" y="821372"/>
              <a:ext cx="743092" cy="582477"/>
            </a:xfrm>
            <a:prstGeom prst="hexagon">
              <a:avLst/>
            </a:prstGeom>
            <a:solidFill>
              <a:srgbClr val="BFE4FF">
                <a:alpha val="50000"/>
              </a:srgbClr>
            </a:solidFill>
            <a:ln>
              <a:solidFill>
                <a:srgbClr val="005A9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200" b="1" kern="0" dirty="0">
                  <a:solidFill>
                    <a:schemeClr val="bg1">
                      <a:lumMod val="50000"/>
                    </a:schemeClr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latin typeface="微软雅黑" pitchFamily="34" charset="-122"/>
                  <a:ea typeface="微软雅黑" panose="020B0503020204020204" pitchFamily="34" charset="-122"/>
                </a:rPr>
                <a:t>生产</a:t>
              </a:r>
              <a:endParaRPr lang="en-US" altLang="zh-CN" sz="1200" b="1" kern="0" dirty="0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微软雅黑" pitchFamily="34" charset="-122"/>
                <a:ea typeface="微软雅黑" panose="020B0503020204020204" pitchFamily="34" charset="-122"/>
              </a:endParaRP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200" b="1" kern="0" dirty="0">
                  <a:solidFill>
                    <a:schemeClr val="bg1">
                      <a:lumMod val="50000"/>
                    </a:schemeClr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latin typeface="微软雅黑" pitchFamily="34" charset="-122"/>
                  <a:ea typeface="微软雅黑" panose="020B0503020204020204" pitchFamily="34" charset="-122"/>
                </a:rPr>
                <a:t>活动</a:t>
              </a:r>
            </a:p>
          </p:txBody>
        </p:sp>
        <p:cxnSp>
          <p:nvCxnSpPr>
            <p:cNvPr id="86" name="曲线连接符 85"/>
            <p:cNvCxnSpPr>
              <a:cxnSpLocks noChangeAspect="1"/>
              <a:stCxn id="87" idx="1"/>
              <a:endCxn id="90" idx="1"/>
            </p:cNvCxnSpPr>
            <p:nvPr/>
          </p:nvCxnSpPr>
          <p:spPr>
            <a:xfrm rot="16200000" flipH="1">
              <a:off x="1961889" y="178227"/>
              <a:ext cx="481741" cy="2846610"/>
            </a:xfrm>
            <a:prstGeom prst="curvedConnector2">
              <a:avLst/>
            </a:prstGeom>
            <a:gradFill rotWithShape="1">
              <a:gsLst>
                <a:gs pos="0">
                  <a:srgbClr val="99CCFF"/>
                </a:gs>
                <a:gs pos="100000">
                  <a:srgbClr val="CCECFF"/>
                </a:gs>
              </a:gsLst>
              <a:path path="rect">
                <a:fillToRect r="100000" b="100000"/>
              </a:path>
            </a:gradFill>
            <a:ln w="28575" cap="sq" algn="ctr">
              <a:solidFill>
                <a:srgbClr val="FFABAB"/>
              </a:solidFill>
              <a:miter lim="800000"/>
              <a:headEnd type="none"/>
              <a:tailEnd type="none"/>
            </a:ln>
            <a:effectLst/>
          </p:spPr>
        </p:cxnSp>
        <p:sp>
          <p:nvSpPr>
            <p:cNvPr id="87" name="六边形 86"/>
            <p:cNvSpPr/>
            <p:nvPr/>
          </p:nvSpPr>
          <p:spPr>
            <a:xfrm>
              <a:off x="179512" y="788063"/>
              <a:ext cx="743092" cy="572599"/>
            </a:xfrm>
            <a:prstGeom prst="hexagon">
              <a:avLst/>
            </a:prstGeom>
            <a:solidFill>
              <a:srgbClr val="FFBBBB">
                <a:alpha val="60000"/>
              </a:srgbClr>
            </a:solidFill>
            <a:ln>
              <a:solidFill>
                <a:srgbClr val="FF99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200" b="1" kern="0" dirty="0">
                  <a:solidFill>
                    <a:schemeClr val="bg1">
                      <a:lumMod val="50000"/>
                    </a:schemeClr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latin typeface="微软雅黑" pitchFamily="34" charset="-122"/>
                  <a:ea typeface="微软雅黑" panose="020B0503020204020204" pitchFamily="34" charset="-122"/>
                </a:rPr>
                <a:t>创作</a:t>
              </a:r>
              <a:endParaRPr lang="en-US" altLang="zh-CN" sz="1200" b="1" kern="0" dirty="0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微软雅黑" pitchFamily="34" charset="-122"/>
                <a:ea typeface="微软雅黑" panose="020B0503020204020204" pitchFamily="34" charset="-122"/>
              </a:endParaRP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200" b="1" kern="0" dirty="0">
                  <a:solidFill>
                    <a:schemeClr val="bg1">
                      <a:lumMod val="50000"/>
                    </a:schemeClr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latin typeface="微软雅黑" pitchFamily="34" charset="-122"/>
                  <a:ea typeface="微软雅黑" panose="020B0503020204020204" pitchFamily="34" charset="-122"/>
                </a:rPr>
                <a:t>活动</a:t>
              </a:r>
            </a:p>
          </p:txBody>
        </p:sp>
        <p:cxnSp>
          <p:nvCxnSpPr>
            <p:cNvPr id="88" name="曲线连接符 87"/>
            <p:cNvCxnSpPr>
              <a:stCxn id="87" idx="5"/>
              <a:endCxn id="89" idx="1"/>
            </p:cNvCxnSpPr>
            <p:nvPr/>
          </p:nvCxnSpPr>
          <p:spPr>
            <a:xfrm rot="5400000" flipH="1" flipV="1">
              <a:off x="1986702" y="-861131"/>
              <a:ext cx="441946" cy="2856442"/>
            </a:xfrm>
            <a:prstGeom prst="curvedConnector2">
              <a:avLst/>
            </a:prstGeom>
            <a:gradFill rotWithShape="1">
              <a:gsLst>
                <a:gs pos="0">
                  <a:srgbClr val="99CCFF"/>
                </a:gs>
                <a:gs pos="100000">
                  <a:srgbClr val="CCECFF"/>
                </a:gs>
              </a:gsLst>
              <a:path path="rect">
                <a:fillToRect r="100000" b="100000"/>
              </a:path>
            </a:gradFill>
            <a:ln w="28575" cap="sq" algn="ctr">
              <a:solidFill>
                <a:srgbClr val="FFABAB"/>
              </a:solidFill>
              <a:miter lim="800000"/>
              <a:headEnd type="none"/>
              <a:tailEnd type="none"/>
            </a:ln>
            <a:effectLst/>
          </p:spPr>
        </p:cxnSp>
        <p:sp>
          <p:nvSpPr>
            <p:cNvPr id="89" name="圆角矩形 88"/>
            <p:cNvSpPr/>
            <p:nvPr/>
          </p:nvSpPr>
          <p:spPr>
            <a:xfrm>
              <a:off x="3635896" y="148397"/>
              <a:ext cx="1728192" cy="395440"/>
            </a:xfrm>
            <a:prstGeom prst="roundRect">
              <a:avLst>
                <a:gd name="adj" fmla="val 8852"/>
              </a:avLst>
            </a:prstGeom>
            <a:solidFill>
              <a:srgbClr val="FFFFFF"/>
            </a:solidFill>
            <a:ln w="19050" cap="sq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400" b="1" kern="0" dirty="0">
                  <a:effectLst>
                    <a:outerShdw blurRad="38100" dist="38100" dir="2700000" algn="tl">
                      <a:srgbClr val="FFFFFF"/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外围贡献群体</a:t>
              </a:r>
            </a:p>
          </p:txBody>
        </p:sp>
        <p:sp>
          <p:nvSpPr>
            <p:cNvPr id="90" name="圆角矩形 89"/>
            <p:cNvSpPr/>
            <p:nvPr/>
          </p:nvSpPr>
          <p:spPr>
            <a:xfrm>
              <a:off x="3626064" y="1623957"/>
              <a:ext cx="1728192" cy="436891"/>
            </a:xfrm>
            <a:prstGeom prst="roundRect">
              <a:avLst>
                <a:gd name="adj" fmla="val 8852"/>
              </a:avLst>
            </a:prstGeom>
            <a:solidFill>
              <a:srgbClr val="FFFFFF"/>
            </a:solidFill>
            <a:ln w="19050" cap="sq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400" b="1" kern="0" dirty="0">
                  <a:effectLst>
                    <a:outerShdw blurRad="38100" dist="38100" dir="2700000" algn="tl">
                      <a:srgbClr val="FFFFFF"/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核心开发团队</a:t>
              </a:r>
            </a:p>
          </p:txBody>
        </p:sp>
        <p:sp>
          <p:nvSpPr>
            <p:cNvPr id="91" name="椭圆 90"/>
            <p:cNvSpPr/>
            <p:nvPr/>
          </p:nvSpPr>
          <p:spPr>
            <a:xfrm rot="297283">
              <a:off x="1563592" y="1499994"/>
              <a:ext cx="648882" cy="405450"/>
            </a:xfrm>
            <a:prstGeom prst="ellipse">
              <a:avLst/>
            </a:prstGeom>
            <a:gradFill rotWithShape="1">
              <a:gsLst>
                <a:gs pos="0">
                  <a:srgbClr val="FF9999"/>
                </a:gs>
                <a:gs pos="100000">
                  <a:srgbClr val="FFCCCC"/>
                </a:gs>
              </a:gsLst>
              <a:path path="rect">
                <a:fillToRect l="100000" t="100000"/>
              </a:path>
            </a:gradFill>
            <a:ln w="28575" cap="sq" algn="ctr">
              <a:solidFill>
                <a:srgbClr val="FF9999"/>
              </a:solidFill>
              <a:miter lim="800000"/>
              <a:headEnd/>
              <a:tailEnd/>
            </a:ln>
            <a:effectLst/>
          </p:spPr>
          <p:txBody>
            <a:bodyPr lIns="36000" tIns="0" rIns="36000" bIns="0"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200" b="1" kern="0" dirty="0">
                  <a:solidFill>
                    <a:srgbClr val="000000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作品</a:t>
              </a:r>
            </a:p>
          </p:txBody>
        </p:sp>
        <p:sp>
          <p:nvSpPr>
            <p:cNvPr id="92" name="等腰三角形 91"/>
            <p:cNvSpPr/>
            <p:nvPr/>
          </p:nvSpPr>
          <p:spPr>
            <a:xfrm rot="5634611" flipH="1">
              <a:off x="3424807" y="1738083"/>
              <a:ext cx="132893" cy="197040"/>
            </a:xfrm>
            <a:prstGeom prst="triangle">
              <a:avLst>
                <a:gd name="adj" fmla="val 49856"/>
              </a:avLst>
            </a:prstGeom>
            <a:solidFill>
              <a:srgbClr val="FFABAB"/>
            </a:solidFill>
            <a:ln w="28575" cap="sq" algn="ctr">
              <a:solidFill>
                <a:srgbClr val="FFABAB"/>
              </a:solidFill>
              <a:miter lim="800000"/>
              <a:headEnd/>
              <a:tailEnd/>
            </a:ln>
            <a:effectLst/>
          </p:spPr>
          <p:txBody>
            <a:bodyPr lIns="36000" tIns="0" rIns="36000" bIns="0"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400" b="1" kern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21" name="曲线连接符 120"/>
            <p:cNvCxnSpPr>
              <a:cxnSpLocks noChangeAspect="1"/>
            </p:cNvCxnSpPr>
            <p:nvPr/>
          </p:nvCxnSpPr>
          <p:spPr>
            <a:xfrm rot="5400000">
              <a:off x="6677363" y="80743"/>
              <a:ext cx="438554" cy="3084767"/>
            </a:xfrm>
            <a:prstGeom prst="curvedConnector2">
              <a:avLst/>
            </a:prstGeom>
            <a:gradFill rotWithShape="1">
              <a:gsLst>
                <a:gs pos="0">
                  <a:srgbClr val="99CCFF"/>
                </a:gs>
                <a:gs pos="100000">
                  <a:srgbClr val="CCECFF"/>
                </a:gs>
              </a:gsLst>
              <a:path path="rect">
                <a:fillToRect r="100000" b="100000"/>
              </a:path>
            </a:gradFill>
            <a:ln w="28575" cap="sq" algn="ctr">
              <a:solidFill>
                <a:srgbClr val="0070C0"/>
              </a:solidFill>
              <a:miter lim="800000"/>
              <a:headEnd/>
              <a:tailEnd/>
            </a:ln>
            <a:effectLst/>
          </p:spPr>
        </p:cxnSp>
        <p:grpSp>
          <p:nvGrpSpPr>
            <p:cNvPr id="122" name="组合 121"/>
            <p:cNvGrpSpPr/>
            <p:nvPr/>
          </p:nvGrpSpPr>
          <p:grpSpPr>
            <a:xfrm>
              <a:off x="5361451" y="274161"/>
              <a:ext cx="3077573" cy="547211"/>
              <a:chOff x="5361451" y="274161"/>
              <a:chExt cx="3077573" cy="547211"/>
            </a:xfrm>
          </p:grpSpPr>
          <p:cxnSp>
            <p:nvCxnSpPr>
              <p:cNvPr id="124" name="曲线连接符 123"/>
              <p:cNvCxnSpPr/>
              <p:nvPr/>
            </p:nvCxnSpPr>
            <p:spPr>
              <a:xfrm rot="16200000" flipV="1">
                <a:off x="6663929" y="-953723"/>
                <a:ext cx="475255" cy="3074935"/>
              </a:xfrm>
              <a:prstGeom prst="curvedConnector2">
                <a:avLst/>
              </a:prstGeom>
              <a:gradFill rotWithShape="1">
                <a:gsLst>
                  <a:gs pos="0">
                    <a:srgbClr val="99CCFF"/>
                  </a:gs>
                  <a:gs pos="100000">
                    <a:srgbClr val="CCECFF"/>
                  </a:gs>
                </a:gsLst>
                <a:path path="rect">
                  <a:fillToRect r="100000" b="100000"/>
                </a:path>
              </a:gradFill>
              <a:ln w="28575" cap="sq" algn="ctr">
                <a:solidFill>
                  <a:srgbClr val="0070C0"/>
                </a:solidFill>
                <a:miter lim="800000"/>
                <a:headEnd/>
                <a:tailEnd/>
              </a:ln>
              <a:effectLst/>
            </p:spPr>
          </p:cxnSp>
          <p:sp>
            <p:nvSpPr>
              <p:cNvPr id="125" name="等腰三角形 124"/>
              <p:cNvSpPr/>
              <p:nvPr/>
            </p:nvSpPr>
            <p:spPr>
              <a:xfrm rot="-5220000" flipH="1">
                <a:off x="5388451" y="247161"/>
                <a:ext cx="144000" cy="198000"/>
              </a:xfrm>
              <a:prstGeom prst="triangle">
                <a:avLst/>
              </a:prstGeom>
              <a:solidFill>
                <a:srgbClr val="0070C0"/>
              </a:solidFill>
              <a:ln w="28575" cap="sq" algn="ctr">
                <a:noFill/>
                <a:miter lim="800000"/>
                <a:headEnd type="none"/>
                <a:tailEnd type="triangle"/>
              </a:ln>
              <a:effectLst/>
            </p:spPr>
            <p:txBody>
              <a:bodyPr rtlCol="0" anchor="ctr"/>
              <a:lstStyle/>
              <a:p>
                <a:pPr algn="ctr"/>
                <a:endParaRPr lang="zh-CN" altLang="en-US" sz="1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23" name="椭圆 122"/>
            <p:cNvSpPr/>
            <p:nvPr/>
          </p:nvSpPr>
          <p:spPr>
            <a:xfrm rot="297283">
              <a:off x="6557148" y="203560"/>
              <a:ext cx="648882" cy="405450"/>
            </a:xfrm>
            <a:prstGeom prst="ellipse">
              <a:avLst/>
            </a:prstGeom>
            <a:gradFill flip="none" rotWithShape="1">
              <a:gsLst>
                <a:gs pos="0">
                  <a:srgbClr val="99CCFF"/>
                </a:gs>
                <a:gs pos="100000">
                  <a:srgbClr val="CCECFF"/>
                </a:gs>
              </a:gsLst>
              <a:path path="rect">
                <a:fillToRect l="100000" t="100000"/>
              </a:path>
              <a:tileRect r="-100000" b="-100000"/>
            </a:gradFill>
            <a:ln w="28575" cap="sq" algn="ctr">
              <a:solidFill>
                <a:srgbClr val="0070C0"/>
              </a:solidFill>
              <a:miter lim="800000"/>
              <a:headEnd/>
              <a:tailEnd/>
            </a:ln>
            <a:effectLst/>
          </p:spPr>
          <p:txBody>
  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200" b="1" kern="0" dirty="0">
                  <a:solidFill>
                    <a:srgbClr val="000000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产品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181687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8505" y="3245269"/>
            <a:ext cx="3913510" cy="304301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grpSp>
        <p:nvGrpSpPr>
          <p:cNvPr id="111" name="组合 110"/>
          <p:cNvGrpSpPr/>
          <p:nvPr/>
        </p:nvGrpSpPr>
        <p:grpSpPr>
          <a:xfrm>
            <a:off x="8054027" y="3872617"/>
            <a:ext cx="3931358" cy="1859838"/>
            <a:chOff x="3834846" y="3275309"/>
            <a:chExt cx="4602376" cy="2177281"/>
          </a:xfrm>
        </p:grpSpPr>
        <p:grpSp>
          <p:nvGrpSpPr>
            <p:cNvPr id="3" name="组合 2"/>
            <p:cNvGrpSpPr/>
            <p:nvPr/>
          </p:nvGrpSpPr>
          <p:grpSpPr>
            <a:xfrm>
              <a:off x="7063770" y="3879647"/>
              <a:ext cx="1373452" cy="1572943"/>
              <a:chOff x="7178662" y="3230326"/>
              <a:chExt cx="1373452" cy="1572943"/>
            </a:xfrm>
          </p:grpSpPr>
          <p:grpSp>
            <p:nvGrpSpPr>
              <p:cNvPr id="100" name="组合 99"/>
              <p:cNvGrpSpPr/>
              <p:nvPr/>
            </p:nvGrpSpPr>
            <p:grpSpPr>
              <a:xfrm>
                <a:off x="7178662" y="3230326"/>
                <a:ext cx="1373452" cy="1572943"/>
                <a:chOff x="4708384" y="1194184"/>
                <a:chExt cx="1373452" cy="1572943"/>
              </a:xfrm>
            </p:grpSpPr>
            <p:sp>
              <p:nvSpPr>
                <p:cNvPr id="101" name="圆角矩形 100"/>
                <p:cNvSpPr/>
                <p:nvPr/>
              </p:nvSpPr>
              <p:spPr>
                <a:xfrm>
                  <a:off x="4708384" y="1194184"/>
                  <a:ext cx="1373452" cy="1572943"/>
                </a:xfrm>
                <a:prstGeom prst="roundRect">
                  <a:avLst/>
                </a:prstGeom>
                <a:noFill/>
                <a:ln w="25400" cap="flat" cmpd="sng" algn="ctr">
                  <a:solidFill>
                    <a:srgbClr val="2D2D8A"/>
                  </a:solidFill>
                  <a:prstDash val="solid"/>
                  <a:tailEnd type="triangle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zh-CN" altLang="en-US" sz="1400" kern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02" name="文本框 101"/>
                <p:cNvSpPr txBox="1"/>
                <p:nvPr/>
              </p:nvSpPr>
              <p:spPr>
                <a:xfrm>
                  <a:off x="4902094" y="1290729"/>
                  <a:ext cx="1179742" cy="97283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defRPr/>
                  </a:pPr>
                  <a:r>
                    <a:rPr lang="zh-CN" altLang="en-US" sz="1200" kern="0" dirty="0">
                      <a:solidFill>
                        <a:srgbClr val="00000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分析工具</a:t>
                  </a:r>
                  <a:endParaRPr lang="en-US" altLang="zh-CN" sz="1200" kern="0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  <a:p>
                  <a:pPr marL="171450" indent="-171450">
                    <a:buFont typeface="Wingdings" panose="05000000000000000000" pitchFamily="2" charset="2"/>
                    <a:buChar char="ü"/>
                    <a:defRPr/>
                  </a:pPr>
                  <a:r>
                    <a:rPr lang="zh-CN" altLang="en-US" sz="900" kern="0" dirty="0">
                      <a:solidFill>
                        <a:srgbClr val="00000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缺陷检测</a:t>
                  </a:r>
                  <a:endParaRPr lang="en-US" altLang="zh-CN" sz="900" kern="0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  <a:p>
                  <a:pPr marL="171450" indent="-171450">
                    <a:buFont typeface="Wingdings" panose="05000000000000000000" pitchFamily="2" charset="2"/>
                    <a:buChar char="ü"/>
                    <a:defRPr/>
                  </a:pPr>
                  <a:r>
                    <a:rPr lang="zh-CN" altLang="en-US" sz="900" kern="0" dirty="0">
                      <a:solidFill>
                        <a:srgbClr val="00000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代码风格</a:t>
                  </a:r>
                  <a:endParaRPr lang="en-US" altLang="zh-CN" sz="900" kern="0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  <a:p>
                  <a:pPr marL="171450" indent="-171450">
                    <a:buFont typeface="Wingdings" panose="05000000000000000000" pitchFamily="2" charset="2"/>
                    <a:buChar char="ü"/>
                    <a:defRPr/>
                  </a:pPr>
                  <a:r>
                    <a:rPr lang="zh-CN" altLang="en-US" sz="900" kern="0" dirty="0">
                      <a:solidFill>
                        <a:srgbClr val="00000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测试覆盖率</a:t>
                  </a:r>
                  <a:endParaRPr lang="en-US" altLang="zh-CN" sz="900" kern="0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  <a:p>
                  <a:pPr marL="171450" indent="-171450">
                    <a:buFont typeface="Wingdings" panose="05000000000000000000" pitchFamily="2" charset="2"/>
                    <a:buChar char="ü"/>
                    <a:defRPr/>
                  </a:pPr>
                  <a:r>
                    <a:rPr lang="zh-CN" altLang="en-US" sz="900" kern="0" dirty="0">
                      <a:solidFill>
                        <a:srgbClr val="00000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注释率</a:t>
                  </a:r>
                  <a:endParaRPr lang="en-US" altLang="zh-CN" sz="900" kern="0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pic>
            <p:nvPicPr>
              <p:cNvPr id="104" name="图片 103">
                <a:extLst>
                  <a:ext uri="{FF2B5EF4-FFF2-40B4-BE49-F238E27FC236}">
                    <a16:creationId xmlns:a16="http://schemas.microsoft.com/office/drawing/2014/main" id="{C653F7B5-464B-4C21-851A-A1A577A5185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030" t="10733" r="19677"/>
              <a:stretch/>
            </p:blipFill>
            <p:spPr>
              <a:xfrm>
                <a:off x="7510679" y="4311756"/>
                <a:ext cx="775502" cy="429453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</p:grpSp>
        <p:cxnSp>
          <p:nvCxnSpPr>
            <p:cNvPr id="8" name="直接箭头连接符 7"/>
            <p:cNvCxnSpPr/>
            <p:nvPr/>
          </p:nvCxnSpPr>
          <p:spPr>
            <a:xfrm flipH="1" flipV="1">
              <a:off x="3834846" y="3275309"/>
              <a:ext cx="3228924" cy="119332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6" name="组合 105"/>
          <p:cNvGrpSpPr/>
          <p:nvPr/>
        </p:nvGrpSpPr>
        <p:grpSpPr>
          <a:xfrm>
            <a:off x="4985060" y="3305782"/>
            <a:ext cx="2117356" cy="1343611"/>
            <a:chOff x="242058" y="2611721"/>
            <a:chExt cx="2478754" cy="1572943"/>
          </a:xfrm>
        </p:grpSpPr>
        <p:grpSp>
          <p:nvGrpSpPr>
            <p:cNvPr id="75" name="组合 74"/>
            <p:cNvGrpSpPr/>
            <p:nvPr/>
          </p:nvGrpSpPr>
          <p:grpSpPr>
            <a:xfrm>
              <a:off x="242058" y="2611721"/>
              <a:ext cx="1512168" cy="1572943"/>
              <a:chOff x="5124472" y="760622"/>
              <a:chExt cx="1512168" cy="1572943"/>
            </a:xfrm>
          </p:grpSpPr>
          <p:sp>
            <p:nvSpPr>
              <p:cNvPr id="76" name="圆角矩形 75"/>
              <p:cNvSpPr/>
              <p:nvPr/>
            </p:nvSpPr>
            <p:spPr>
              <a:xfrm>
                <a:off x="5124472" y="760622"/>
                <a:ext cx="1373452" cy="1572943"/>
              </a:xfrm>
              <a:prstGeom prst="roundRect">
                <a:avLst/>
              </a:prstGeom>
              <a:noFill/>
              <a:ln w="25400" cap="flat" cmpd="sng" algn="ctr">
                <a:solidFill>
                  <a:srgbClr val="2D2D8A"/>
                </a:solidFill>
                <a:prstDash val="solid"/>
                <a:tailEnd type="triangle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sz="1400" kern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7" name="文本框 76"/>
              <p:cNvSpPr txBox="1"/>
              <p:nvPr/>
            </p:nvSpPr>
            <p:spPr>
              <a:xfrm>
                <a:off x="5268777" y="836952"/>
                <a:ext cx="1367863" cy="8106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lang="zh-CN" altLang="en-US" sz="1200" kern="0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用户评价</a:t>
                </a:r>
                <a:endParaRPr lang="en-US" altLang="zh-CN" sz="1200" kern="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171450" indent="-171450">
                  <a:buFont typeface="Wingdings" panose="05000000000000000000" pitchFamily="2" charset="2"/>
                  <a:buChar char="ü"/>
                  <a:defRPr/>
                </a:pPr>
                <a:r>
                  <a:rPr lang="zh-CN" altLang="en-US" sz="900" kern="0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软件问答</a:t>
                </a:r>
                <a:endParaRPr lang="en-US" altLang="zh-CN" sz="900" kern="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171450" indent="-171450">
                  <a:buFont typeface="Wingdings" panose="05000000000000000000" pitchFamily="2" charset="2"/>
                  <a:buChar char="ü"/>
                  <a:defRPr/>
                </a:pPr>
                <a:r>
                  <a:rPr lang="zh-CN" altLang="en-US" sz="900" kern="0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新闻博客</a:t>
                </a:r>
                <a:endParaRPr lang="en-US" altLang="zh-CN" sz="900" kern="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171450" indent="-171450">
                  <a:buFont typeface="Wingdings" panose="05000000000000000000" pitchFamily="2" charset="2"/>
                  <a:buChar char="ü"/>
                  <a:defRPr/>
                </a:pPr>
                <a:r>
                  <a:rPr lang="zh-CN" altLang="en-US" sz="900" kern="0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使用感受</a:t>
                </a:r>
                <a:endParaRPr lang="en-US" altLang="zh-CN" sz="900" kern="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pic>
            <p:nvPicPr>
              <p:cNvPr id="78" name="图片 77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5495" b="15494"/>
              <a:stretch/>
            </p:blipFill>
            <p:spPr>
              <a:xfrm>
                <a:off x="5268777" y="1711493"/>
                <a:ext cx="1092743" cy="504840"/>
              </a:xfrm>
              <a:prstGeom prst="rect">
                <a:avLst/>
              </a:prstGeom>
            </p:spPr>
          </p:pic>
        </p:grpSp>
        <p:cxnSp>
          <p:nvCxnSpPr>
            <p:cNvPr id="113" name="直接箭头连接符 112"/>
            <p:cNvCxnSpPr/>
            <p:nvPr/>
          </p:nvCxnSpPr>
          <p:spPr>
            <a:xfrm flipV="1">
              <a:off x="1711110" y="3295585"/>
              <a:ext cx="1009702" cy="54093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组合 64"/>
          <p:cNvGrpSpPr/>
          <p:nvPr/>
        </p:nvGrpSpPr>
        <p:grpSpPr>
          <a:xfrm>
            <a:off x="5015880" y="4891959"/>
            <a:ext cx="1173205" cy="1343611"/>
            <a:chOff x="792194" y="3697951"/>
            <a:chExt cx="1373452" cy="1572943"/>
          </a:xfrm>
        </p:grpSpPr>
        <p:sp>
          <p:nvSpPr>
            <p:cNvPr id="67" name="圆角矩形 66"/>
            <p:cNvSpPr/>
            <p:nvPr/>
          </p:nvSpPr>
          <p:spPr>
            <a:xfrm>
              <a:off x="792194" y="3697951"/>
              <a:ext cx="1373452" cy="1572943"/>
            </a:xfrm>
            <a:prstGeom prst="roundRect">
              <a:avLst/>
            </a:prstGeom>
            <a:noFill/>
            <a:ln w="25400" cap="flat" cmpd="sng" algn="ctr">
              <a:solidFill>
                <a:srgbClr val="2D2D8A"/>
              </a:solidFill>
              <a:prstDash val="solid"/>
              <a:tailEnd type="triangle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algn="ctr">
                <a:defRPr/>
              </a:pPr>
              <a:endParaRPr lang="zh-CN" altLang="en-US" sz="1400" ker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8" name="文本框 67"/>
            <p:cNvSpPr txBox="1"/>
            <p:nvPr/>
          </p:nvSpPr>
          <p:spPr>
            <a:xfrm>
              <a:off x="826079" y="3758805"/>
              <a:ext cx="1287081" cy="11349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zh-CN" altLang="en-US" sz="1200" kern="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开发历史库</a:t>
              </a:r>
              <a:endParaRPr lang="en-US" altLang="zh-CN" sz="12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171450" indent="-171450">
                <a:buFont typeface="Wingdings" panose="05000000000000000000" pitchFamily="2" charset="2"/>
                <a:buChar char="ü"/>
                <a:defRPr/>
              </a:pPr>
              <a:r>
                <a:rPr lang="zh-CN" altLang="en-US" sz="900" kern="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提交测试历史</a:t>
              </a:r>
              <a:endParaRPr lang="en-US" altLang="zh-CN" sz="9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171450" indent="-171450">
                <a:buFont typeface="Wingdings" panose="05000000000000000000" pitchFamily="2" charset="2"/>
                <a:buChar char="ü"/>
                <a:defRPr/>
              </a:pPr>
              <a:r>
                <a:rPr lang="zh-CN" altLang="en-US" sz="900" kern="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问题解决</a:t>
              </a:r>
              <a:endParaRPr lang="en-US" altLang="zh-CN" sz="9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171450" indent="-171450">
                <a:buFont typeface="Wingdings" panose="05000000000000000000" pitchFamily="2" charset="2"/>
                <a:buChar char="ü"/>
                <a:defRPr/>
              </a:pPr>
              <a:r>
                <a:rPr lang="zh-CN" altLang="en-US" sz="900" kern="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交流讨论：</a:t>
              </a:r>
              <a:endParaRPr lang="en-US" altLang="zh-CN" sz="9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defRPr/>
              </a:pPr>
              <a:r>
                <a:rPr lang="zh-CN" altLang="en-US" sz="900" kern="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        代码审查</a:t>
              </a:r>
              <a:endParaRPr lang="en-US" altLang="zh-CN" sz="9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defRPr/>
              </a:pPr>
              <a:r>
                <a:rPr lang="zh-CN" altLang="en-US" sz="900" kern="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         需求获取</a:t>
              </a:r>
              <a:endParaRPr lang="en-US" altLang="zh-CN" sz="9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71" name="图片 7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3295" y="4656715"/>
              <a:ext cx="540889" cy="540889"/>
            </a:xfrm>
            <a:prstGeom prst="rect">
              <a:avLst/>
            </a:prstGeom>
          </p:spPr>
        </p:pic>
      </p:grpSp>
      <p:cxnSp>
        <p:nvCxnSpPr>
          <p:cNvPr id="120" name="直接箭头连接符 119"/>
          <p:cNvCxnSpPr>
            <a:stCxn id="67" idx="3"/>
          </p:cNvCxnSpPr>
          <p:nvPr/>
        </p:nvCxnSpPr>
        <p:spPr>
          <a:xfrm flipV="1">
            <a:off x="6189085" y="3821926"/>
            <a:ext cx="1401404" cy="174183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直接箭头连接符 126"/>
          <p:cNvCxnSpPr>
            <a:stCxn id="67" idx="3"/>
          </p:cNvCxnSpPr>
          <p:nvPr/>
        </p:nvCxnSpPr>
        <p:spPr>
          <a:xfrm flipV="1">
            <a:off x="6189085" y="3872617"/>
            <a:ext cx="2338247" cy="169114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直接箭头连接符 133"/>
          <p:cNvCxnSpPr>
            <a:stCxn id="67" idx="3"/>
          </p:cNvCxnSpPr>
          <p:nvPr/>
        </p:nvCxnSpPr>
        <p:spPr>
          <a:xfrm flipV="1">
            <a:off x="6189085" y="3857452"/>
            <a:ext cx="1861003" cy="170631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圆角矩形 68">
            <a:extLst>
              <a:ext uri="{FF2B5EF4-FFF2-40B4-BE49-F238E27FC236}">
                <a16:creationId xmlns:a16="http://schemas.microsoft.com/office/drawing/2014/main" id="{2A9191CC-A6AD-4FF7-B658-97E280D3A84C}"/>
              </a:ext>
            </a:extLst>
          </p:cNvPr>
          <p:cNvSpPr/>
          <p:nvPr/>
        </p:nvSpPr>
        <p:spPr>
          <a:xfrm>
            <a:off x="7957934" y="5619138"/>
            <a:ext cx="2023731" cy="370221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多维评估与资源排行</a:t>
            </a: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群体化方法的探索与实践</a:t>
            </a:r>
          </a:p>
        </p:txBody>
      </p:sp>
      <p:grpSp>
        <p:nvGrpSpPr>
          <p:cNvPr id="143" name="组合 142"/>
          <p:cNvGrpSpPr>
            <a:grpSpLocks noChangeAspect="1"/>
          </p:cNvGrpSpPr>
          <p:nvPr/>
        </p:nvGrpSpPr>
        <p:grpSpPr>
          <a:xfrm>
            <a:off x="478536" y="3209495"/>
            <a:ext cx="3313208" cy="3079135"/>
            <a:chOff x="4505316" y="2324879"/>
            <a:chExt cx="4610462" cy="4284740"/>
          </a:xfrm>
        </p:grpSpPr>
        <p:grpSp>
          <p:nvGrpSpPr>
            <p:cNvPr id="144" name="组合 143"/>
            <p:cNvGrpSpPr/>
            <p:nvPr/>
          </p:nvGrpSpPr>
          <p:grpSpPr>
            <a:xfrm>
              <a:off x="4505316" y="2324879"/>
              <a:ext cx="4610462" cy="4284740"/>
              <a:chOff x="4599219" y="2722714"/>
              <a:chExt cx="4174643" cy="3547422"/>
            </a:xfrm>
          </p:grpSpPr>
          <p:sp>
            <p:nvSpPr>
              <p:cNvPr id="173" name="矩形 172"/>
              <p:cNvSpPr/>
              <p:nvPr/>
            </p:nvSpPr>
            <p:spPr>
              <a:xfrm>
                <a:off x="4599219" y="2722714"/>
                <a:ext cx="4174643" cy="3547422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 w="25400">
                <a:solidFill>
                  <a:srgbClr val="00B050"/>
                </a:solidFill>
                <a:prstDash val="sys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 b="1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74" name="矩形 173"/>
              <p:cNvSpPr/>
              <p:nvPr/>
            </p:nvSpPr>
            <p:spPr>
              <a:xfrm>
                <a:off x="4724802" y="2817290"/>
                <a:ext cx="3959388" cy="40215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1600" b="1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全开发周期的可信证据</a:t>
                </a:r>
              </a:p>
            </p:txBody>
          </p:sp>
        </p:grpSp>
        <p:grpSp>
          <p:nvGrpSpPr>
            <p:cNvPr id="145" name="组合 144"/>
            <p:cNvGrpSpPr/>
            <p:nvPr/>
          </p:nvGrpSpPr>
          <p:grpSpPr>
            <a:xfrm>
              <a:off x="6032912" y="4900624"/>
              <a:ext cx="1788052" cy="1615941"/>
              <a:chOff x="-4292355" y="3874051"/>
              <a:chExt cx="1349375" cy="1316990"/>
            </a:xfrm>
          </p:grpSpPr>
          <p:sp>
            <p:nvSpPr>
              <p:cNvPr id="165" name="椭圆 164"/>
              <p:cNvSpPr/>
              <p:nvPr/>
            </p:nvSpPr>
            <p:spPr>
              <a:xfrm>
                <a:off x="-4168931" y="4010380"/>
                <a:ext cx="1083373" cy="1087756"/>
              </a:xfrm>
              <a:prstGeom prst="ellipse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 sz="1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166" name="组合 165"/>
              <p:cNvGrpSpPr/>
              <p:nvPr/>
            </p:nvGrpSpPr>
            <p:grpSpPr>
              <a:xfrm>
                <a:off x="-4292355" y="3874051"/>
                <a:ext cx="1349375" cy="1316990"/>
                <a:chOff x="0" y="1499523"/>
                <a:chExt cx="1349375" cy="1316990"/>
              </a:xfrm>
            </p:grpSpPr>
            <p:sp>
              <p:nvSpPr>
                <p:cNvPr id="167" name="环形箭头 166"/>
                <p:cNvSpPr>
                  <a:spLocks noChangeAspect="1"/>
                </p:cNvSpPr>
                <p:nvPr/>
              </p:nvSpPr>
              <p:spPr>
                <a:xfrm>
                  <a:off x="122555" y="1596043"/>
                  <a:ext cx="1163320" cy="1163320"/>
                </a:xfrm>
                <a:prstGeom prst="circularArrow">
                  <a:avLst>
                    <a:gd name="adj1" fmla="val 2270"/>
                    <a:gd name="adj2" fmla="val 474075"/>
                    <a:gd name="adj3" fmla="val 2197625"/>
                    <a:gd name="adj4" fmla="val 2764849"/>
                    <a:gd name="adj5" fmla="val 4174"/>
                  </a:avLst>
                </a:prstGeom>
                <a:solidFill>
                  <a:srgbClr val="00B050"/>
                </a:solidFill>
                <a:ln w="3175">
                  <a:solidFill>
                    <a:srgbClr val="009242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just">
                    <a:spcAft>
                      <a:spcPts val="0"/>
                    </a:spcAft>
                  </a:pPr>
                  <a:r>
                    <a:rPr lang="en-US" sz="1100">
                      <a:effectLst/>
                      <a:latin typeface="微软雅黑" panose="020B0503020204020204" pitchFamily="34" charset="-122"/>
                      <a:ea typeface="微软雅黑" panose="020B0503020204020204" pitchFamily="34" charset="-122"/>
                      <a:cs typeface="Times New Roman"/>
                    </a:rPr>
                    <a:t> </a:t>
                  </a:r>
                  <a:endParaRPr lang="zh-CN" sz="110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/>
                  </a:endParaRPr>
                </a:p>
              </p:txBody>
            </p:sp>
            <p:sp>
              <p:nvSpPr>
                <p:cNvPr id="168" name="圆角矩形 167"/>
                <p:cNvSpPr>
                  <a:spLocks noChangeAspect="1"/>
                </p:cNvSpPr>
                <p:nvPr/>
              </p:nvSpPr>
              <p:spPr>
                <a:xfrm>
                  <a:off x="534670" y="1499523"/>
                  <a:ext cx="318135" cy="299085"/>
                </a:xfrm>
                <a:prstGeom prst="roundRect">
                  <a:avLst>
                    <a:gd name="adj" fmla="val 8849"/>
                  </a:avLst>
                </a:prstGeom>
                <a:solidFill>
                  <a:schemeClr val="bg1"/>
                </a:solidFill>
                <a:ln w="12700">
                  <a:solidFill>
                    <a:srgbClr val="00924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ts val="1000"/>
                    </a:lnSpc>
                    <a:spcAft>
                      <a:spcPts val="0"/>
                    </a:spcAft>
                  </a:pPr>
                  <a:r>
                    <a:rPr lang="zh-CN" altLang="en-US" sz="800" kern="100" dirty="0">
                      <a:solidFill>
                        <a:srgbClr val="000000"/>
                      </a:solidFill>
                      <a:effectLst/>
                      <a:latin typeface="微软雅黑" panose="020B0503020204020204" pitchFamily="34" charset="-122"/>
                      <a:ea typeface="微软雅黑" panose="020B0503020204020204" pitchFamily="34" charset="-122"/>
                      <a:cs typeface="Times New Roman"/>
                    </a:rPr>
                    <a:t>测试</a:t>
                  </a:r>
                  <a:endParaRPr lang="zh-CN" sz="12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/>
                  </a:endParaRPr>
                </a:p>
              </p:txBody>
            </p:sp>
            <p:sp>
              <p:nvSpPr>
                <p:cNvPr id="169" name="圆角矩形 168"/>
                <p:cNvSpPr>
                  <a:spLocks noChangeAspect="1"/>
                </p:cNvSpPr>
                <p:nvPr/>
              </p:nvSpPr>
              <p:spPr>
                <a:xfrm>
                  <a:off x="534670" y="2517428"/>
                  <a:ext cx="318135" cy="299085"/>
                </a:xfrm>
                <a:prstGeom prst="roundRect">
                  <a:avLst>
                    <a:gd name="adj" fmla="val 8849"/>
                  </a:avLst>
                </a:prstGeom>
                <a:solidFill>
                  <a:schemeClr val="bg1"/>
                </a:solidFill>
                <a:ln w="12700">
                  <a:solidFill>
                    <a:srgbClr val="00924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ts val="1000"/>
                    </a:lnSpc>
                    <a:spcAft>
                      <a:spcPts val="0"/>
                    </a:spcAft>
                  </a:pPr>
                  <a:r>
                    <a:rPr lang="zh-CN" altLang="en-US" sz="800" kern="100" dirty="0">
                      <a:solidFill>
                        <a:srgbClr val="00000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Times New Roman"/>
                    </a:rPr>
                    <a:t>设计</a:t>
                  </a:r>
                  <a:endParaRPr lang="zh-CN" sz="12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/>
                  </a:endParaRPr>
                </a:p>
              </p:txBody>
            </p:sp>
            <p:sp>
              <p:nvSpPr>
                <p:cNvPr id="170" name="圆角矩形 169"/>
                <p:cNvSpPr>
                  <a:spLocks noChangeAspect="1"/>
                </p:cNvSpPr>
                <p:nvPr/>
              </p:nvSpPr>
              <p:spPr>
                <a:xfrm>
                  <a:off x="0" y="1999903"/>
                  <a:ext cx="318135" cy="299085"/>
                </a:xfrm>
                <a:prstGeom prst="roundRect">
                  <a:avLst>
                    <a:gd name="adj" fmla="val 8849"/>
                  </a:avLst>
                </a:prstGeom>
                <a:solidFill>
                  <a:schemeClr val="bg1"/>
                </a:solidFill>
                <a:ln w="12700">
                  <a:solidFill>
                    <a:srgbClr val="00924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spcAft>
                      <a:spcPts val="0"/>
                    </a:spcAft>
                  </a:pPr>
                  <a:r>
                    <a:rPr lang="zh-CN" altLang="en-US" sz="800" kern="100" dirty="0">
                      <a:solidFill>
                        <a:srgbClr val="000000"/>
                      </a:solidFill>
                      <a:effectLst/>
                      <a:latin typeface="微软雅黑" panose="020B0503020204020204" pitchFamily="34" charset="-122"/>
                      <a:ea typeface="微软雅黑" panose="020B0503020204020204" pitchFamily="34" charset="-122"/>
                      <a:cs typeface="Times New Roman"/>
                    </a:rPr>
                    <a:t>编码</a:t>
                  </a:r>
                  <a:endParaRPr lang="zh-CN" sz="12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/>
                  </a:endParaRPr>
                </a:p>
              </p:txBody>
            </p:sp>
            <p:sp>
              <p:nvSpPr>
                <p:cNvPr id="171" name="圆角矩形 170"/>
                <p:cNvSpPr>
                  <a:spLocks noChangeAspect="1"/>
                </p:cNvSpPr>
                <p:nvPr/>
              </p:nvSpPr>
              <p:spPr>
                <a:xfrm>
                  <a:off x="1031875" y="1999268"/>
                  <a:ext cx="317500" cy="298450"/>
                </a:xfrm>
                <a:prstGeom prst="roundRect">
                  <a:avLst>
                    <a:gd name="adj" fmla="val 8849"/>
                  </a:avLst>
                </a:prstGeom>
                <a:solidFill>
                  <a:schemeClr val="bg1"/>
                </a:solidFill>
                <a:ln w="12700">
                  <a:solidFill>
                    <a:srgbClr val="00924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ts val="1000"/>
                    </a:lnSpc>
                    <a:spcAft>
                      <a:spcPts val="0"/>
                    </a:spcAft>
                  </a:pPr>
                  <a:r>
                    <a:rPr lang="zh-CN" altLang="en-US" sz="800" kern="100" dirty="0">
                      <a:solidFill>
                        <a:srgbClr val="000000"/>
                      </a:solidFill>
                      <a:effectLst/>
                      <a:latin typeface="微软雅黑" panose="020B0503020204020204" pitchFamily="34" charset="-122"/>
                      <a:ea typeface="微软雅黑" panose="020B0503020204020204" pitchFamily="34" charset="-122"/>
                      <a:cs typeface="Times New Roman"/>
                    </a:rPr>
                    <a:t>发布</a:t>
                  </a:r>
                  <a:endParaRPr lang="zh-CN" sz="12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/>
                  </a:endParaRPr>
                </a:p>
              </p:txBody>
            </p:sp>
            <p:sp>
              <p:nvSpPr>
                <p:cNvPr id="172" name="圆角矩形 171"/>
                <p:cNvSpPr>
                  <a:spLocks noChangeAspect="1"/>
                </p:cNvSpPr>
                <p:nvPr/>
              </p:nvSpPr>
              <p:spPr>
                <a:xfrm>
                  <a:off x="361726" y="1943553"/>
                  <a:ext cx="662260" cy="493876"/>
                </a:xfrm>
                <a:prstGeom prst="roundRect">
                  <a:avLst>
                    <a:gd name="adj" fmla="val 8849"/>
                  </a:avLst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ts val="1200"/>
                    </a:lnSpc>
                    <a:spcAft>
                      <a:spcPts val="0"/>
                    </a:spcAft>
                  </a:pPr>
                  <a:r>
                    <a:rPr lang="zh-CN" altLang="en-US" sz="1000" b="1" kern="100" dirty="0">
                      <a:solidFill>
                        <a:srgbClr val="000000"/>
                      </a:solidFill>
                      <a:effectLst/>
                      <a:latin typeface="微软雅黑" panose="020B0503020204020204" pitchFamily="34" charset="-122"/>
                      <a:ea typeface="微软雅黑" panose="020B0503020204020204" pitchFamily="34" charset="-122"/>
                      <a:cs typeface="Times New Roman"/>
                    </a:rPr>
                    <a:t>开发阶段</a:t>
                  </a:r>
                  <a:endParaRPr lang="zh-CN" sz="1400" b="1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/>
                  </a:endParaRPr>
                </a:p>
              </p:txBody>
            </p:sp>
          </p:grpSp>
        </p:grpSp>
        <p:grpSp>
          <p:nvGrpSpPr>
            <p:cNvPr id="146" name="组合 145"/>
            <p:cNvGrpSpPr/>
            <p:nvPr/>
          </p:nvGrpSpPr>
          <p:grpSpPr>
            <a:xfrm>
              <a:off x="4644009" y="3066705"/>
              <a:ext cx="2088230" cy="1571943"/>
              <a:chOff x="-3400944" y="2374528"/>
              <a:chExt cx="1580006" cy="1338256"/>
            </a:xfrm>
          </p:grpSpPr>
          <p:sp>
            <p:nvSpPr>
              <p:cNvPr id="158" name="椭圆 157"/>
              <p:cNvSpPr/>
              <p:nvPr/>
            </p:nvSpPr>
            <p:spPr>
              <a:xfrm>
                <a:off x="-3113503" y="2520201"/>
                <a:ext cx="1066070" cy="1064714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 sz="1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9" name="环形箭头 158"/>
              <p:cNvSpPr>
                <a:spLocks noChangeAspect="1"/>
              </p:cNvSpPr>
              <p:nvPr/>
            </p:nvSpPr>
            <p:spPr>
              <a:xfrm>
                <a:off x="-3174127" y="2471048"/>
                <a:ext cx="1163320" cy="1162685"/>
              </a:xfrm>
              <a:prstGeom prst="circularArrow">
                <a:avLst>
                  <a:gd name="adj1" fmla="val 2270"/>
                  <a:gd name="adj2" fmla="val 474075"/>
                  <a:gd name="adj3" fmla="val 2197625"/>
                  <a:gd name="adj4" fmla="val 2764849"/>
                  <a:gd name="adj5" fmla="val 4174"/>
                </a:avLst>
              </a:prstGeom>
              <a:solidFill>
                <a:srgbClr val="00B0F0"/>
              </a:solidFill>
              <a:ln w="3175">
                <a:solidFill>
                  <a:srgbClr val="0070C0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just">
                  <a:spcAft>
                    <a:spcPts val="0"/>
                  </a:spcAft>
                </a:pPr>
                <a:r>
                  <a:rPr lang="en-US" sz="110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/>
                  </a:rPr>
                  <a:t> </a:t>
                </a:r>
                <a:endParaRPr lang="zh-CN" sz="110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/>
                </a:endParaRPr>
              </a:p>
            </p:txBody>
          </p:sp>
          <p:sp>
            <p:nvSpPr>
              <p:cNvPr id="160" name="圆角矩形 159"/>
              <p:cNvSpPr>
                <a:spLocks noChangeAspect="1"/>
              </p:cNvSpPr>
              <p:nvPr/>
            </p:nvSpPr>
            <p:spPr>
              <a:xfrm>
                <a:off x="-2801632" y="2374528"/>
                <a:ext cx="450728" cy="423738"/>
              </a:xfrm>
              <a:prstGeom prst="roundRect">
                <a:avLst>
                  <a:gd name="adj" fmla="val 8849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 w="127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ts val="1000"/>
                  </a:lnSpc>
                  <a:spcAft>
                    <a:spcPts val="0"/>
                  </a:spcAft>
                </a:pPr>
                <a:r>
                  <a:rPr lang="zh-CN" altLang="en-US" sz="800" kern="100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/>
                  </a:rPr>
                  <a:t>监控</a:t>
                </a:r>
                <a:endParaRPr lang="zh-CN" sz="1200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/>
                </a:endParaRPr>
              </a:p>
            </p:txBody>
          </p:sp>
          <p:sp>
            <p:nvSpPr>
              <p:cNvPr id="161" name="圆角矩形 160"/>
              <p:cNvSpPr>
                <a:spLocks noChangeAspect="1"/>
              </p:cNvSpPr>
              <p:nvPr/>
            </p:nvSpPr>
            <p:spPr>
              <a:xfrm>
                <a:off x="-2762013" y="3413699"/>
                <a:ext cx="368802" cy="299085"/>
              </a:xfrm>
              <a:prstGeom prst="roundRect">
                <a:avLst>
                  <a:gd name="adj" fmla="val 8849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 w="127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ts val="1000"/>
                  </a:lnSpc>
                  <a:spcAft>
                    <a:spcPts val="0"/>
                  </a:spcAft>
                </a:pPr>
                <a:r>
                  <a:rPr lang="zh-CN" altLang="en-US" sz="800" kern="100" dirty="0">
                    <a:solidFill>
                      <a:srgbClr val="000000"/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/>
                  </a:rPr>
                  <a:t>分析</a:t>
                </a:r>
                <a:endParaRPr lang="zh-CN" sz="1200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/>
                </a:endParaRPr>
              </a:p>
            </p:txBody>
          </p:sp>
          <p:sp>
            <p:nvSpPr>
              <p:cNvPr id="162" name="圆角矩形 161"/>
              <p:cNvSpPr>
                <a:spLocks noChangeAspect="1"/>
              </p:cNvSpPr>
              <p:nvPr/>
            </p:nvSpPr>
            <p:spPr>
              <a:xfrm>
                <a:off x="-3400944" y="2874908"/>
                <a:ext cx="422397" cy="359784"/>
              </a:xfrm>
              <a:prstGeom prst="roundRect">
                <a:avLst>
                  <a:gd name="adj" fmla="val 8849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 w="127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zh-CN" altLang="en-US" sz="800" kern="100" dirty="0">
                    <a:solidFill>
                      <a:srgbClr val="000000"/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/>
                  </a:rPr>
                  <a:t>评估</a:t>
                </a:r>
                <a:endParaRPr lang="zh-CN" sz="1200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/>
                </a:endParaRPr>
              </a:p>
            </p:txBody>
          </p:sp>
          <p:sp>
            <p:nvSpPr>
              <p:cNvPr id="163" name="圆角矩形 162"/>
              <p:cNvSpPr>
                <a:spLocks noChangeAspect="1"/>
              </p:cNvSpPr>
              <p:nvPr/>
            </p:nvSpPr>
            <p:spPr>
              <a:xfrm>
                <a:off x="-2265443" y="2874273"/>
                <a:ext cx="444505" cy="381914"/>
              </a:xfrm>
              <a:prstGeom prst="roundRect">
                <a:avLst>
                  <a:gd name="adj" fmla="val 8849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 w="127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ts val="1000"/>
                  </a:lnSpc>
                  <a:spcAft>
                    <a:spcPts val="0"/>
                  </a:spcAft>
                </a:pPr>
                <a:r>
                  <a:rPr lang="zh-CN" altLang="en-US" sz="800" kern="100" dirty="0">
                    <a:solidFill>
                      <a:srgbClr val="000000"/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/>
                  </a:rPr>
                  <a:t>收集</a:t>
                </a:r>
                <a:endParaRPr lang="zh-CN" sz="1200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/>
                </a:endParaRPr>
              </a:p>
            </p:txBody>
          </p:sp>
          <p:sp>
            <p:nvSpPr>
              <p:cNvPr id="164" name="圆角矩形 163"/>
              <p:cNvSpPr>
                <a:spLocks noChangeAspect="1"/>
              </p:cNvSpPr>
              <p:nvPr/>
            </p:nvSpPr>
            <p:spPr>
              <a:xfrm>
                <a:off x="-2835672" y="2878718"/>
                <a:ext cx="484505" cy="360680"/>
              </a:xfrm>
              <a:prstGeom prst="roundRect">
                <a:avLst>
                  <a:gd name="adj" fmla="val 8849"/>
                </a:avLst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ts val="1200"/>
                  </a:lnSpc>
                  <a:spcAft>
                    <a:spcPts val="0"/>
                  </a:spcAft>
                </a:pPr>
                <a:r>
                  <a:rPr lang="zh-CN" altLang="en-US" sz="1000" b="1" kern="100" dirty="0">
                    <a:solidFill>
                      <a:srgbClr val="000000"/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/>
                  </a:rPr>
                  <a:t>运行态</a:t>
                </a:r>
                <a:endParaRPr lang="zh-CN" sz="1400" b="1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/>
                </a:endParaRPr>
              </a:p>
            </p:txBody>
          </p:sp>
        </p:grpSp>
        <p:grpSp>
          <p:nvGrpSpPr>
            <p:cNvPr id="147" name="组合 146"/>
            <p:cNvGrpSpPr/>
            <p:nvPr/>
          </p:nvGrpSpPr>
          <p:grpSpPr>
            <a:xfrm>
              <a:off x="7090671" y="2972856"/>
              <a:ext cx="1861747" cy="1680279"/>
              <a:chOff x="7638654" y="5335706"/>
              <a:chExt cx="1379333" cy="1327807"/>
            </a:xfrm>
          </p:grpSpPr>
          <p:sp>
            <p:nvSpPr>
              <p:cNvPr id="151" name="椭圆 150"/>
              <p:cNvSpPr/>
              <p:nvPr/>
            </p:nvSpPr>
            <p:spPr>
              <a:xfrm>
                <a:off x="7803770" y="5471321"/>
                <a:ext cx="1083142" cy="1087755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 sz="1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2" name="环形箭头 151"/>
              <p:cNvSpPr>
                <a:spLocks noChangeAspect="1"/>
              </p:cNvSpPr>
              <p:nvPr/>
            </p:nvSpPr>
            <p:spPr>
              <a:xfrm>
                <a:off x="7761209" y="5432226"/>
                <a:ext cx="1163320" cy="1162050"/>
              </a:xfrm>
              <a:prstGeom prst="circularArrow">
                <a:avLst>
                  <a:gd name="adj1" fmla="val 2270"/>
                  <a:gd name="adj2" fmla="val 474075"/>
                  <a:gd name="adj3" fmla="val 2197625"/>
                  <a:gd name="adj4" fmla="val 2764849"/>
                  <a:gd name="adj5" fmla="val 4174"/>
                </a:avLst>
              </a:prstGeom>
              <a:solidFill>
                <a:srgbClr val="00B0F0"/>
              </a:solidFill>
              <a:ln w="3175">
                <a:solidFill>
                  <a:srgbClr val="0070C0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just">
                  <a:spcAft>
                    <a:spcPts val="0"/>
                  </a:spcAft>
                </a:pPr>
                <a:r>
                  <a:rPr lang="en-US" sz="11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/>
                  </a:rPr>
                  <a:t> </a:t>
                </a:r>
                <a:endParaRPr lang="zh-CN" sz="1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/>
                </a:endParaRPr>
              </a:p>
            </p:txBody>
          </p:sp>
          <p:sp>
            <p:nvSpPr>
              <p:cNvPr id="153" name="圆角矩形 152"/>
              <p:cNvSpPr>
                <a:spLocks noChangeAspect="1"/>
              </p:cNvSpPr>
              <p:nvPr/>
            </p:nvSpPr>
            <p:spPr>
              <a:xfrm>
                <a:off x="8173324" y="5335706"/>
                <a:ext cx="318135" cy="298450"/>
              </a:xfrm>
              <a:prstGeom prst="roundRect">
                <a:avLst>
                  <a:gd name="adj" fmla="val 8849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 w="127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ts val="1000"/>
                  </a:lnSpc>
                  <a:spcAft>
                    <a:spcPts val="0"/>
                  </a:spcAft>
                </a:pPr>
                <a:r>
                  <a:rPr lang="zh-CN" altLang="en-US" sz="800" kern="100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/>
                  </a:rPr>
                  <a:t>使用</a:t>
                </a:r>
                <a:endParaRPr lang="zh-CN" sz="700" kern="1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/>
                </a:endParaRPr>
              </a:p>
            </p:txBody>
          </p:sp>
          <p:sp>
            <p:nvSpPr>
              <p:cNvPr id="154" name="圆角矩形 153"/>
              <p:cNvSpPr>
                <a:spLocks noChangeAspect="1"/>
              </p:cNvSpPr>
              <p:nvPr/>
            </p:nvSpPr>
            <p:spPr>
              <a:xfrm>
                <a:off x="8119974" y="6353614"/>
                <a:ext cx="480164" cy="309899"/>
              </a:xfrm>
              <a:prstGeom prst="roundRect">
                <a:avLst>
                  <a:gd name="adj" fmla="val 8849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 w="127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ts val="1000"/>
                  </a:lnSpc>
                  <a:spcAft>
                    <a:spcPts val="0"/>
                  </a:spcAft>
                </a:pPr>
                <a:r>
                  <a:rPr lang="zh-CN" altLang="en-US" sz="800" kern="100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/>
                  </a:rPr>
                  <a:t>维护</a:t>
                </a:r>
                <a:endParaRPr lang="zh-CN" sz="800" kern="1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/>
                </a:endParaRPr>
              </a:p>
            </p:txBody>
          </p:sp>
          <p:sp>
            <p:nvSpPr>
              <p:cNvPr id="155" name="圆角矩形 154"/>
              <p:cNvSpPr>
                <a:spLocks noChangeAspect="1"/>
              </p:cNvSpPr>
              <p:nvPr/>
            </p:nvSpPr>
            <p:spPr>
              <a:xfrm>
                <a:off x="7638654" y="5836086"/>
                <a:ext cx="318135" cy="298450"/>
              </a:xfrm>
              <a:prstGeom prst="roundRect">
                <a:avLst>
                  <a:gd name="adj" fmla="val 8849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 w="127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ts val="1000"/>
                  </a:lnSpc>
                  <a:spcAft>
                    <a:spcPts val="0"/>
                  </a:spcAft>
                </a:pPr>
                <a:r>
                  <a:rPr lang="zh-CN" altLang="en-US" sz="800" kern="100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/>
                  </a:rPr>
                  <a:t>部署</a:t>
                </a:r>
                <a:endParaRPr lang="zh-CN" sz="800" kern="1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/>
                </a:endParaRPr>
              </a:p>
            </p:txBody>
          </p:sp>
          <p:sp>
            <p:nvSpPr>
              <p:cNvPr id="156" name="圆角矩形 155"/>
              <p:cNvSpPr>
                <a:spLocks noChangeAspect="1"/>
              </p:cNvSpPr>
              <p:nvPr/>
            </p:nvSpPr>
            <p:spPr>
              <a:xfrm>
                <a:off x="8675927" y="5843121"/>
                <a:ext cx="342060" cy="320852"/>
              </a:xfrm>
              <a:prstGeom prst="roundRect">
                <a:avLst>
                  <a:gd name="adj" fmla="val 8849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 w="127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ts val="1000"/>
                  </a:lnSpc>
                  <a:spcAft>
                    <a:spcPts val="0"/>
                  </a:spcAft>
                </a:pPr>
                <a:r>
                  <a:rPr lang="zh-CN" altLang="en-US" sz="800" kern="100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/>
                  </a:rPr>
                  <a:t>故障</a:t>
                </a:r>
                <a:endParaRPr lang="zh-CN" sz="800" kern="1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/>
                </a:endParaRPr>
              </a:p>
            </p:txBody>
          </p:sp>
          <p:sp>
            <p:nvSpPr>
              <p:cNvPr id="157" name="圆角矩形 156"/>
              <p:cNvSpPr>
                <a:spLocks noChangeAspect="1"/>
              </p:cNvSpPr>
              <p:nvPr/>
            </p:nvSpPr>
            <p:spPr>
              <a:xfrm>
                <a:off x="8064593" y="5825949"/>
                <a:ext cx="551662" cy="409951"/>
              </a:xfrm>
              <a:prstGeom prst="roundRect">
                <a:avLst>
                  <a:gd name="adj" fmla="val 8849"/>
                </a:avLst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ts val="1200"/>
                  </a:lnSpc>
                  <a:spcAft>
                    <a:spcPts val="0"/>
                  </a:spcAft>
                </a:pPr>
                <a:r>
                  <a:rPr lang="zh-CN" altLang="en-US" sz="1000" b="1" kern="100" dirty="0">
                    <a:solidFill>
                      <a:srgbClr val="000000"/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/>
                  </a:rPr>
                  <a:t>应用阶段</a:t>
                </a:r>
                <a:endParaRPr lang="zh-CN" sz="1400" b="1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/>
                </a:endParaRPr>
              </a:p>
            </p:txBody>
          </p:sp>
        </p:grpSp>
        <p:sp>
          <p:nvSpPr>
            <p:cNvPr id="148" name="左右箭头 147"/>
            <p:cNvSpPr/>
            <p:nvPr/>
          </p:nvSpPr>
          <p:spPr>
            <a:xfrm rot="8233619">
              <a:off x="7365355" y="4646989"/>
              <a:ext cx="296584" cy="284819"/>
            </a:xfrm>
            <a:prstGeom prst="leftRightArrow">
              <a:avLst>
                <a:gd name="adj1" fmla="val 50000"/>
                <a:gd name="adj2" fmla="val 27042"/>
              </a:avLst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9" name="左右箭头 148"/>
            <p:cNvSpPr/>
            <p:nvPr/>
          </p:nvSpPr>
          <p:spPr>
            <a:xfrm rot="3215282">
              <a:off x="6150943" y="4627911"/>
              <a:ext cx="291863" cy="319933"/>
            </a:xfrm>
            <a:prstGeom prst="leftRightArrow">
              <a:avLst>
                <a:gd name="adj1" fmla="val 50000"/>
                <a:gd name="adj2" fmla="val 27042"/>
              </a:avLst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0" name="左右箭头 149"/>
            <p:cNvSpPr/>
            <p:nvPr/>
          </p:nvSpPr>
          <p:spPr>
            <a:xfrm>
              <a:off x="6724799" y="3966441"/>
              <a:ext cx="291863" cy="319933"/>
            </a:xfrm>
            <a:prstGeom prst="leftRightArrow">
              <a:avLst>
                <a:gd name="adj1" fmla="val 50000"/>
                <a:gd name="adj2" fmla="val 27042"/>
              </a:avLst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75" name="右箭头 174"/>
          <p:cNvSpPr/>
          <p:nvPr/>
        </p:nvSpPr>
        <p:spPr>
          <a:xfrm>
            <a:off x="4035982" y="4195303"/>
            <a:ext cx="556795" cy="811048"/>
          </a:xfrm>
          <a:prstGeom prst="rightArrow">
            <a:avLst/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90" name="组合 89"/>
          <p:cNvGrpSpPr/>
          <p:nvPr/>
        </p:nvGrpSpPr>
        <p:grpSpPr>
          <a:xfrm>
            <a:off x="1703512" y="868477"/>
            <a:ext cx="8856984" cy="1812481"/>
            <a:chOff x="179512" y="148397"/>
            <a:chExt cx="8856984" cy="1912451"/>
          </a:xfrm>
        </p:grpSpPr>
        <p:grpSp>
          <p:nvGrpSpPr>
            <p:cNvPr id="91" name="组合 90"/>
            <p:cNvGrpSpPr/>
            <p:nvPr/>
          </p:nvGrpSpPr>
          <p:grpSpPr>
            <a:xfrm>
              <a:off x="1114571" y="696720"/>
              <a:ext cx="6984776" cy="771316"/>
              <a:chOff x="1114571" y="696721"/>
              <a:chExt cx="6984776" cy="771320"/>
            </a:xfrm>
          </p:grpSpPr>
          <p:sp>
            <p:nvSpPr>
              <p:cNvPr id="177" name="左右箭头 176"/>
              <p:cNvSpPr/>
              <p:nvPr/>
            </p:nvSpPr>
            <p:spPr>
              <a:xfrm>
                <a:off x="1114571" y="830364"/>
                <a:ext cx="6984776" cy="506656"/>
              </a:xfrm>
              <a:prstGeom prst="leftRightArrow">
                <a:avLst>
                  <a:gd name="adj1" fmla="val 50000"/>
                  <a:gd name="adj2" fmla="val 24131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178" name="组合 177"/>
              <p:cNvGrpSpPr/>
              <p:nvPr/>
            </p:nvGrpSpPr>
            <p:grpSpPr>
              <a:xfrm>
                <a:off x="4968827" y="706015"/>
                <a:ext cx="883251" cy="762026"/>
                <a:chOff x="2580765" y="5396829"/>
                <a:chExt cx="918237" cy="818858"/>
              </a:xfrm>
            </p:grpSpPr>
            <p:sp>
              <p:nvSpPr>
                <p:cNvPr id="190" name="六边形 189"/>
                <p:cNvSpPr/>
                <p:nvPr/>
              </p:nvSpPr>
              <p:spPr>
                <a:xfrm>
                  <a:off x="2911395" y="5722741"/>
                  <a:ext cx="587607" cy="492946"/>
                </a:xfrm>
                <a:prstGeom prst="hexagon">
                  <a:avLst/>
                </a:prstGeom>
                <a:solidFill>
                  <a:srgbClr val="BFE4FF">
                    <a:alpha val="50000"/>
                  </a:srgbClr>
                </a:solidFill>
                <a:ln>
                  <a:solidFill>
                    <a:srgbClr val="005A9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/>
                <a:lstStyle/>
                <a:p>
                  <a:pPr algn="ctr"/>
                  <a:r>
                    <a:rPr lang="zh-CN" altLang="en-US" sz="1050" b="1" kern="0" dirty="0">
                      <a:solidFill>
                        <a:srgbClr val="000000"/>
                      </a:solidFill>
                      <a:effectLst>
                        <a:outerShdw blurRad="38100" dist="38100" dir="2700000" algn="tl">
                          <a:srgbClr val="FFFFFF"/>
                        </a:outerShdw>
                      </a:effectLst>
                      <a:latin typeface="微软雅黑" pitchFamily="34" charset="-122"/>
                      <a:ea typeface="微软雅黑" panose="020B0503020204020204" pitchFamily="34" charset="-122"/>
                    </a:rPr>
                    <a:t>资源</a:t>
                  </a:r>
                  <a:endParaRPr lang="en-US" altLang="zh-CN" sz="1050" b="1" kern="0" dirty="0"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FFFFFF"/>
                      </a:outerShdw>
                    </a:effectLst>
                    <a:latin typeface="微软雅黑" pitchFamily="34" charset="-122"/>
                    <a:ea typeface="微软雅黑" panose="020B0503020204020204" pitchFamily="34" charset="-122"/>
                  </a:endParaRPr>
                </a:p>
                <a:p>
                  <a:pPr algn="ctr"/>
                  <a:r>
                    <a:rPr lang="zh-CN" altLang="en-US" sz="1050" b="1" kern="0" dirty="0">
                      <a:solidFill>
                        <a:srgbClr val="000000"/>
                      </a:solidFill>
                      <a:effectLst>
                        <a:outerShdw blurRad="38100" dist="38100" dir="2700000" algn="tl">
                          <a:srgbClr val="FFFFFF"/>
                        </a:outerShdw>
                      </a:effectLst>
                      <a:latin typeface="微软雅黑" pitchFamily="34" charset="-122"/>
                      <a:ea typeface="微软雅黑" panose="020B0503020204020204" pitchFamily="34" charset="-122"/>
                    </a:rPr>
                    <a:t>推荐</a:t>
                  </a:r>
                </a:p>
              </p:txBody>
            </p:sp>
            <p:sp>
              <p:nvSpPr>
                <p:cNvPr id="191" name="六边形 190"/>
                <p:cNvSpPr/>
                <p:nvPr/>
              </p:nvSpPr>
              <p:spPr>
                <a:xfrm>
                  <a:off x="2580765" y="5396829"/>
                  <a:ext cx="587607" cy="492945"/>
                </a:xfrm>
                <a:prstGeom prst="hexagon">
                  <a:avLst/>
                </a:prstGeom>
                <a:solidFill>
                  <a:srgbClr val="FFBBBB">
                    <a:alpha val="60000"/>
                  </a:srgbClr>
                </a:solidFill>
                <a:ln>
                  <a:solidFill>
                    <a:srgbClr val="FF999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/>
                <a:lstStyle/>
                <a:p>
                  <a:pPr algn="ctr"/>
                  <a:r>
                    <a:rPr lang="zh-CN" altLang="en-US" sz="1050" b="1" kern="0" dirty="0">
                      <a:solidFill>
                        <a:srgbClr val="000000"/>
                      </a:solidFill>
                      <a:effectLst>
                        <a:outerShdw blurRad="38100" dist="38100" dir="2700000" algn="tl">
                          <a:srgbClr val="FFFFFF"/>
                        </a:outerShdw>
                      </a:effectLst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应用</a:t>
                  </a:r>
                  <a:endParaRPr lang="en-US" altLang="zh-CN" sz="1050" b="1" kern="0" dirty="0"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FFFFFF"/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  <a:p>
                  <a:pPr algn="ctr"/>
                  <a:r>
                    <a:rPr lang="zh-CN" altLang="en-US" sz="1050" b="1" kern="0" dirty="0">
                      <a:solidFill>
                        <a:srgbClr val="000000"/>
                      </a:solidFill>
                      <a:effectLst>
                        <a:outerShdw blurRad="38100" dist="38100" dir="2700000" algn="tl">
                          <a:srgbClr val="FFFFFF"/>
                        </a:outerShdw>
                      </a:effectLst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反馈</a:t>
                  </a:r>
                </a:p>
              </p:txBody>
            </p:sp>
          </p:grpSp>
          <p:grpSp>
            <p:nvGrpSpPr>
              <p:cNvPr id="179" name="组合 178"/>
              <p:cNvGrpSpPr/>
              <p:nvPr/>
            </p:nvGrpSpPr>
            <p:grpSpPr>
              <a:xfrm>
                <a:off x="1748812" y="717541"/>
                <a:ext cx="972000" cy="720000"/>
                <a:chOff x="430999" y="5145109"/>
                <a:chExt cx="1093806" cy="800960"/>
              </a:xfrm>
            </p:grpSpPr>
            <p:sp>
              <p:nvSpPr>
                <p:cNvPr id="188" name="圆角矩形 187"/>
                <p:cNvSpPr/>
                <p:nvPr/>
              </p:nvSpPr>
              <p:spPr>
                <a:xfrm>
                  <a:off x="922604" y="5456403"/>
                  <a:ext cx="602201" cy="489666"/>
                </a:xfrm>
                <a:prstGeom prst="roundRect">
                  <a:avLst>
                    <a:gd name="adj" fmla="val 7890"/>
                  </a:avLst>
                </a:prstGeom>
                <a:solidFill>
                  <a:schemeClr val="bg1">
                    <a:alpha val="60000"/>
                  </a:schemeClr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sz="1050" b="1" kern="0" dirty="0">
                      <a:solidFill>
                        <a:schemeClr val="bg1">
                          <a:lumMod val="65000"/>
                        </a:schemeClr>
                      </a:solidFill>
                      <a:effectLst>
                        <a:outerShdw blurRad="38100" dist="38100" dir="2700000" algn="tl">
                          <a:srgbClr val="FFFFFF"/>
                        </a:outerShdw>
                      </a:effectLst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任务</a:t>
                  </a:r>
                  <a:endParaRPr lang="en-US" altLang="zh-CN" sz="1050" b="1" kern="0" dirty="0">
                    <a:solidFill>
                      <a:schemeClr val="bg1">
                        <a:lumMod val="65000"/>
                      </a:schemeClr>
                    </a:solidFill>
                    <a:effectLst>
                      <a:outerShdw blurRad="38100" dist="38100" dir="2700000" algn="tl">
                        <a:srgbClr val="FFFFFF"/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  <a:p>
                  <a:pPr algn="ctr"/>
                  <a:r>
                    <a:rPr lang="zh-CN" altLang="en-US" sz="1050" b="1" kern="0" dirty="0">
                      <a:solidFill>
                        <a:schemeClr val="bg1">
                          <a:lumMod val="65000"/>
                        </a:schemeClr>
                      </a:solidFill>
                      <a:effectLst>
                        <a:outerShdw blurRad="38100" dist="38100" dir="2700000" algn="tl">
                          <a:srgbClr val="FFFFFF"/>
                        </a:outerShdw>
                      </a:effectLst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规划</a:t>
                  </a:r>
                </a:p>
              </p:txBody>
            </p:sp>
            <p:sp>
              <p:nvSpPr>
                <p:cNvPr id="189" name="圆角矩形 188"/>
                <p:cNvSpPr/>
                <p:nvPr/>
              </p:nvSpPr>
              <p:spPr>
                <a:xfrm>
                  <a:off x="430999" y="5145109"/>
                  <a:ext cx="605470" cy="494740"/>
                </a:xfrm>
                <a:prstGeom prst="roundRect">
                  <a:avLst>
                    <a:gd name="adj" fmla="val 7890"/>
                  </a:avLst>
                </a:prstGeom>
                <a:solidFill>
                  <a:schemeClr val="bg1">
                    <a:alpha val="60000"/>
                  </a:schemeClr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sz="1050" b="1" kern="0" dirty="0">
                      <a:solidFill>
                        <a:schemeClr val="bg1">
                          <a:lumMod val="65000"/>
                        </a:schemeClr>
                      </a:solidFill>
                      <a:effectLst>
                        <a:outerShdw blurRad="38100" dist="38100" dir="2700000" algn="tl">
                          <a:srgbClr val="FFFFFF"/>
                        </a:outerShdw>
                      </a:effectLst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创意汇聚</a:t>
                  </a:r>
                </a:p>
              </p:txBody>
            </p:sp>
          </p:grpSp>
          <p:grpSp>
            <p:nvGrpSpPr>
              <p:cNvPr id="180" name="组合 179"/>
              <p:cNvGrpSpPr/>
              <p:nvPr/>
            </p:nvGrpSpPr>
            <p:grpSpPr>
              <a:xfrm>
                <a:off x="3259229" y="725452"/>
                <a:ext cx="972000" cy="720000"/>
                <a:chOff x="430999" y="5145109"/>
                <a:chExt cx="1093806" cy="800960"/>
              </a:xfrm>
            </p:grpSpPr>
            <p:sp>
              <p:nvSpPr>
                <p:cNvPr id="186" name="圆角矩形 185"/>
                <p:cNvSpPr/>
                <p:nvPr/>
              </p:nvSpPr>
              <p:spPr>
                <a:xfrm>
                  <a:off x="922604" y="5456403"/>
                  <a:ext cx="602201" cy="489666"/>
                </a:xfrm>
                <a:prstGeom prst="roundRect">
                  <a:avLst>
                    <a:gd name="adj" fmla="val 7890"/>
                  </a:avLst>
                </a:prstGeom>
                <a:solidFill>
                  <a:schemeClr val="bg1">
                    <a:alpha val="60000"/>
                  </a:schemeClr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sz="1050" b="1" kern="0" dirty="0">
                      <a:solidFill>
                        <a:schemeClr val="bg1">
                          <a:lumMod val="65000"/>
                        </a:schemeClr>
                      </a:solidFill>
                      <a:effectLst>
                        <a:outerShdw blurRad="38100" dist="38100" dir="2700000" algn="tl">
                          <a:srgbClr val="FFFFFF"/>
                        </a:outerShdw>
                      </a:effectLst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任务开发</a:t>
                  </a:r>
                </a:p>
              </p:txBody>
            </p:sp>
            <p:sp>
              <p:nvSpPr>
                <p:cNvPr id="187" name="圆角矩形 186"/>
                <p:cNvSpPr/>
                <p:nvPr/>
              </p:nvSpPr>
              <p:spPr>
                <a:xfrm>
                  <a:off x="430999" y="5145109"/>
                  <a:ext cx="605470" cy="494740"/>
                </a:xfrm>
                <a:prstGeom prst="roundRect">
                  <a:avLst>
                    <a:gd name="adj" fmla="val 7890"/>
                  </a:avLst>
                </a:prstGeom>
                <a:solidFill>
                  <a:schemeClr val="bg1">
                    <a:alpha val="60000"/>
                  </a:schemeClr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sz="1050" b="1" kern="0" dirty="0">
                      <a:solidFill>
                        <a:schemeClr val="bg1">
                          <a:lumMod val="65000"/>
                        </a:schemeClr>
                      </a:solidFill>
                      <a:effectLst>
                        <a:outerShdw blurRad="38100" dist="38100" dir="2700000" algn="tl">
                          <a:srgbClr val="FFFFFF"/>
                        </a:outerShdw>
                      </a:effectLst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创意实现</a:t>
                  </a:r>
                </a:p>
              </p:txBody>
            </p:sp>
          </p:grpSp>
          <p:grpSp>
            <p:nvGrpSpPr>
              <p:cNvPr id="181" name="组合 180"/>
              <p:cNvGrpSpPr/>
              <p:nvPr/>
            </p:nvGrpSpPr>
            <p:grpSpPr>
              <a:xfrm>
                <a:off x="6475916" y="696721"/>
                <a:ext cx="883251" cy="760760"/>
                <a:chOff x="2580765" y="5385309"/>
                <a:chExt cx="918237" cy="817498"/>
              </a:xfrm>
            </p:grpSpPr>
            <p:sp>
              <p:nvSpPr>
                <p:cNvPr id="182" name="六边形 181"/>
                <p:cNvSpPr/>
                <p:nvPr/>
              </p:nvSpPr>
              <p:spPr>
                <a:xfrm>
                  <a:off x="2911395" y="5702057"/>
                  <a:ext cx="587607" cy="492945"/>
                </a:xfrm>
                <a:prstGeom prst="hexagon">
                  <a:avLst/>
                </a:prstGeom>
                <a:solidFill>
                  <a:schemeClr val="bg1">
                    <a:alpha val="50000"/>
                  </a:schemeClr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83" name="六边形 182"/>
                <p:cNvSpPr/>
                <p:nvPr/>
              </p:nvSpPr>
              <p:spPr>
                <a:xfrm>
                  <a:off x="2580765" y="5396829"/>
                  <a:ext cx="587607" cy="492946"/>
                </a:xfrm>
                <a:prstGeom prst="hexagon">
                  <a:avLst/>
                </a:prstGeom>
                <a:solidFill>
                  <a:schemeClr val="bg1">
                    <a:alpha val="50000"/>
                  </a:schemeClr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50" kern="0" dirty="0"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FFFFFF"/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84" name="文本框 183"/>
                <p:cNvSpPr txBox="1"/>
                <p:nvPr/>
              </p:nvSpPr>
              <p:spPr>
                <a:xfrm>
                  <a:off x="2608106" y="5385309"/>
                  <a:ext cx="471952" cy="47111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sz="1050" b="1" kern="0" dirty="0">
                      <a:solidFill>
                        <a:schemeClr val="bg1">
                          <a:lumMod val="65000"/>
                        </a:schemeClr>
                      </a:solidFill>
                      <a:effectLst>
                        <a:outerShdw blurRad="38100" dist="38100" dir="2700000" algn="tl">
                          <a:srgbClr val="FFFFFF"/>
                        </a:outerShdw>
                      </a:effectLst>
                      <a:latin typeface="微软雅黑" pitchFamily="34" charset="-122"/>
                      <a:ea typeface="微软雅黑" panose="020B0503020204020204" pitchFamily="34" charset="-122"/>
                    </a:rPr>
                    <a:t>应用</a:t>
                  </a:r>
                  <a:endParaRPr lang="en-US" altLang="zh-CN" sz="1050" b="1" kern="0" dirty="0">
                    <a:solidFill>
                      <a:schemeClr val="bg1">
                        <a:lumMod val="65000"/>
                      </a:schemeClr>
                    </a:solidFill>
                    <a:effectLst>
                      <a:outerShdw blurRad="38100" dist="38100" dir="2700000" algn="tl">
                        <a:srgbClr val="FFFFFF"/>
                      </a:outerShdw>
                    </a:effectLst>
                    <a:latin typeface="微软雅黑" pitchFamily="34" charset="-122"/>
                    <a:ea typeface="微软雅黑" panose="020B0503020204020204" pitchFamily="34" charset="-122"/>
                  </a:endParaRPr>
                </a:p>
                <a:p>
                  <a:pPr algn="ctr"/>
                  <a:r>
                    <a:rPr lang="zh-CN" altLang="en-US" sz="1050" b="1" kern="0" dirty="0">
                      <a:solidFill>
                        <a:schemeClr val="bg1">
                          <a:lumMod val="65000"/>
                        </a:schemeClr>
                      </a:solidFill>
                      <a:effectLst>
                        <a:outerShdw blurRad="38100" dist="38100" dir="2700000" algn="tl">
                          <a:srgbClr val="FFFFFF"/>
                        </a:outerShdw>
                      </a:effectLst>
                      <a:latin typeface="微软雅黑" pitchFamily="34" charset="-122"/>
                      <a:ea typeface="微软雅黑" panose="020B0503020204020204" pitchFamily="34" charset="-122"/>
                    </a:rPr>
                    <a:t>标注</a:t>
                  </a:r>
                </a:p>
              </p:txBody>
            </p:sp>
            <p:sp>
              <p:nvSpPr>
                <p:cNvPr id="185" name="文本框 184"/>
                <p:cNvSpPr txBox="1"/>
                <p:nvPr/>
              </p:nvSpPr>
              <p:spPr>
                <a:xfrm>
                  <a:off x="3009175" y="5731692"/>
                  <a:ext cx="471952" cy="47111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sz="1050" b="1" kern="0" dirty="0">
                      <a:solidFill>
                        <a:schemeClr val="bg1">
                          <a:lumMod val="65000"/>
                        </a:schemeClr>
                      </a:solidFill>
                      <a:effectLst>
                        <a:outerShdw blurRad="38100" dist="38100" dir="2700000" algn="tl">
                          <a:srgbClr val="FFFFFF"/>
                        </a:outerShdw>
                      </a:effectLst>
                      <a:latin typeface="微软雅黑" pitchFamily="34" charset="-122"/>
                      <a:ea typeface="微软雅黑" panose="020B0503020204020204" pitchFamily="34" charset="-122"/>
                    </a:rPr>
                    <a:t>资源</a:t>
                  </a:r>
                  <a:endParaRPr lang="en-US" altLang="zh-CN" sz="1050" b="1" kern="0" dirty="0">
                    <a:solidFill>
                      <a:schemeClr val="bg1">
                        <a:lumMod val="65000"/>
                      </a:schemeClr>
                    </a:solidFill>
                    <a:effectLst>
                      <a:outerShdw blurRad="38100" dist="38100" dir="2700000" algn="tl">
                        <a:srgbClr val="FFFFFF"/>
                      </a:outerShdw>
                    </a:effectLst>
                    <a:latin typeface="微软雅黑" pitchFamily="34" charset="-122"/>
                    <a:ea typeface="微软雅黑" panose="020B0503020204020204" pitchFamily="34" charset="-122"/>
                  </a:endParaRPr>
                </a:p>
                <a:p>
                  <a:pPr algn="ctr"/>
                  <a:r>
                    <a:rPr lang="zh-CN" altLang="en-US" sz="1050" b="1" kern="0" dirty="0">
                      <a:solidFill>
                        <a:schemeClr val="bg1">
                          <a:lumMod val="65000"/>
                        </a:schemeClr>
                      </a:solidFill>
                      <a:effectLst>
                        <a:outerShdw blurRad="38100" dist="38100" dir="2700000" algn="tl">
                          <a:srgbClr val="FFFFFF"/>
                        </a:outerShdw>
                      </a:effectLst>
                      <a:latin typeface="微软雅黑" pitchFamily="34" charset="-122"/>
                      <a:ea typeface="微软雅黑" panose="020B0503020204020204" pitchFamily="34" charset="-122"/>
                    </a:rPr>
                    <a:t>复用</a:t>
                  </a:r>
                </a:p>
              </p:txBody>
            </p:sp>
          </p:grpSp>
        </p:grpSp>
        <p:sp>
          <p:nvSpPr>
            <p:cNvPr id="92" name="六边形 91"/>
            <p:cNvSpPr/>
            <p:nvPr/>
          </p:nvSpPr>
          <p:spPr>
            <a:xfrm>
              <a:off x="8293404" y="821372"/>
              <a:ext cx="743092" cy="582477"/>
            </a:xfrm>
            <a:prstGeom prst="hexagon">
              <a:avLst/>
            </a:prstGeom>
            <a:solidFill>
              <a:srgbClr val="BFE4FF">
                <a:alpha val="50000"/>
              </a:srgbClr>
            </a:solidFill>
            <a:ln>
              <a:solidFill>
                <a:srgbClr val="005A9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200" b="1" kern="0" dirty="0">
                  <a:solidFill>
                    <a:schemeClr val="bg1">
                      <a:lumMod val="50000"/>
                    </a:schemeClr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latin typeface="微软雅黑" pitchFamily="34" charset="-122"/>
                  <a:ea typeface="微软雅黑" panose="020B0503020204020204" pitchFamily="34" charset="-122"/>
                </a:rPr>
                <a:t>生产</a:t>
              </a:r>
              <a:endParaRPr lang="en-US" altLang="zh-CN" sz="1200" b="1" kern="0" dirty="0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微软雅黑" pitchFamily="34" charset="-122"/>
                <a:ea typeface="微软雅黑" panose="020B0503020204020204" pitchFamily="34" charset="-122"/>
              </a:endParaRP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200" b="1" kern="0" dirty="0">
                  <a:solidFill>
                    <a:schemeClr val="bg1">
                      <a:lumMod val="50000"/>
                    </a:schemeClr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latin typeface="微软雅黑" pitchFamily="34" charset="-122"/>
                  <a:ea typeface="微软雅黑" panose="020B0503020204020204" pitchFamily="34" charset="-122"/>
                </a:rPr>
                <a:t>活动</a:t>
              </a:r>
            </a:p>
          </p:txBody>
        </p:sp>
        <p:cxnSp>
          <p:nvCxnSpPr>
            <p:cNvPr id="93" name="曲线连接符 92"/>
            <p:cNvCxnSpPr>
              <a:cxnSpLocks noChangeAspect="1"/>
              <a:stCxn id="94" idx="1"/>
              <a:endCxn id="97" idx="1"/>
            </p:cNvCxnSpPr>
            <p:nvPr/>
          </p:nvCxnSpPr>
          <p:spPr>
            <a:xfrm rot="16200000" flipH="1">
              <a:off x="1961889" y="178227"/>
              <a:ext cx="481741" cy="2846610"/>
            </a:xfrm>
            <a:prstGeom prst="curvedConnector2">
              <a:avLst/>
            </a:prstGeom>
            <a:gradFill rotWithShape="1">
              <a:gsLst>
                <a:gs pos="0">
                  <a:srgbClr val="99CCFF"/>
                </a:gs>
                <a:gs pos="100000">
                  <a:srgbClr val="CCECFF"/>
                </a:gs>
              </a:gsLst>
              <a:path path="rect">
                <a:fillToRect r="100000" b="100000"/>
              </a:path>
            </a:gradFill>
            <a:ln w="28575" cap="sq" algn="ctr">
              <a:solidFill>
                <a:srgbClr val="FFABAB"/>
              </a:solidFill>
              <a:miter lim="800000"/>
              <a:headEnd type="none"/>
              <a:tailEnd type="none"/>
            </a:ln>
            <a:effectLst/>
          </p:spPr>
        </p:cxnSp>
        <p:sp>
          <p:nvSpPr>
            <p:cNvPr id="94" name="六边形 93"/>
            <p:cNvSpPr/>
            <p:nvPr/>
          </p:nvSpPr>
          <p:spPr>
            <a:xfrm>
              <a:off x="179512" y="788063"/>
              <a:ext cx="743092" cy="572599"/>
            </a:xfrm>
            <a:prstGeom prst="hexagon">
              <a:avLst/>
            </a:prstGeom>
            <a:solidFill>
              <a:srgbClr val="FFBBBB">
                <a:alpha val="60000"/>
              </a:srgbClr>
            </a:solidFill>
            <a:ln>
              <a:solidFill>
                <a:srgbClr val="FF99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200" b="1" kern="0" dirty="0">
                  <a:solidFill>
                    <a:schemeClr val="bg1">
                      <a:lumMod val="50000"/>
                    </a:schemeClr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latin typeface="微软雅黑" pitchFamily="34" charset="-122"/>
                  <a:ea typeface="微软雅黑" panose="020B0503020204020204" pitchFamily="34" charset="-122"/>
                </a:rPr>
                <a:t>创作</a:t>
              </a:r>
              <a:endParaRPr lang="en-US" altLang="zh-CN" sz="1200" b="1" kern="0" dirty="0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微软雅黑" pitchFamily="34" charset="-122"/>
                <a:ea typeface="微软雅黑" panose="020B0503020204020204" pitchFamily="34" charset="-122"/>
              </a:endParaRP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200" b="1" kern="0" dirty="0">
                  <a:solidFill>
                    <a:schemeClr val="bg1">
                      <a:lumMod val="50000"/>
                    </a:schemeClr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latin typeface="微软雅黑" pitchFamily="34" charset="-122"/>
                  <a:ea typeface="微软雅黑" panose="020B0503020204020204" pitchFamily="34" charset="-122"/>
                </a:rPr>
                <a:t>活动</a:t>
              </a:r>
            </a:p>
          </p:txBody>
        </p:sp>
        <p:cxnSp>
          <p:nvCxnSpPr>
            <p:cNvPr id="95" name="曲线连接符 94"/>
            <p:cNvCxnSpPr>
              <a:stCxn id="94" idx="5"/>
              <a:endCxn id="96" idx="1"/>
            </p:cNvCxnSpPr>
            <p:nvPr/>
          </p:nvCxnSpPr>
          <p:spPr>
            <a:xfrm rot="5400000" flipH="1" flipV="1">
              <a:off x="1986702" y="-861131"/>
              <a:ext cx="441946" cy="2856442"/>
            </a:xfrm>
            <a:prstGeom prst="curvedConnector2">
              <a:avLst/>
            </a:prstGeom>
            <a:gradFill rotWithShape="1">
              <a:gsLst>
                <a:gs pos="0">
                  <a:srgbClr val="99CCFF"/>
                </a:gs>
                <a:gs pos="100000">
                  <a:srgbClr val="CCECFF"/>
                </a:gs>
              </a:gsLst>
              <a:path path="rect">
                <a:fillToRect r="100000" b="100000"/>
              </a:path>
            </a:gradFill>
            <a:ln w="28575" cap="sq" algn="ctr">
              <a:solidFill>
                <a:srgbClr val="FFABAB"/>
              </a:solidFill>
              <a:miter lim="800000"/>
              <a:headEnd type="none"/>
              <a:tailEnd type="none"/>
            </a:ln>
            <a:effectLst/>
          </p:spPr>
        </p:cxnSp>
        <p:sp>
          <p:nvSpPr>
            <p:cNvPr id="96" name="圆角矩形 95"/>
            <p:cNvSpPr/>
            <p:nvPr/>
          </p:nvSpPr>
          <p:spPr>
            <a:xfrm>
              <a:off x="3635896" y="148397"/>
              <a:ext cx="1728192" cy="395440"/>
            </a:xfrm>
            <a:prstGeom prst="roundRect">
              <a:avLst>
                <a:gd name="adj" fmla="val 8852"/>
              </a:avLst>
            </a:prstGeom>
            <a:solidFill>
              <a:srgbClr val="FFFFFF"/>
            </a:solidFill>
            <a:ln w="19050" cap="sq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400" b="1" kern="0" dirty="0">
                  <a:effectLst>
                    <a:outerShdw blurRad="38100" dist="38100" dir="2700000" algn="tl">
                      <a:srgbClr val="FFFFFF"/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外围贡献群体</a:t>
              </a:r>
            </a:p>
          </p:txBody>
        </p:sp>
        <p:sp>
          <p:nvSpPr>
            <p:cNvPr id="97" name="圆角矩形 96"/>
            <p:cNvSpPr/>
            <p:nvPr/>
          </p:nvSpPr>
          <p:spPr>
            <a:xfrm>
              <a:off x="3626064" y="1623957"/>
              <a:ext cx="1728192" cy="436891"/>
            </a:xfrm>
            <a:prstGeom prst="roundRect">
              <a:avLst>
                <a:gd name="adj" fmla="val 8852"/>
              </a:avLst>
            </a:prstGeom>
            <a:solidFill>
              <a:srgbClr val="FFFFFF"/>
            </a:solidFill>
            <a:ln w="19050" cap="sq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400" b="1" kern="0" dirty="0">
                  <a:effectLst>
                    <a:outerShdw blurRad="38100" dist="38100" dir="2700000" algn="tl">
                      <a:srgbClr val="FFFFFF"/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核心开发团队</a:t>
              </a:r>
            </a:p>
          </p:txBody>
        </p:sp>
        <p:sp>
          <p:nvSpPr>
            <p:cNvPr id="107" name="椭圆 106"/>
            <p:cNvSpPr/>
            <p:nvPr/>
          </p:nvSpPr>
          <p:spPr>
            <a:xfrm rot="297283">
              <a:off x="1563592" y="1499994"/>
              <a:ext cx="648882" cy="405450"/>
            </a:xfrm>
            <a:prstGeom prst="ellipse">
              <a:avLst/>
            </a:prstGeom>
            <a:gradFill rotWithShape="1">
              <a:gsLst>
                <a:gs pos="0">
                  <a:srgbClr val="FF9999"/>
                </a:gs>
                <a:gs pos="100000">
                  <a:srgbClr val="FFCCCC"/>
                </a:gs>
              </a:gsLst>
              <a:path path="rect">
                <a:fillToRect l="100000" t="100000"/>
              </a:path>
            </a:gradFill>
            <a:ln w="28575" cap="sq" algn="ctr">
              <a:solidFill>
                <a:srgbClr val="FF9999"/>
              </a:solidFill>
              <a:miter lim="800000"/>
              <a:headEnd/>
              <a:tailEnd/>
            </a:ln>
            <a:effectLst/>
          </p:spPr>
          <p:txBody>
            <a:bodyPr lIns="36000" tIns="0" rIns="36000" bIns="0"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200" b="1" kern="0" dirty="0">
                  <a:solidFill>
                    <a:srgbClr val="000000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作品</a:t>
              </a:r>
            </a:p>
          </p:txBody>
        </p:sp>
        <p:sp>
          <p:nvSpPr>
            <p:cNvPr id="138" name="等腰三角形 137"/>
            <p:cNvSpPr/>
            <p:nvPr/>
          </p:nvSpPr>
          <p:spPr>
            <a:xfrm rot="5634611" flipH="1">
              <a:off x="3424807" y="1738083"/>
              <a:ext cx="132893" cy="197040"/>
            </a:xfrm>
            <a:prstGeom prst="triangle">
              <a:avLst>
                <a:gd name="adj" fmla="val 49856"/>
              </a:avLst>
            </a:prstGeom>
            <a:solidFill>
              <a:srgbClr val="FFABAB"/>
            </a:solidFill>
            <a:ln w="28575" cap="sq" algn="ctr">
              <a:solidFill>
                <a:srgbClr val="FFABAB"/>
              </a:solidFill>
              <a:miter lim="800000"/>
              <a:headEnd/>
              <a:tailEnd/>
            </a:ln>
            <a:effectLst/>
          </p:spPr>
          <p:txBody>
            <a:bodyPr lIns="36000" tIns="0" rIns="36000" bIns="0"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400" b="1" kern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39" name="曲线连接符 138"/>
            <p:cNvCxnSpPr>
              <a:cxnSpLocks noChangeAspect="1"/>
            </p:cNvCxnSpPr>
            <p:nvPr/>
          </p:nvCxnSpPr>
          <p:spPr>
            <a:xfrm rot="5400000">
              <a:off x="6677363" y="80743"/>
              <a:ext cx="438554" cy="3084767"/>
            </a:xfrm>
            <a:prstGeom prst="curvedConnector2">
              <a:avLst/>
            </a:prstGeom>
            <a:gradFill rotWithShape="1">
              <a:gsLst>
                <a:gs pos="0">
                  <a:srgbClr val="99CCFF"/>
                </a:gs>
                <a:gs pos="100000">
                  <a:srgbClr val="CCECFF"/>
                </a:gs>
              </a:gsLst>
              <a:path path="rect">
                <a:fillToRect r="100000" b="100000"/>
              </a:path>
            </a:gradFill>
            <a:ln w="28575" cap="sq" algn="ctr">
              <a:solidFill>
                <a:srgbClr val="0070C0"/>
              </a:solidFill>
              <a:miter lim="800000"/>
              <a:headEnd/>
              <a:tailEnd/>
            </a:ln>
            <a:effectLst/>
          </p:spPr>
        </p:cxnSp>
        <p:grpSp>
          <p:nvGrpSpPr>
            <p:cNvPr id="140" name="组合 139"/>
            <p:cNvGrpSpPr/>
            <p:nvPr/>
          </p:nvGrpSpPr>
          <p:grpSpPr>
            <a:xfrm>
              <a:off x="5361451" y="274161"/>
              <a:ext cx="3077573" cy="547211"/>
              <a:chOff x="5361451" y="274161"/>
              <a:chExt cx="3077573" cy="547211"/>
            </a:xfrm>
          </p:grpSpPr>
          <p:cxnSp>
            <p:nvCxnSpPr>
              <p:cNvPr id="142" name="曲线连接符 141"/>
              <p:cNvCxnSpPr/>
              <p:nvPr/>
            </p:nvCxnSpPr>
            <p:spPr>
              <a:xfrm rot="16200000" flipV="1">
                <a:off x="6663929" y="-953723"/>
                <a:ext cx="475255" cy="3074935"/>
              </a:xfrm>
              <a:prstGeom prst="curvedConnector2">
                <a:avLst/>
              </a:prstGeom>
              <a:gradFill rotWithShape="1">
                <a:gsLst>
                  <a:gs pos="0">
                    <a:srgbClr val="99CCFF"/>
                  </a:gs>
                  <a:gs pos="100000">
                    <a:srgbClr val="CCECFF"/>
                  </a:gs>
                </a:gsLst>
                <a:path path="rect">
                  <a:fillToRect r="100000" b="100000"/>
                </a:path>
              </a:gradFill>
              <a:ln w="28575" cap="sq" algn="ctr">
                <a:solidFill>
                  <a:srgbClr val="0070C0"/>
                </a:solidFill>
                <a:miter lim="800000"/>
                <a:headEnd/>
                <a:tailEnd/>
              </a:ln>
              <a:effectLst/>
            </p:spPr>
          </p:cxnSp>
          <p:sp>
            <p:nvSpPr>
              <p:cNvPr id="176" name="等腰三角形 175"/>
              <p:cNvSpPr/>
              <p:nvPr/>
            </p:nvSpPr>
            <p:spPr>
              <a:xfrm rot="-5220000" flipH="1">
                <a:off x="5388451" y="247161"/>
                <a:ext cx="144000" cy="198000"/>
              </a:xfrm>
              <a:prstGeom prst="triangle">
                <a:avLst/>
              </a:prstGeom>
              <a:solidFill>
                <a:srgbClr val="0070C0"/>
              </a:solidFill>
              <a:ln w="28575" cap="sq" algn="ctr">
                <a:noFill/>
                <a:miter lim="800000"/>
                <a:headEnd type="none"/>
                <a:tailEnd type="triangle"/>
              </a:ln>
              <a:effectLst/>
            </p:spPr>
            <p:txBody>
              <a:bodyPr rtlCol="0" anchor="ctr"/>
              <a:lstStyle/>
              <a:p>
                <a:pPr algn="ctr"/>
                <a:endParaRPr lang="zh-CN" altLang="en-US" sz="1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41" name="椭圆 140"/>
            <p:cNvSpPr/>
            <p:nvPr/>
          </p:nvSpPr>
          <p:spPr>
            <a:xfrm rot="297283">
              <a:off x="6557148" y="203560"/>
              <a:ext cx="648882" cy="405450"/>
            </a:xfrm>
            <a:prstGeom prst="ellipse">
              <a:avLst/>
            </a:prstGeom>
            <a:gradFill flip="none" rotWithShape="1">
              <a:gsLst>
                <a:gs pos="0">
                  <a:srgbClr val="99CCFF"/>
                </a:gs>
                <a:gs pos="100000">
                  <a:srgbClr val="CCECFF"/>
                </a:gs>
              </a:gsLst>
              <a:path path="rect">
                <a:fillToRect l="100000" t="100000"/>
              </a:path>
              <a:tileRect r="-100000" b="-100000"/>
            </a:gradFill>
            <a:ln w="28575" cap="sq" algn="ctr">
              <a:solidFill>
                <a:srgbClr val="0070C0"/>
              </a:solidFill>
              <a:miter lim="800000"/>
              <a:headEnd/>
              <a:tailEnd/>
            </a:ln>
            <a:effectLst/>
          </p:spPr>
          <p:txBody>
  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200" b="1" kern="0" dirty="0">
                  <a:solidFill>
                    <a:srgbClr val="000000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产品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42138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群体化方法的探索与实践</a:t>
            </a:r>
          </a:p>
        </p:txBody>
      </p:sp>
      <p:pic>
        <p:nvPicPr>
          <p:cNvPr id="58" name="图片 5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399" y="3208810"/>
            <a:ext cx="5400600" cy="3056589"/>
          </a:xfrm>
          <a:prstGeom prst="rect">
            <a:avLst/>
          </a:prstGeom>
          <a:ln w="28575" cap="sq">
            <a:solidFill>
              <a:srgbClr val="000000"/>
            </a:solidFill>
            <a:prstDash val="solid"/>
            <a:miter lim="800000"/>
          </a:ln>
          <a:effectLst/>
        </p:spPr>
      </p:pic>
      <p:sp>
        <p:nvSpPr>
          <p:cNvPr id="84" name="右箭头 83"/>
          <p:cNvSpPr/>
          <p:nvPr/>
        </p:nvSpPr>
        <p:spPr>
          <a:xfrm>
            <a:off x="6670190" y="4287351"/>
            <a:ext cx="556795" cy="811048"/>
          </a:xfrm>
          <a:prstGeom prst="rightArrow">
            <a:avLst/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grpSp>
        <p:nvGrpSpPr>
          <p:cNvPr id="5" name="组合 4"/>
          <p:cNvGrpSpPr>
            <a:grpSpLocks noChangeAspect="1"/>
          </p:cNvGrpSpPr>
          <p:nvPr/>
        </p:nvGrpSpPr>
        <p:grpSpPr>
          <a:xfrm>
            <a:off x="7680176" y="3695892"/>
            <a:ext cx="3551830" cy="2601156"/>
            <a:chOff x="7226210" y="3667068"/>
            <a:chExt cx="3748753" cy="2745369"/>
          </a:xfrm>
        </p:grpSpPr>
        <p:pic>
          <p:nvPicPr>
            <p:cNvPr id="63" name="Picture 2" descr="Real-time Monitoring 的图像结果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8" t="6526" r="1170" b="1604"/>
            <a:stretch/>
          </p:blipFill>
          <p:spPr bwMode="auto">
            <a:xfrm>
              <a:off x="7428464" y="4639187"/>
              <a:ext cx="3546499" cy="177325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6" name="图片 85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842" t="19718" r="984"/>
            <a:stretch/>
          </p:blipFill>
          <p:spPr>
            <a:xfrm>
              <a:off x="7226210" y="3667068"/>
              <a:ext cx="2766342" cy="1547281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</p:grpSp>
      <p:sp>
        <p:nvSpPr>
          <p:cNvPr id="87" name="圆角矩形 86"/>
          <p:cNvSpPr/>
          <p:nvPr/>
        </p:nvSpPr>
        <p:spPr>
          <a:xfrm>
            <a:off x="8405588" y="3110396"/>
            <a:ext cx="2514947" cy="42096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600" b="1" dirty="0">
                <a:latin typeface="微软雅黑" pitchFamily="34" charset="-122"/>
                <a:ea typeface="微软雅黑" pitchFamily="34" charset="-122"/>
              </a:rPr>
              <a:t>运行监控仪表</a:t>
            </a:r>
          </a:p>
        </p:txBody>
      </p:sp>
      <p:grpSp>
        <p:nvGrpSpPr>
          <p:cNvPr id="41" name="组合 40"/>
          <p:cNvGrpSpPr/>
          <p:nvPr/>
        </p:nvGrpSpPr>
        <p:grpSpPr>
          <a:xfrm>
            <a:off x="1703512" y="868477"/>
            <a:ext cx="8856984" cy="1812481"/>
            <a:chOff x="179512" y="148397"/>
            <a:chExt cx="8856984" cy="1912451"/>
          </a:xfrm>
        </p:grpSpPr>
        <p:grpSp>
          <p:nvGrpSpPr>
            <p:cNvPr id="42" name="组合 41"/>
            <p:cNvGrpSpPr/>
            <p:nvPr/>
          </p:nvGrpSpPr>
          <p:grpSpPr>
            <a:xfrm>
              <a:off x="1114571" y="696720"/>
              <a:ext cx="6984776" cy="771316"/>
              <a:chOff x="1114571" y="696721"/>
              <a:chExt cx="6984776" cy="771320"/>
            </a:xfrm>
          </p:grpSpPr>
          <p:sp>
            <p:nvSpPr>
              <p:cNvPr id="56" name="左右箭头 55"/>
              <p:cNvSpPr/>
              <p:nvPr/>
            </p:nvSpPr>
            <p:spPr>
              <a:xfrm>
                <a:off x="1114571" y="830364"/>
                <a:ext cx="6984776" cy="506656"/>
              </a:xfrm>
              <a:prstGeom prst="leftRightArrow">
                <a:avLst>
                  <a:gd name="adj1" fmla="val 50000"/>
                  <a:gd name="adj2" fmla="val 24131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57" name="组合 56"/>
              <p:cNvGrpSpPr/>
              <p:nvPr/>
            </p:nvGrpSpPr>
            <p:grpSpPr>
              <a:xfrm>
                <a:off x="4968827" y="706015"/>
                <a:ext cx="883251" cy="762026"/>
                <a:chOff x="2580765" y="5396829"/>
                <a:chExt cx="918237" cy="818858"/>
              </a:xfrm>
            </p:grpSpPr>
            <p:sp>
              <p:nvSpPr>
                <p:cNvPr id="74" name="六边形 73"/>
                <p:cNvSpPr/>
                <p:nvPr/>
              </p:nvSpPr>
              <p:spPr>
                <a:xfrm>
                  <a:off x="2911395" y="5722741"/>
                  <a:ext cx="587607" cy="492946"/>
                </a:xfrm>
                <a:prstGeom prst="hexagon">
                  <a:avLst/>
                </a:prstGeom>
                <a:solidFill>
                  <a:srgbClr val="BFE4FF">
                    <a:alpha val="50000"/>
                  </a:srgbClr>
                </a:solidFill>
                <a:ln>
                  <a:solidFill>
                    <a:srgbClr val="005A9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/>
                <a:lstStyle/>
                <a:p>
                  <a:pPr algn="ctr"/>
                  <a:r>
                    <a:rPr lang="zh-CN" altLang="en-US" sz="1050" b="1" kern="0" dirty="0">
                      <a:solidFill>
                        <a:srgbClr val="000000"/>
                      </a:solidFill>
                      <a:effectLst>
                        <a:outerShdw blurRad="38100" dist="38100" dir="2700000" algn="tl">
                          <a:srgbClr val="FFFFFF"/>
                        </a:outerShdw>
                      </a:effectLst>
                      <a:latin typeface="微软雅黑" pitchFamily="34" charset="-122"/>
                      <a:ea typeface="微软雅黑" panose="020B0503020204020204" pitchFamily="34" charset="-122"/>
                    </a:rPr>
                    <a:t>资源</a:t>
                  </a:r>
                  <a:endParaRPr lang="en-US" altLang="zh-CN" sz="1050" b="1" kern="0" dirty="0"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FFFFFF"/>
                      </a:outerShdw>
                    </a:effectLst>
                    <a:latin typeface="微软雅黑" pitchFamily="34" charset="-122"/>
                    <a:ea typeface="微软雅黑" panose="020B0503020204020204" pitchFamily="34" charset="-122"/>
                  </a:endParaRPr>
                </a:p>
                <a:p>
                  <a:pPr algn="ctr"/>
                  <a:r>
                    <a:rPr lang="zh-CN" altLang="en-US" sz="1050" b="1" kern="0" dirty="0">
                      <a:solidFill>
                        <a:srgbClr val="000000"/>
                      </a:solidFill>
                      <a:effectLst>
                        <a:outerShdw blurRad="38100" dist="38100" dir="2700000" algn="tl">
                          <a:srgbClr val="FFFFFF"/>
                        </a:outerShdw>
                      </a:effectLst>
                      <a:latin typeface="微软雅黑" pitchFamily="34" charset="-122"/>
                      <a:ea typeface="微软雅黑" panose="020B0503020204020204" pitchFamily="34" charset="-122"/>
                    </a:rPr>
                    <a:t>推荐</a:t>
                  </a:r>
                </a:p>
              </p:txBody>
            </p:sp>
            <p:sp>
              <p:nvSpPr>
                <p:cNvPr id="75" name="六边形 74"/>
                <p:cNvSpPr/>
                <p:nvPr/>
              </p:nvSpPr>
              <p:spPr>
                <a:xfrm>
                  <a:off x="2580765" y="5396829"/>
                  <a:ext cx="587607" cy="492945"/>
                </a:xfrm>
                <a:prstGeom prst="hexagon">
                  <a:avLst/>
                </a:prstGeom>
                <a:solidFill>
                  <a:srgbClr val="FFBBBB">
                    <a:alpha val="60000"/>
                  </a:srgbClr>
                </a:solidFill>
                <a:ln>
                  <a:solidFill>
                    <a:srgbClr val="FF999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/>
                <a:lstStyle/>
                <a:p>
                  <a:pPr algn="ctr"/>
                  <a:r>
                    <a:rPr lang="zh-CN" altLang="en-US" sz="1050" b="1" kern="0" dirty="0">
                      <a:solidFill>
                        <a:srgbClr val="000000"/>
                      </a:solidFill>
                      <a:effectLst>
                        <a:outerShdw blurRad="38100" dist="38100" dir="2700000" algn="tl">
                          <a:srgbClr val="FFFFFF"/>
                        </a:outerShdw>
                      </a:effectLst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应用</a:t>
                  </a:r>
                  <a:endParaRPr lang="en-US" altLang="zh-CN" sz="1050" b="1" kern="0" dirty="0"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FFFFFF"/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  <a:p>
                  <a:pPr algn="ctr"/>
                  <a:r>
                    <a:rPr lang="zh-CN" altLang="en-US" sz="1050" b="1" kern="0" dirty="0">
                      <a:solidFill>
                        <a:srgbClr val="000000"/>
                      </a:solidFill>
                      <a:effectLst>
                        <a:outerShdw blurRad="38100" dist="38100" dir="2700000" algn="tl">
                          <a:srgbClr val="FFFFFF"/>
                        </a:outerShdw>
                      </a:effectLst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反馈</a:t>
                  </a:r>
                </a:p>
              </p:txBody>
            </p:sp>
          </p:grpSp>
          <p:grpSp>
            <p:nvGrpSpPr>
              <p:cNvPr id="62" name="组合 61"/>
              <p:cNvGrpSpPr/>
              <p:nvPr/>
            </p:nvGrpSpPr>
            <p:grpSpPr>
              <a:xfrm>
                <a:off x="1748812" y="717541"/>
                <a:ext cx="972000" cy="720000"/>
                <a:chOff x="430999" y="5145109"/>
                <a:chExt cx="1093806" cy="800960"/>
              </a:xfrm>
            </p:grpSpPr>
            <p:sp>
              <p:nvSpPr>
                <p:cNvPr id="72" name="圆角矩形 71"/>
                <p:cNvSpPr/>
                <p:nvPr/>
              </p:nvSpPr>
              <p:spPr>
                <a:xfrm>
                  <a:off x="922604" y="5456403"/>
                  <a:ext cx="602201" cy="489666"/>
                </a:xfrm>
                <a:prstGeom prst="roundRect">
                  <a:avLst>
                    <a:gd name="adj" fmla="val 7890"/>
                  </a:avLst>
                </a:prstGeom>
                <a:solidFill>
                  <a:schemeClr val="bg1">
                    <a:alpha val="60000"/>
                  </a:schemeClr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sz="1050" b="1" kern="0" dirty="0">
                      <a:solidFill>
                        <a:schemeClr val="bg1">
                          <a:lumMod val="65000"/>
                        </a:schemeClr>
                      </a:solidFill>
                      <a:effectLst>
                        <a:outerShdw blurRad="38100" dist="38100" dir="2700000" algn="tl">
                          <a:srgbClr val="FFFFFF"/>
                        </a:outerShdw>
                      </a:effectLst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任务</a:t>
                  </a:r>
                  <a:endParaRPr lang="en-US" altLang="zh-CN" sz="1050" b="1" kern="0" dirty="0">
                    <a:solidFill>
                      <a:schemeClr val="bg1">
                        <a:lumMod val="65000"/>
                      </a:schemeClr>
                    </a:solidFill>
                    <a:effectLst>
                      <a:outerShdw blurRad="38100" dist="38100" dir="2700000" algn="tl">
                        <a:srgbClr val="FFFFFF"/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  <a:p>
                  <a:pPr algn="ctr"/>
                  <a:r>
                    <a:rPr lang="zh-CN" altLang="en-US" sz="1050" b="1" kern="0" dirty="0">
                      <a:solidFill>
                        <a:schemeClr val="bg1">
                          <a:lumMod val="65000"/>
                        </a:schemeClr>
                      </a:solidFill>
                      <a:effectLst>
                        <a:outerShdw blurRad="38100" dist="38100" dir="2700000" algn="tl">
                          <a:srgbClr val="FFFFFF"/>
                        </a:outerShdw>
                      </a:effectLst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规划</a:t>
                  </a:r>
                </a:p>
              </p:txBody>
            </p:sp>
            <p:sp>
              <p:nvSpPr>
                <p:cNvPr id="73" name="圆角矩形 72"/>
                <p:cNvSpPr/>
                <p:nvPr/>
              </p:nvSpPr>
              <p:spPr>
                <a:xfrm>
                  <a:off x="430999" y="5145109"/>
                  <a:ext cx="605470" cy="494740"/>
                </a:xfrm>
                <a:prstGeom prst="roundRect">
                  <a:avLst>
                    <a:gd name="adj" fmla="val 7890"/>
                  </a:avLst>
                </a:prstGeom>
                <a:solidFill>
                  <a:schemeClr val="bg1">
                    <a:alpha val="60000"/>
                  </a:schemeClr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sz="1050" b="1" kern="0" dirty="0">
                      <a:solidFill>
                        <a:schemeClr val="bg1">
                          <a:lumMod val="65000"/>
                        </a:schemeClr>
                      </a:solidFill>
                      <a:effectLst>
                        <a:outerShdw blurRad="38100" dist="38100" dir="2700000" algn="tl">
                          <a:srgbClr val="FFFFFF"/>
                        </a:outerShdw>
                      </a:effectLst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创意汇聚</a:t>
                  </a:r>
                </a:p>
              </p:txBody>
            </p:sp>
          </p:grpSp>
          <p:grpSp>
            <p:nvGrpSpPr>
              <p:cNvPr id="64" name="组合 63"/>
              <p:cNvGrpSpPr/>
              <p:nvPr/>
            </p:nvGrpSpPr>
            <p:grpSpPr>
              <a:xfrm>
                <a:off x="3259229" y="725452"/>
                <a:ext cx="972000" cy="720000"/>
                <a:chOff x="430999" y="5145109"/>
                <a:chExt cx="1093806" cy="800960"/>
              </a:xfrm>
            </p:grpSpPr>
            <p:sp>
              <p:nvSpPr>
                <p:cNvPr id="70" name="圆角矩形 69"/>
                <p:cNvSpPr/>
                <p:nvPr/>
              </p:nvSpPr>
              <p:spPr>
                <a:xfrm>
                  <a:off x="922604" y="5456403"/>
                  <a:ext cx="602201" cy="489666"/>
                </a:xfrm>
                <a:prstGeom prst="roundRect">
                  <a:avLst>
                    <a:gd name="adj" fmla="val 7890"/>
                  </a:avLst>
                </a:prstGeom>
                <a:solidFill>
                  <a:schemeClr val="bg1">
                    <a:alpha val="60000"/>
                  </a:schemeClr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sz="1050" b="1" kern="0" dirty="0">
                      <a:solidFill>
                        <a:schemeClr val="bg1">
                          <a:lumMod val="65000"/>
                        </a:schemeClr>
                      </a:solidFill>
                      <a:effectLst>
                        <a:outerShdw blurRad="38100" dist="38100" dir="2700000" algn="tl">
                          <a:srgbClr val="FFFFFF"/>
                        </a:outerShdw>
                      </a:effectLst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任务开发</a:t>
                  </a:r>
                </a:p>
              </p:txBody>
            </p:sp>
            <p:sp>
              <p:nvSpPr>
                <p:cNvPr id="71" name="圆角矩形 70"/>
                <p:cNvSpPr/>
                <p:nvPr/>
              </p:nvSpPr>
              <p:spPr>
                <a:xfrm>
                  <a:off x="430999" y="5145109"/>
                  <a:ext cx="605470" cy="494740"/>
                </a:xfrm>
                <a:prstGeom prst="roundRect">
                  <a:avLst>
                    <a:gd name="adj" fmla="val 7890"/>
                  </a:avLst>
                </a:prstGeom>
                <a:solidFill>
                  <a:schemeClr val="bg1">
                    <a:alpha val="60000"/>
                  </a:schemeClr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sz="1050" b="1" kern="0" dirty="0">
                      <a:solidFill>
                        <a:schemeClr val="bg1">
                          <a:lumMod val="65000"/>
                        </a:schemeClr>
                      </a:solidFill>
                      <a:effectLst>
                        <a:outerShdw blurRad="38100" dist="38100" dir="2700000" algn="tl">
                          <a:srgbClr val="FFFFFF"/>
                        </a:outerShdw>
                      </a:effectLst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创意实现</a:t>
                  </a:r>
                </a:p>
              </p:txBody>
            </p:sp>
          </p:grpSp>
          <p:grpSp>
            <p:nvGrpSpPr>
              <p:cNvPr id="65" name="组合 64"/>
              <p:cNvGrpSpPr/>
              <p:nvPr/>
            </p:nvGrpSpPr>
            <p:grpSpPr>
              <a:xfrm>
                <a:off x="6475916" y="696721"/>
                <a:ext cx="883251" cy="760760"/>
                <a:chOff x="2580765" y="5385309"/>
                <a:chExt cx="918237" cy="817498"/>
              </a:xfrm>
            </p:grpSpPr>
            <p:sp>
              <p:nvSpPr>
                <p:cNvPr id="66" name="六边形 65"/>
                <p:cNvSpPr/>
                <p:nvPr/>
              </p:nvSpPr>
              <p:spPr>
                <a:xfrm>
                  <a:off x="2911395" y="5702057"/>
                  <a:ext cx="587607" cy="492945"/>
                </a:xfrm>
                <a:prstGeom prst="hexagon">
                  <a:avLst/>
                </a:prstGeom>
                <a:solidFill>
                  <a:schemeClr val="bg1">
                    <a:alpha val="50000"/>
                  </a:schemeClr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67" name="六边形 66"/>
                <p:cNvSpPr/>
                <p:nvPr/>
              </p:nvSpPr>
              <p:spPr>
                <a:xfrm>
                  <a:off x="2580765" y="5396829"/>
                  <a:ext cx="587607" cy="492946"/>
                </a:xfrm>
                <a:prstGeom prst="hexagon">
                  <a:avLst/>
                </a:prstGeom>
                <a:solidFill>
                  <a:schemeClr val="bg1">
                    <a:alpha val="50000"/>
                  </a:schemeClr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50" kern="0" dirty="0"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FFFFFF"/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68" name="文本框 67"/>
                <p:cNvSpPr txBox="1"/>
                <p:nvPr/>
              </p:nvSpPr>
              <p:spPr>
                <a:xfrm>
                  <a:off x="2608106" y="5385309"/>
                  <a:ext cx="471952" cy="47111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sz="1050" b="1" kern="0" dirty="0">
                      <a:solidFill>
                        <a:schemeClr val="bg1">
                          <a:lumMod val="65000"/>
                        </a:schemeClr>
                      </a:solidFill>
                      <a:effectLst>
                        <a:outerShdw blurRad="38100" dist="38100" dir="2700000" algn="tl">
                          <a:srgbClr val="FFFFFF"/>
                        </a:outerShdw>
                      </a:effectLst>
                      <a:latin typeface="微软雅黑" pitchFamily="34" charset="-122"/>
                      <a:ea typeface="微软雅黑" panose="020B0503020204020204" pitchFamily="34" charset="-122"/>
                    </a:rPr>
                    <a:t>应用</a:t>
                  </a:r>
                  <a:endParaRPr lang="en-US" altLang="zh-CN" sz="1050" b="1" kern="0" dirty="0">
                    <a:solidFill>
                      <a:schemeClr val="bg1">
                        <a:lumMod val="65000"/>
                      </a:schemeClr>
                    </a:solidFill>
                    <a:effectLst>
                      <a:outerShdw blurRad="38100" dist="38100" dir="2700000" algn="tl">
                        <a:srgbClr val="FFFFFF"/>
                      </a:outerShdw>
                    </a:effectLst>
                    <a:latin typeface="微软雅黑" pitchFamily="34" charset="-122"/>
                    <a:ea typeface="微软雅黑" panose="020B0503020204020204" pitchFamily="34" charset="-122"/>
                  </a:endParaRPr>
                </a:p>
                <a:p>
                  <a:pPr algn="ctr"/>
                  <a:r>
                    <a:rPr lang="zh-CN" altLang="en-US" sz="1050" b="1" kern="0" dirty="0">
                      <a:solidFill>
                        <a:schemeClr val="bg1">
                          <a:lumMod val="65000"/>
                        </a:schemeClr>
                      </a:solidFill>
                      <a:effectLst>
                        <a:outerShdw blurRad="38100" dist="38100" dir="2700000" algn="tl">
                          <a:srgbClr val="FFFFFF"/>
                        </a:outerShdw>
                      </a:effectLst>
                      <a:latin typeface="微软雅黑" pitchFamily="34" charset="-122"/>
                      <a:ea typeface="微软雅黑" panose="020B0503020204020204" pitchFamily="34" charset="-122"/>
                    </a:rPr>
                    <a:t>标注</a:t>
                  </a:r>
                </a:p>
              </p:txBody>
            </p:sp>
            <p:sp>
              <p:nvSpPr>
                <p:cNvPr id="69" name="文本框 68"/>
                <p:cNvSpPr txBox="1"/>
                <p:nvPr/>
              </p:nvSpPr>
              <p:spPr>
                <a:xfrm>
                  <a:off x="3009175" y="5731692"/>
                  <a:ext cx="471952" cy="47111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sz="1050" b="1" kern="0" dirty="0">
                      <a:solidFill>
                        <a:schemeClr val="bg1">
                          <a:lumMod val="65000"/>
                        </a:schemeClr>
                      </a:solidFill>
                      <a:effectLst>
                        <a:outerShdw blurRad="38100" dist="38100" dir="2700000" algn="tl">
                          <a:srgbClr val="FFFFFF"/>
                        </a:outerShdw>
                      </a:effectLst>
                      <a:latin typeface="微软雅黑" pitchFamily="34" charset="-122"/>
                      <a:ea typeface="微软雅黑" panose="020B0503020204020204" pitchFamily="34" charset="-122"/>
                    </a:rPr>
                    <a:t>资源</a:t>
                  </a:r>
                  <a:endParaRPr lang="en-US" altLang="zh-CN" sz="1050" b="1" kern="0" dirty="0">
                    <a:solidFill>
                      <a:schemeClr val="bg1">
                        <a:lumMod val="65000"/>
                      </a:schemeClr>
                    </a:solidFill>
                    <a:effectLst>
                      <a:outerShdw blurRad="38100" dist="38100" dir="2700000" algn="tl">
                        <a:srgbClr val="FFFFFF"/>
                      </a:outerShdw>
                    </a:effectLst>
                    <a:latin typeface="微软雅黑" pitchFamily="34" charset="-122"/>
                    <a:ea typeface="微软雅黑" panose="020B0503020204020204" pitchFamily="34" charset="-122"/>
                  </a:endParaRPr>
                </a:p>
                <a:p>
                  <a:pPr algn="ctr"/>
                  <a:r>
                    <a:rPr lang="zh-CN" altLang="en-US" sz="1050" b="1" kern="0" dirty="0">
                      <a:solidFill>
                        <a:schemeClr val="bg1">
                          <a:lumMod val="65000"/>
                        </a:schemeClr>
                      </a:solidFill>
                      <a:effectLst>
                        <a:outerShdw blurRad="38100" dist="38100" dir="2700000" algn="tl">
                          <a:srgbClr val="FFFFFF"/>
                        </a:outerShdw>
                      </a:effectLst>
                      <a:latin typeface="微软雅黑" pitchFamily="34" charset="-122"/>
                      <a:ea typeface="微软雅黑" panose="020B0503020204020204" pitchFamily="34" charset="-122"/>
                    </a:rPr>
                    <a:t>复用</a:t>
                  </a:r>
                </a:p>
              </p:txBody>
            </p:sp>
          </p:grpSp>
        </p:grpSp>
        <p:sp>
          <p:nvSpPr>
            <p:cNvPr id="43" name="六边形 42"/>
            <p:cNvSpPr/>
            <p:nvPr/>
          </p:nvSpPr>
          <p:spPr>
            <a:xfrm>
              <a:off x="8293404" y="821372"/>
              <a:ext cx="743092" cy="582477"/>
            </a:xfrm>
            <a:prstGeom prst="hexagon">
              <a:avLst/>
            </a:prstGeom>
            <a:solidFill>
              <a:srgbClr val="BFE4FF">
                <a:alpha val="50000"/>
              </a:srgbClr>
            </a:solidFill>
            <a:ln>
              <a:solidFill>
                <a:srgbClr val="005A9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200" b="1" kern="0" dirty="0">
                  <a:solidFill>
                    <a:schemeClr val="bg1">
                      <a:lumMod val="50000"/>
                    </a:schemeClr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latin typeface="微软雅黑" pitchFamily="34" charset="-122"/>
                  <a:ea typeface="微软雅黑" panose="020B0503020204020204" pitchFamily="34" charset="-122"/>
                </a:rPr>
                <a:t>生产</a:t>
              </a:r>
              <a:endParaRPr lang="en-US" altLang="zh-CN" sz="1200" b="1" kern="0" dirty="0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微软雅黑" pitchFamily="34" charset="-122"/>
                <a:ea typeface="微软雅黑" panose="020B0503020204020204" pitchFamily="34" charset="-122"/>
              </a:endParaRP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200" b="1" kern="0" dirty="0">
                  <a:solidFill>
                    <a:schemeClr val="bg1">
                      <a:lumMod val="50000"/>
                    </a:schemeClr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latin typeface="微软雅黑" pitchFamily="34" charset="-122"/>
                  <a:ea typeface="微软雅黑" panose="020B0503020204020204" pitchFamily="34" charset="-122"/>
                </a:rPr>
                <a:t>活动</a:t>
              </a:r>
            </a:p>
          </p:txBody>
        </p:sp>
        <p:cxnSp>
          <p:nvCxnSpPr>
            <p:cNvPr id="44" name="曲线连接符 43"/>
            <p:cNvCxnSpPr>
              <a:cxnSpLocks noChangeAspect="1"/>
              <a:stCxn id="45" idx="1"/>
              <a:endCxn id="48" idx="1"/>
            </p:cNvCxnSpPr>
            <p:nvPr/>
          </p:nvCxnSpPr>
          <p:spPr>
            <a:xfrm rot="16200000" flipH="1">
              <a:off x="1961889" y="178227"/>
              <a:ext cx="481741" cy="2846610"/>
            </a:xfrm>
            <a:prstGeom prst="curvedConnector2">
              <a:avLst/>
            </a:prstGeom>
            <a:gradFill rotWithShape="1">
              <a:gsLst>
                <a:gs pos="0">
                  <a:srgbClr val="99CCFF"/>
                </a:gs>
                <a:gs pos="100000">
                  <a:srgbClr val="CCECFF"/>
                </a:gs>
              </a:gsLst>
              <a:path path="rect">
                <a:fillToRect r="100000" b="100000"/>
              </a:path>
            </a:gradFill>
            <a:ln w="28575" cap="sq" algn="ctr">
              <a:solidFill>
                <a:srgbClr val="FFABAB"/>
              </a:solidFill>
              <a:miter lim="800000"/>
              <a:headEnd type="none"/>
              <a:tailEnd type="none"/>
            </a:ln>
            <a:effectLst/>
          </p:spPr>
        </p:cxnSp>
        <p:sp>
          <p:nvSpPr>
            <p:cNvPr id="45" name="六边形 44"/>
            <p:cNvSpPr/>
            <p:nvPr/>
          </p:nvSpPr>
          <p:spPr>
            <a:xfrm>
              <a:off x="179512" y="788063"/>
              <a:ext cx="743092" cy="572599"/>
            </a:xfrm>
            <a:prstGeom prst="hexagon">
              <a:avLst/>
            </a:prstGeom>
            <a:solidFill>
              <a:srgbClr val="FFBBBB">
                <a:alpha val="60000"/>
              </a:srgbClr>
            </a:solidFill>
            <a:ln>
              <a:solidFill>
                <a:srgbClr val="FF99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200" b="1" kern="0" dirty="0">
                  <a:solidFill>
                    <a:schemeClr val="bg1">
                      <a:lumMod val="50000"/>
                    </a:schemeClr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latin typeface="微软雅黑" pitchFamily="34" charset="-122"/>
                  <a:ea typeface="微软雅黑" panose="020B0503020204020204" pitchFamily="34" charset="-122"/>
                </a:rPr>
                <a:t>创作</a:t>
              </a:r>
              <a:endParaRPr lang="en-US" altLang="zh-CN" sz="1200" b="1" kern="0" dirty="0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微软雅黑" pitchFamily="34" charset="-122"/>
                <a:ea typeface="微软雅黑" panose="020B0503020204020204" pitchFamily="34" charset="-122"/>
              </a:endParaRP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200" b="1" kern="0" dirty="0">
                  <a:solidFill>
                    <a:schemeClr val="bg1">
                      <a:lumMod val="50000"/>
                    </a:schemeClr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latin typeface="微软雅黑" pitchFamily="34" charset="-122"/>
                  <a:ea typeface="微软雅黑" panose="020B0503020204020204" pitchFamily="34" charset="-122"/>
                </a:rPr>
                <a:t>活动</a:t>
              </a:r>
            </a:p>
          </p:txBody>
        </p:sp>
        <p:cxnSp>
          <p:nvCxnSpPr>
            <p:cNvPr id="46" name="曲线连接符 45"/>
            <p:cNvCxnSpPr>
              <a:stCxn id="45" idx="5"/>
              <a:endCxn id="47" idx="1"/>
            </p:cNvCxnSpPr>
            <p:nvPr/>
          </p:nvCxnSpPr>
          <p:spPr>
            <a:xfrm rot="5400000" flipH="1" flipV="1">
              <a:off x="1986702" y="-861131"/>
              <a:ext cx="441946" cy="2856442"/>
            </a:xfrm>
            <a:prstGeom prst="curvedConnector2">
              <a:avLst/>
            </a:prstGeom>
            <a:gradFill rotWithShape="1">
              <a:gsLst>
                <a:gs pos="0">
                  <a:srgbClr val="99CCFF"/>
                </a:gs>
                <a:gs pos="100000">
                  <a:srgbClr val="CCECFF"/>
                </a:gs>
              </a:gsLst>
              <a:path path="rect">
                <a:fillToRect r="100000" b="100000"/>
              </a:path>
            </a:gradFill>
            <a:ln w="28575" cap="sq" algn="ctr">
              <a:solidFill>
                <a:srgbClr val="FFABAB"/>
              </a:solidFill>
              <a:miter lim="800000"/>
              <a:headEnd type="none"/>
              <a:tailEnd type="none"/>
            </a:ln>
            <a:effectLst/>
          </p:spPr>
        </p:cxnSp>
        <p:sp>
          <p:nvSpPr>
            <p:cNvPr id="47" name="圆角矩形 46"/>
            <p:cNvSpPr/>
            <p:nvPr/>
          </p:nvSpPr>
          <p:spPr>
            <a:xfrm>
              <a:off x="3635896" y="148397"/>
              <a:ext cx="1728192" cy="395440"/>
            </a:xfrm>
            <a:prstGeom prst="roundRect">
              <a:avLst>
                <a:gd name="adj" fmla="val 8852"/>
              </a:avLst>
            </a:prstGeom>
            <a:solidFill>
              <a:srgbClr val="FFFFFF"/>
            </a:solidFill>
            <a:ln w="19050" cap="sq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400" b="1" kern="0" dirty="0">
                  <a:effectLst>
                    <a:outerShdw blurRad="38100" dist="38100" dir="2700000" algn="tl">
                      <a:srgbClr val="FFFFFF"/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外围贡献群体</a:t>
              </a:r>
            </a:p>
          </p:txBody>
        </p:sp>
        <p:sp>
          <p:nvSpPr>
            <p:cNvPr id="48" name="圆角矩形 47"/>
            <p:cNvSpPr/>
            <p:nvPr/>
          </p:nvSpPr>
          <p:spPr>
            <a:xfrm>
              <a:off x="3626064" y="1623957"/>
              <a:ext cx="1728192" cy="436891"/>
            </a:xfrm>
            <a:prstGeom prst="roundRect">
              <a:avLst>
                <a:gd name="adj" fmla="val 8852"/>
              </a:avLst>
            </a:prstGeom>
            <a:solidFill>
              <a:srgbClr val="FFFFFF"/>
            </a:solidFill>
            <a:ln w="19050" cap="sq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400" b="1" kern="0" dirty="0">
                  <a:effectLst>
                    <a:outerShdw blurRad="38100" dist="38100" dir="2700000" algn="tl">
                      <a:srgbClr val="FFFFFF"/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核心开发团队</a:t>
              </a:r>
            </a:p>
          </p:txBody>
        </p:sp>
        <p:sp>
          <p:nvSpPr>
            <p:cNvPr id="49" name="椭圆 48"/>
            <p:cNvSpPr/>
            <p:nvPr/>
          </p:nvSpPr>
          <p:spPr>
            <a:xfrm rot="297283">
              <a:off x="1563592" y="1499994"/>
              <a:ext cx="648882" cy="405450"/>
            </a:xfrm>
            <a:prstGeom prst="ellipse">
              <a:avLst/>
            </a:prstGeom>
            <a:gradFill rotWithShape="1">
              <a:gsLst>
                <a:gs pos="0">
                  <a:srgbClr val="FF9999"/>
                </a:gs>
                <a:gs pos="100000">
                  <a:srgbClr val="FFCCCC"/>
                </a:gs>
              </a:gsLst>
              <a:path path="rect">
                <a:fillToRect l="100000" t="100000"/>
              </a:path>
            </a:gradFill>
            <a:ln w="28575" cap="sq" algn="ctr">
              <a:solidFill>
                <a:srgbClr val="FF9999"/>
              </a:solidFill>
              <a:miter lim="800000"/>
              <a:headEnd/>
              <a:tailEnd/>
            </a:ln>
            <a:effectLst/>
          </p:spPr>
          <p:txBody>
            <a:bodyPr lIns="36000" tIns="0" rIns="36000" bIns="0"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200" b="1" kern="0" dirty="0">
                  <a:solidFill>
                    <a:srgbClr val="000000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作品</a:t>
              </a:r>
            </a:p>
          </p:txBody>
        </p:sp>
        <p:sp>
          <p:nvSpPr>
            <p:cNvPr id="50" name="等腰三角形 49"/>
            <p:cNvSpPr/>
            <p:nvPr/>
          </p:nvSpPr>
          <p:spPr>
            <a:xfrm rot="5634611" flipH="1">
              <a:off x="3424807" y="1738083"/>
              <a:ext cx="132893" cy="197040"/>
            </a:xfrm>
            <a:prstGeom prst="triangle">
              <a:avLst>
                <a:gd name="adj" fmla="val 49856"/>
              </a:avLst>
            </a:prstGeom>
            <a:solidFill>
              <a:srgbClr val="FFABAB"/>
            </a:solidFill>
            <a:ln w="28575" cap="sq" algn="ctr">
              <a:solidFill>
                <a:srgbClr val="FFABAB"/>
              </a:solidFill>
              <a:miter lim="800000"/>
              <a:headEnd/>
              <a:tailEnd/>
            </a:ln>
            <a:effectLst/>
          </p:spPr>
          <p:txBody>
            <a:bodyPr lIns="36000" tIns="0" rIns="36000" bIns="0"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400" b="1" kern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51" name="曲线连接符 50"/>
            <p:cNvCxnSpPr>
              <a:cxnSpLocks noChangeAspect="1"/>
            </p:cNvCxnSpPr>
            <p:nvPr/>
          </p:nvCxnSpPr>
          <p:spPr>
            <a:xfrm rot="5400000">
              <a:off x="6677363" y="80743"/>
              <a:ext cx="438554" cy="3084767"/>
            </a:xfrm>
            <a:prstGeom prst="curvedConnector2">
              <a:avLst/>
            </a:prstGeom>
            <a:gradFill rotWithShape="1">
              <a:gsLst>
                <a:gs pos="0">
                  <a:srgbClr val="99CCFF"/>
                </a:gs>
                <a:gs pos="100000">
                  <a:srgbClr val="CCECFF"/>
                </a:gs>
              </a:gsLst>
              <a:path path="rect">
                <a:fillToRect r="100000" b="100000"/>
              </a:path>
            </a:gradFill>
            <a:ln w="28575" cap="sq" algn="ctr">
              <a:solidFill>
                <a:srgbClr val="0070C0"/>
              </a:solidFill>
              <a:miter lim="800000"/>
              <a:headEnd/>
              <a:tailEnd/>
            </a:ln>
            <a:effectLst/>
          </p:spPr>
        </p:cxnSp>
        <p:grpSp>
          <p:nvGrpSpPr>
            <p:cNvPr id="52" name="组合 51"/>
            <p:cNvGrpSpPr/>
            <p:nvPr/>
          </p:nvGrpSpPr>
          <p:grpSpPr>
            <a:xfrm>
              <a:off x="5361451" y="274161"/>
              <a:ext cx="3077573" cy="547211"/>
              <a:chOff x="5361451" y="274161"/>
              <a:chExt cx="3077573" cy="547211"/>
            </a:xfrm>
          </p:grpSpPr>
          <p:cxnSp>
            <p:nvCxnSpPr>
              <p:cNvPr id="54" name="曲线连接符 53"/>
              <p:cNvCxnSpPr/>
              <p:nvPr/>
            </p:nvCxnSpPr>
            <p:spPr>
              <a:xfrm rot="16200000" flipV="1">
                <a:off x="6663929" y="-953723"/>
                <a:ext cx="475255" cy="3074935"/>
              </a:xfrm>
              <a:prstGeom prst="curvedConnector2">
                <a:avLst/>
              </a:prstGeom>
              <a:gradFill rotWithShape="1">
                <a:gsLst>
                  <a:gs pos="0">
                    <a:srgbClr val="99CCFF"/>
                  </a:gs>
                  <a:gs pos="100000">
                    <a:srgbClr val="CCECFF"/>
                  </a:gs>
                </a:gsLst>
                <a:path path="rect">
                  <a:fillToRect r="100000" b="100000"/>
                </a:path>
              </a:gradFill>
              <a:ln w="28575" cap="sq" algn="ctr">
                <a:solidFill>
                  <a:srgbClr val="0070C0"/>
                </a:solidFill>
                <a:miter lim="800000"/>
                <a:headEnd/>
                <a:tailEnd/>
              </a:ln>
              <a:effectLst/>
            </p:spPr>
          </p:cxnSp>
          <p:sp>
            <p:nvSpPr>
              <p:cNvPr id="55" name="等腰三角形 54"/>
              <p:cNvSpPr/>
              <p:nvPr/>
            </p:nvSpPr>
            <p:spPr>
              <a:xfrm rot="-5220000" flipH="1">
                <a:off x="5388451" y="247161"/>
                <a:ext cx="144000" cy="198000"/>
              </a:xfrm>
              <a:prstGeom prst="triangle">
                <a:avLst/>
              </a:prstGeom>
              <a:solidFill>
                <a:srgbClr val="0070C0"/>
              </a:solidFill>
              <a:ln w="28575" cap="sq" algn="ctr">
                <a:noFill/>
                <a:miter lim="800000"/>
                <a:headEnd type="none"/>
                <a:tailEnd type="triangle"/>
              </a:ln>
              <a:effectLst/>
            </p:spPr>
            <p:txBody>
              <a:bodyPr rtlCol="0" anchor="ctr"/>
              <a:lstStyle/>
              <a:p>
                <a:pPr algn="ctr"/>
                <a:endParaRPr lang="zh-CN" altLang="en-US" sz="1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53" name="椭圆 52"/>
            <p:cNvSpPr/>
            <p:nvPr/>
          </p:nvSpPr>
          <p:spPr>
            <a:xfrm rot="297283">
              <a:off x="6557148" y="203560"/>
              <a:ext cx="648882" cy="405450"/>
            </a:xfrm>
            <a:prstGeom prst="ellipse">
              <a:avLst/>
            </a:prstGeom>
            <a:gradFill flip="none" rotWithShape="1">
              <a:gsLst>
                <a:gs pos="0">
                  <a:srgbClr val="99CCFF"/>
                </a:gs>
                <a:gs pos="100000">
                  <a:srgbClr val="CCECFF"/>
                </a:gs>
              </a:gsLst>
              <a:path path="rect">
                <a:fillToRect l="100000" t="100000"/>
              </a:path>
              <a:tileRect r="-100000" b="-100000"/>
            </a:gradFill>
            <a:ln w="28575" cap="sq" algn="ctr">
              <a:solidFill>
                <a:srgbClr val="0070C0"/>
              </a:solidFill>
              <a:miter lim="800000"/>
              <a:headEnd/>
              <a:tailEnd/>
            </a:ln>
            <a:effectLst/>
          </p:spPr>
          <p:txBody>
  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200" b="1" kern="0" dirty="0">
                  <a:solidFill>
                    <a:srgbClr val="000000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产品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334791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软件工程的史前史：软件创作</a:t>
            </a:r>
          </a:p>
        </p:txBody>
      </p:sp>
      <p:pic>
        <p:nvPicPr>
          <p:cNvPr id="48134" name="Picture 6" descr="IBM 1401 Promotional Phot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9192" y="4173615"/>
            <a:ext cx="3075464" cy="1836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136" name="Picture 8" descr="Related imag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308"/>
          <a:stretch/>
        </p:blipFill>
        <p:spPr bwMode="auto">
          <a:xfrm>
            <a:off x="996032" y="4164327"/>
            <a:ext cx="1787802" cy="1842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矩形 13"/>
          <p:cNvSpPr/>
          <p:nvPr/>
        </p:nvSpPr>
        <p:spPr>
          <a:xfrm>
            <a:off x="904775" y="6086058"/>
            <a:ext cx="540724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第二代晶体管计算机：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TRADIC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1954 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）、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IBM 1401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1958 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D295583A-CA71-472C-AFFE-5CA21274DC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5274" y="1081349"/>
            <a:ext cx="5028624" cy="232790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B4BDDE48-C501-4C49-8914-608A6BB41F5A}"/>
              </a:ext>
            </a:extLst>
          </p:cNvPr>
          <p:cNvSpPr txBox="1"/>
          <p:nvPr/>
        </p:nvSpPr>
        <p:spPr>
          <a:xfrm>
            <a:off x="1208945" y="3481263"/>
            <a:ext cx="46027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Augusta Ada King-Noel, Countess of Lovelace 1843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20BADB3-E7C7-45A6-B3F0-963186CF3741}"/>
              </a:ext>
            </a:extLst>
          </p:cNvPr>
          <p:cNvSpPr txBox="1"/>
          <p:nvPr/>
        </p:nvSpPr>
        <p:spPr>
          <a:xfrm>
            <a:off x="7752184" y="1844824"/>
            <a:ext cx="233910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程序是作坊中的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个体创作的作品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FC161C30-4D5C-4FD1-AD95-063B1C372BB1}"/>
              </a:ext>
            </a:extLst>
          </p:cNvPr>
          <p:cNvGrpSpPr/>
          <p:nvPr/>
        </p:nvGrpSpPr>
        <p:grpSpPr>
          <a:xfrm>
            <a:off x="7608168" y="2996952"/>
            <a:ext cx="3057247" cy="2011726"/>
            <a:chOff x="7608168" y="2996952"/>
            <a:chExt cx="3057247" cy="2011726"/>
          </a:xfrm>
        </p:grpSpPr>
        <p:sp>
          <p:nvSpPr>
            <p:cNvPr id="6" name="箭头: 下 5">
              <a:extLst>
                <a:ext uri="{FF2B5EF4-FFF2-40B4-BE49-F238E27FC236}">
                  <a16:creationId xmlns:a16="http://schemas.microsoft.com/office/drawing/2014/main" id="{186E3AFA-02C4-405A-8BF8-602C14FE7B2E}"/>
                </a:ext>
              </a:extLst>
            </p:cNvPr>
            <p:cNvSpPr/>
            <p:nvPr/>
          </p:nvSpPr>
          <p:spPr>
            <a:xfrm>
              <a:off x="8616280" y="2996952"/>
              <a:ext cx="576064" cy="1167375"/>
            </a:xfrm>
            <a:prstGeom prst="downArrow">
              <a:avLst/>
            </a:prstGeom>
            <a:solidFill>
              <a:srgbClr val="C00000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D037CBCD-FB91-4EE2-BB5B-61273B00EAA9}"/>
                </a:ext>
              </a:extLst>
            </p:cNvPr>
            <p:cNvSpPr txBox="1"/>
            <p:nvPr/>
          </p:nvSpPr>
          <p:spPr>
            <a:xfrm>
              <a:off x="7608168" y="4485458"/>
              <a:ext cx="305724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效率？！质量？！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55766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群体化方法的探索与实践</a:t>
            </a:r>
          </a:p>
        </p:txBody>
      </p:sp>
      <p:sp>
        <p:nvSpPr>
          <p:cNvPr id="84" name="右箭头 83"/>
          <p:cNvSpPr/>
          <p:nvPr/>
        </p:nvSpPr>
        <p:spPr>
          <a:xfrm>
            <a:off x="6670190" y="4287351"/>
            <a:ext cx="556795" cy="811048"/>
          </a:xfrm>
          <a:prstGeom prst="rightArrow">
            <a:avLst/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56" name="左右箭头 55"/>
          <p:cNvSpPr/>
          <p:nvPr/>
        </p:nvSpPr>
        <p:spPr>
          <a:xfrm>
            <a:off x="2638571" y="1514793"/>
            <a:ext cx="6984776" cy="480169"/>
          </a:xfrm>
          <a:prstGeom prst="leftRightArrow">
            <a:avLst>
              <a:gd name="adj1" fmla="val 50000"/>
              <a:gd name="adj2" fmla="val 2413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7" name="组合 56"/>
          <p:cNvGrpSpPr/>
          <p:nvPr/>
        </p:nvGrpSpPr>
        <p:grpSpPr>
          <a:xfrm>
            <a:off x="8047121" y="1416685"/>
            <a:ext cx="883251" cy="722189"/>
            <a:chOff x="2580765" y="5396829"/>
            <a:chExt cx="918237" cy="818858"/>
          </a:xfrm>
        </p:grpSpPr>
        <p:sp>
          <p:nvSpPr>
            <p:cNvPr id="74" name="六边形 73"/>
            <p:cNvSpPr/>
            <p:nvPr/>
          </p:nvSpPr>
          <p:spPr>
            <a:xfrm>
              <a:off x="2911395" y="5722741"/>
              <a:ext cx="587607" cy="492946"/>
            </a:xfrm>
            <a:prstGeom prst="hexagon">
              <a:avLst/>
            </a:prstGeom>
            <a:solidFill>
              <a:srgbClr val="BFE4FF">
                <a:alpha val="50000"/>
              </a:srgbClr>
            </a:solidFill>
            <a:ln>
              <a:solidFill>
                <a:srgbClr val="005A9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zh-CN" altLang="en-US" sz="1050" b="1" kern="0" dirty="0">
                  <a:solidFill>
                    <a:srgbClr val="000000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latin typeface="微软雅黑" pitchFamily="34" charset="-122"/>
                  <a:ea typeface="微软雅黑" panose="020B0503020204020204" pitchFamily="34" charset="-122"/>
                </a:rPr>
                <a:t>资源</a:t>
              </a:r>
              <a:endParaRPr lang="en-US" altLang="zh-CN" sz="1050" b="1" kern="0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微软雅黑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1050" b="1" kern="0">
                  <a:solidFill>
                    <a:srgbClr val="000000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latin typeface="微软雅黑" pitchFamily="34" charset="-122"/>
                  <a:ea typeface="微软雅黑" panose="020B0503020204020204" pitchFamily="34" charset="-122"/>
                </a:rPr>
                <a:t>创新</a:t>
              </a:r>
              <a:endParaRPr lang="zh-CN" altLang="en-US" sz="1050" b="1" kern="0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微软雅黑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5" name="六边形 74"/>
            <p:cNvSpPr/>
            <p:nvPr/>
          </p:nvSpPr>
          <p:spPr>
            <a:xfrm>
              <a:off x="2580765" y="5396829"/>
              <a:ext cx="587607" cy="492945"/>
            </a:xfrm>
            <a:prstGeom prst="hexagon">
              <a:avLst/>
            </a:prstGeom>
            <a:solidFill>
              <a:srgbClr val="FFBBBB">
                <a:alpha val="60000"/>
              </a:srgbClr>
            </a:solidFill>
            <a:ln>
              <a:solidFill>
                <a:srgbClr val="FF99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zh-CN" altLang="en-US" sz="1050" b="1" kern="0" dirty="0">
                  <a:solidFill>
                    <a:srgbClr val="000000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应用</a:t>
              </a:r>
              <a:endParaRPr lang="en-US" altLang="zh-CN" sz="1050" b="1" kern="0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1050" b="1" kern="0">
                  <a:solidFill>
                    <a:srgbClr val="000000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标注</a:t>
              </a:r>
              <a:endParaRPr lang="zh-CN" altLang="en-US" sz="1050" b="1" kern="0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2" name="组合 61"/>
          <p:cNvGrpSpPr/>
          <p:nvPr/>
        </p:nvGrpSpPr>
        <p:grpSpPr>
          <a:xfrm>
            <a:off x="3272812" y="1407869"/>
            <a:ext cx="972000" cy="682360"/>
            <a:chOff x="430999" y="5145109"/>
            <a:chExt cx="1093806" cy="800960"/>
          </a:xfrm>
        </p:grpSpPr>
        <p:sp>
          <p:nvSpPr>
            <p:cNvPr id="72" name="圆角矩形 71"/>
            <p:cNvSpPr/>
            <p:nvPr/>
          </p:nvSpPr>
          <p:spPr>
            <a:xfrm>
              <a:off x="922604" y="5456403"/>
              <a:ext cx="602201" cy="489666"/>
            </a:xfrm>
            <a:prstGeom prst="roundRect">
              <a:avLst>
                <a:gd name="adj" fmla="val 7890"/>
              </a:avLst>
            </a:prstGeom>
            <a:solidFill>
              <a:schemeClr val="bg1">
                <a:alpha val="60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050" b="1" kern="0" dirty="0">
                  <a:solidFill>
                    <a:schemeClr val="bg1">
                      <a:lumMod val="65000"/>
                    </a:schemeClr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任务</a:t>
              </a:r>
              <a:endParaRPr lang="en-US" altLang="zh-CN" sz="1050" b="1" kern="0" dirty="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1050" b="1" kern="0" dirty="0">
                  <a:solidFill>
                    <a:schemeClr val="bg1">
                      <a:lumMod val="65000"/>
                    </a:schemeClr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规划</a:t>
              </a:r>
            </a:p>
          </p:txBody>
        </p:sp>
        <p:sp>
          <p:nvSpPr>
            <p:cNvPr id="73" name="圆角矩形 72"/>
            <p:cNvSpPr/>
            <p:nvPr/>
          </p:nvSpPr>
          <p:spPr>
            <a:xfrm>
              <a:off x="430999" y="5145109"/>
              <a:ext cx="605470" cy="494740"/>
            </a:xfrm>
            <a:prstGeom prst="roundRect">
              <a:avLst>
                <a:gd name="adj" fmla="val 7890"/>
              </a:avLst>
            </a:prstGeom>
            <a:solidFill>
              <a:schemeClr val="bg1">
                <a:alpha val="60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050" b="1" kern="0" dirty="0">
                  <a:solidFill>
                    <a:schemeClr val="bg1">
                      <a:lumMod val="65000"/>
                    </a:schemeClr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创意汇聚</a:t>
              </a:r>
            </a:p>
          </p:txBody>
        </p:sp>
      </p:grpSp>
      <p:grpSp>
        <p:nvGrpSpPr>
          <p:cNvPr id="64" name="组合 63"/>
          <p:cNvGrpSpPr/>
          <p:nvPr/>
        </p:nvGrpSpPr>
        <p:grpSpPr>
          <a:xfrm>
            <a:off x="4783229" y="1415366"/>
            <a:ext cx="972000" cy="682360"/>
            <a:chOff x="430999" y="5145109"/>
            <a:chExt cx="1093806" cy="800960"/>
          </a:xfrm>
        </p:grpSpPr>
        <p:sp>
          <p:nvSpPr>
            <p:cNvPr id="70" name="圆角矩形 69"/>
            <p:cNvSpPr/>
            <p:nvPr/>
          </p:nvSpPr>
          <p:spPr>
            <a:xfrm>
              <a:off x="922604" y="5456403"/>
              <a:ext cx="602201" cy="489666"/>
            </a:xfrm>
            <a:prstGeom prst="roundRect">
              <a:avLst>
                <a:gd name="adj" fmla="val 7890"/>
              </a:avLst>
            </a:prstGeom>
            <a:solidFill>
              <a:schemeClr val="bg1">
                <a:alpha val="60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050" b="1" kern="0" dirty="0">
                  <a:solidFill>
                    <a:schemeClr val="bg1">
                      <a:lumMod val="65000"/>
                    </a:schemeClr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任务开发</a:t>
              </a:r>
            </a:p>
          </p:txBody>
        </p:sp>
        <p:sp>
          <p:nvSpPr>
            <p:cNvPr id="71" name="圆角矩形 70"/>
            <p:cNvSpPr/>
            <p:nvPr/>
          </p:nvSpPr>
          <p:spPr>
            <a:xfrm>
              <a:off x="430999" y="5145109"/>
              <a:ext cx="605470" cy="494740"/>
            </a:xfrm>
            <a:prstGeom prst="roundRect">
              <a:avLst>
                <a:gd name="adj" fmla="val 7890"/>
              </a:avLst>
            </a:prstGeom>
            <a:solidFill>
              <a:schemeClr val="bg1">
                <a:alpha val="60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050" b="1" kern="0" dirty="0">
                  <a:solidFill>
                    <a:schemeClr val="bg1">
                      <a:lumMod val="65000"/>
                    </a:schemeClr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创意实现</a:t>
              </a:r>
            </a:p>
          </p:txBody>
        </p:sp>
      </p:grpSp>
      <p:grpSp>
        <p:nvGrpSpPr>
          <p:cNvPr id="65" name="组合 64"/>
          <p:cNvGrpSpPr/>
          <p:nvPr/>
        </p:nvGrpSpPr>
        <p:grpSpPr>
          <a:xfrm>
            <a:off x="6450888" y="1369238"/>
            <a:ext cx="883251" cy="720991"/>
            <a:chOff x="2580765" y="5385309"/>
            <a:chExt cx="918237" cy="817500"/>
          </a:xfrm>
        </p:grpSpPr>
        <p:sp>
          <p:nvSpPr>
            <p:cNvPr id="66" name="六边形 65"/>
            <p:cNvSpPr/>
            <p:nvPr/>
          </p:nvSpPr>
          <p:spPr>
            <a:xfrm>
              <a:off x="2911395" y="5702057"/>
              <a:ext cx="587607" cy="492945"/>
            </a:xfrm>
            <a:prstGeom prst="hexagon">
              <a:avLst/>
            </a:prstGeom>
            <a:solidFill>
              <a:schemeClr val="bg1">
                <a:alpha val="50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7" name="六边形 66"/>
            <p:cNvSpPr/>
            <p:nvPr/>
          </p:nvSpPr>
          <p:spPr>
            <a:xfrm>
              <a:off x="2580765" y="5396829"/>
              <a:ext cx="587607" cy="492946"/>
            </a:xfrm>
            <a:prstGeom prst="hexagon">
              <a:avLst/>
            </a:prstGeom>
            <a:solidFill>
              <a:schemeClr val="bg1">
                <a:alpha val="50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 kern="0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8" name="文本框 67"/>
            <p:cNvSpPr txBox="1"/>
            <p:nvPr/>
          </p:nvSpPr>
          <p:spPr>
            <a:xfrm>
              <a:off x="2608106" y="5385309"/>
              <a:ext cx="471952" cy="4711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050" b="1" kern="0" dirty="0">
                  <a:solidFill>
                    <a:schemeClr val="bg1">
                      <a:lumMod val="65000"/>
                    </a:schemeClr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latin typeface="微软雅黑" pitchFamily="34" charset="-122"/>
                  <a:ea typeface="微软雅黑" panose="020B0503020204020204" pitchFamily="34" charset="-122"/>
                </a:rPr>
                <a:t>应用</a:t>
              </a:r>
              <a:endParaRPr lang="en-US" altLang="zh-CN" sz="1050" b="1" kern="0" dirty="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微软雅黑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1050" b="1" kern="0" dirty="0">
                  <a:solidFill>
                    <a:schemeClr val="bg1">
                      <a:lumMod val="65000"/>
                    </a:schemeClr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latin typeface="微软雅黑" pitchFamily="34" charset="-122"/>
                  <a:ea typeface="微软雅黑" panose="020B0503020204020204" pitchFamily="34" charset="-122"/>
                </a:rPr>
                <a:t>反馈</a:t>
              </a:r>
            </a:p>
          </p:txBody>
        </p:sp>
        <p:sp>
          <p:nvSpPr>
            <p:cNvPr id="69" name="文本框 68"/>
            <p:cNvSpPr txBox="1"/>
            <p:nvPr/>
          </p:nvSpPr>
          <p:spPr>
            <a:xfrm>
              <a:off x="3009175" y="5731694"/>
              <a:ext cx="471952" cy="4711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050" b="1" kern="0" dirty="0">
                  <a:solidFill>
                    <a:schemeClr val="bg1">
                      <a:lumMod val="65000"/>
                    </a:schemeClr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latin typeface="微软雅黑" pitchFamily="34" charset="-122"/>
                  <a:ea typeface="微软雅黑" panose="020B0503020204020204" pitchFamily="34" charset="-122"/>
                </a:rPr>
                <a:t>资源</a:t>
              </a:r>
              <a:endParaRPr lang="en-US" altLang="zh-CN" sz="1050" b="1" kern="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微软雅黑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1050" b="1" kern="0">
                  <a:solidFill>
                    <a:schemeClr val="bg1">
                      <a:lumMod val="65000"/>
                    </a:schemeClr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latin typeface="微软雅黑" pitchFamily="34" charset="-122"/>
                  <a:ea typeface="微软雅黑" panose="020B0503020204020204" pitchFamily="34" charset="-122"/>
                </a:rPr>
                <a:t>推荐</a:t>
              </a:r>
              <a:endParaRPr lang="zh-CN" altLang="en-US" sz="1050" b="1" kern="0" dirty="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微软雅黑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3" name="六边形 42"/>
          <p:cNvSpPr/>
          <p:nvPr/>
        </p:nvSpPr>
        <p:spPr>
          <a:xfrm>
            <a:off x="9817404" y="1506273"/>
            <a:ext cx="743092" cy="552029"/>
          </a:xfrm>
          <a:prstGeom prst="hexagon">
            <a:avLst/>
          </a:prstGeom>
          <a:solidFill>
            <a:srgbClr val="BFE4FF">
              <a:alpha val="50000"/>
            </a:srgbClr>
          </a:solidFill>
          <a:ln>
            <a:solidFill>
              <a:srgbClr val="005A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200" b="1" kern="0" dirty="0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微软雅黑" pitchFamily="34" charset="-122"/>
                <a:ea typeface="微软雅黑" panose="020B0503020204020204" pitchFamily="34" charset="-122"/>
              </a:rPr>
              <a:t>生产</a:t>
            </a:r>
            <a:endParaRPr lang="en-US" altLang="zh-CN" sz="1200" b="1" kern="0" dirty="0">
              <a:solidFill>
                <a:schemeClr val="bg1">
                  <a:lumMod val="50000"/>
                </a:schemeClr>
              </a:solidFill>
              <a:effectLst>
                <a:outerShdw blurRad="38100" dist="38100" dir="2700000" algn="tl">
                  <a:srgbClr val="FFFFFF"/>
                </a:outerShdw>
              </a:effectLst>
              <a:latin typeface="微软雅黑" pitchFamily="34" charset="-122"/>
              <a:ea typeface="微软雅黑" panose="020B0503020204020204" pitchFamily="34" charset="-122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200" b="1" kern="0" dirty="0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微软雅黑" pitchFamily="34" charset="-122"/>
                <a:ea typeface="微软雅黑" panose="020B0503020204020204" pitchFamily="34" charset="-122"/>
              </a:rPr>
              <a:t>活动</a:t>
            </a:r>
          </a:p>
        </p:txBody>
      </p:sp>
      <p:cxnSp>
        <p:nvCxnSpPr>
          <p:cNvPr id="44" name="曲线连接符 43"/>
          <p:cNvCxnSpPr>
            <a:cxnSpLocks noChangeAspect="1"/>
            <a:stCxn id="45" idx="1"/>
            <a:endCxn id="48" idx="1"/>
          </p:cNvCxnSpPr>
          <p:nvPr/>
        </p:nvCxnSpPr>
        <p:spPr>
          <a:xfrm rot="16200000" flipH="1">
            <a:off x="3498480" y="822347"/>
            <a:ext cx="456559" cy="2846610"/>
          </a:xfrm>
          <a:prstGeom prst="curvedConnector2">
            <a:avLst/>
          </a:prstGeom>
          <a:gradFill rotWithShape="1">
            <a:gsLst>
              <a:gs pos="0">
                <a:srgbClr val="99CCFF"/>
              </a:gs>
              <a:gs pos="100000">
                <a:srgbClr val="CCECFF"/>
              </a:gs>
            </a:gsLst>
            <a:path path="rect">
              <a:fillToRect r="100000" b="100000"/>
            </a:path>
          </a:gradFill>
          <a:ln w="28575" cap="sq" algn="ctr">
            <a:solidFill>
              <a:srgbClr val="FFABAB"/>
            </a:solidFill>
            <a:miter lim="800000"/>
            <a:headEnd type="none"/>
            <a:tailEnd type="none"/>
          </a:ln>
          <a:effectLst/>
        </p:spPr>
      </p:cxnSp>
      <p:sp>
        <p:nvSpPr>
          <p:cNvPr id="45" name="六边形 44"/>
          <p:cNvSpPr/>
          <p:nvPr/>
        </p:nvSpPr>
        <p:spPr>
          <a:xfrm>
            <a:off x="1703512" y="1474706"/>
            <a:ext cx="743092" cy="542667"/>
          </a:xfrm>
          <a:prstGeom prst="hexagon">
            <a:avLst/>
          </a:prstGeom>
          <a:solidFill>
            <a:srgbClr val="FFBBBB">
              <a:alpha val="60000"/>
            </a:srgbClr>
          </a:solidFill>
          <a:ln>
            <a:solidFill>
              <a:srgbClr val="FF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200" b="1" kern="0" dirty="0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微软雅黑" pitchFamily="34" charset="-122"/>
                <a:ea typeface="微软雅黑" panose="020B0503020204020204" pitchFamily="34" charset="-122"/>
              </a:rPr>
              <a:t>创作</a:t>
            </a:r>
            <a:endParaRPr lang="en-US" altLang="zh-CN" sz="1200" b="1" kern="0" dirty="0">
              <a:solidFill>
                <a:schemeClr val="bg1">
                  <a:lumMod val="50000"/>
                </a:schemeClr>
              </a:solidFill>
              <a:effectLst>
                <a:outerShdw blurRad="38100" dist="38100" dir="2700000" algn="tl">
                  <a:srgbClr val="FFFFFF"/>
                </a:outerShdw>
              </a:effectLst>
              <a:latin typeface="微软雅黑" pitchFamily="34" charset="-122"/>
              <a:ea typeface="微软雅黑" panose="020B0503020204020204" pitchFamily="34" charset="-122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200" b="1" kern="0" dirty="0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微软雅黑" pitchFamily="34" charset="-122"/>
                <a:ea typeface="微软雅黑" panose="020B0503020204020204" pitchFamily="34" charset="-122"/>
              </a:rPr>
              <a:t>活动</a:t>
            </a:r>
          </a:p>
        </p:txBody>
      </p:sp>
      <p:cxnSp>
        <p:nvCxnSpPr>
          <p:cNvPr id="46" name="曲线连接符 45"/>
          <p:cNvCxnSpPr>
            <a:stCxn id="45" idx="5"/>
            <a:endCxn id="47" idx="1"/>
          </p:cNvCxnSpPr>
          <p:nvPr/>
        </p:nvCxnSpPr>
        <p:spPr>
          <a:xfrm rot="5400000" flipH="1" flipV="1">
            <a:off x="3522253" y="-162937"/>
            <a:ext cx="418844" cy="2856442"/>
          </a:xfrm>
          <a:prstGeom prst="curvedConnector2">
            <a:avLst/>
          </a:prstGeom>
          <a:gradFill rotWithShape="1">
            <a:gsLst>
              <a:gs pos="0">
                <a:srgbClr val="99CCFF"/>
              </a:gs>
              <a:gs pos="100000">
                <a:srgbClr val="CCECFF"/>
              </a:gs>
            </a:gsLst>
            <a:path path="rect">
              <a:fillToRect r="100000" b="100000"/>
            </a:path>
          </a:gradFill>
          <a:ln w="28575" cap="sq" algn="ctr">
            <a:solidFill>
              <a:srgbClr val="FFABAB"/>
            </a:solidFill>
            <a:miter lim="800000"/>
            <a:headEnd type="none"/>
            <a:tailEnd type="none"/>
          </a:ln>
          <a:effectLst/>
        </p:spPr>
      </p:cxnSp>
      <p:sp>
        <p:nvSpPr>
          <p:cNvPr id="47" name="圆角矩形 46"/>
          <p:cNvSpPr/>
          <p:nvPr/>
        </p:nvSpPr>
        <p:spPr>
          <a:xfrm>
            <a:off x="5159896" y="868477"/>
            <a:ext cx="1728192" cy="374769"/>
          </a:xfrm>
          <a:prstGeom prst="roundRect">
            <a:avLst>
              <a:gd name="adj" fmla="val 8852"/>
            </a:avLst>
          </a:prstGeom>
          <a:solidFill>
            <a:srgbClr val="FFFFFF"/>
          </a:solidFill>
          <a:ln w="19050" cap="sq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400" b="1" kern="0" dirty="0">
                <a:effectLst>
                  <a:outerShdw blurRad="38100" dist="38100" dir="2700000" algn="tl">
                    <a:srgbClr val="FFFFFF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外围贡献群体</a:t>
            </a:r>
          </a:p>
        </p:txBody>
      </p:sp>
      <p:sp>
        <p:nvSpPr>
          <p:cNvPr id="48" name="圆角矩形 47"/>
          <p:cNvSpPr/>
          <p:nvPr/>
        </p:nvSpPr>
        <p:spPr>
          <a:xfrm>
            <a:off x="5150064" y="2266905"/>
            <a:ext cx="1728192" cy="414053"/>
          </a:xfrm>
          <a:prstGeom prst="roundRect">
            <a:avLst>
              <a:gd name="adj" fmla="val 8852"/>
            </a:avLst>
          </a:prstGeom>
          <a:solidFill>
            <a:srgbClr val="FFFFFF"/>
          </a:solidFill>
          <a:ln w="19050" cap="sq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400" b="1" kern="0" dirty="0">
                <a:effectLst>
                  <a:outerShdw blurRad="38100" dist="38100" dir="2700000" algn="tl">
                    <a:srgbClr val="FFFFFF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核心开发团队</a:t>
            </a:r>
          </a:p>
        </p:txBody>
      </p:sp>
      <p:sp>
        <p:nvSpPr>
          <p:cNvPr id="49" name="椭圆 48"/>
          <p:cNvSpPr/>
          <p:nvPr/>
        </p:nvSpPr>
        <p:spPr>
          <a:xfrm rot="297283">
            <a:off x="3087592" y="2149422"/>
            <a:ext cx="648882" cy="384256"/>
          </a:xfrm>
          <a:prstGeom prst="ellipse">
            <a:avLst/>
          </a:prstGeom>
          <a:gradFill rotWithShape="1">
            <a:gsLst>
              <a:gs pos="0">
                <a:srgbClr val="FF9999"/>
              </a:gs>
              <a:gs pos="100000">
                <a:srgbClr val="FFCCCC"/>
              </a:gs>
            </a:gsLst>
            <a:path path="rect">
              <a:fillToRect l="100000" t="100000"/>
            </a:path>
          </a:gradFill>
          <a:ln w="28575" cap="sq" algn="ctr">
            <a:solidFill>
              <a:srgbClr val="FF9999"/>
            </a:solidFill>
            <a:miter lim="800000"/>
            <a:headEnd/>
            <a:tailEnd/>
          </a:ln>
          <a:effectLst/>
        </p:spPr>
        <p:txBody>
          <a:bodyPr lIns="36000" tIns="0" rIns="36000" bIns="0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200" b="1" kern="0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作品</a:t>
            </a:r>
          </a:p>
        </p:txBody>
      </p:sp>
      <p:sp>
        <p:nvSpPr>
          <p:cNvPr id="50" name="等腰三角形 49"/>
          <p:cNvSpPr/>
          <p:nvPr/>
        </p:nvSpPr>
        <p:spPr>
          <a:xfrm rot="5634611" flipH="1">
            <a:off x="4952280" y="2369915"/>
            <a:ext cx="125946" cy="197040"/>
          </a:xfrm>
          <a:prstGeom prst="triangle">
            <a:avLst>
              <a:gd name="adj" fmla="val 49856"/>
            </a:avLst>
          </a:prstGeom>
          <a:solidFill>
            <a:srgbClr val="FFABAB"/>
          </a:solidFill>
          <a:ln w="28575" cap="sq" algn="ctr">
            <a:solidFill>
              <a:srgbClr val="FFABAB"/>
            </a:solidFill>
            <a:miter lim="800000"/>
            <a:headEnd/>
            <a:tailEnd/>
          </a:ln>
          <a:effectLst/>
        </p:spPr>
        <p:txBody>
          <a:bodyPr lIns="36000" tIns="0" rIns="36000" bIns="0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1400" b="1" kern="0">
              <a:solidFill>
                <a:srgbClr val="000000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1" name="曲线连接符 50"/>
          <p:cNvCxnSpPr>
            <a:cxnSpLocks noChangeAspect="1"/>
          </p:cNvCxnSpPr>
          <p:nvPr/>
        </p:nvCxnSpPr>
        <p:spPr>
          <a:xfrm rot="5400000">
            <a:off x="8212825" y="723734"/>
            <a:ext cx="415629" cy="3084767"/>
          </a:xfrm>
          <a:prstGeom prst="curvedConnector2">
            <a:avLst/>
          </a:prstGeom>
          <a:gradFill rotWithShape="1">
            <a:gsLst>
              <a:gs pos="0">
                <a:srgbClr val="99CCFF"/>
              </a:gs>
              <a:gs pos="100000">
                <a:srgbClr val="CCECFF"/>
              </a:gs>
            </a:gsLst>
            <a:path path="rect">
              <a:fillToRect r="100000" b="100000"/>
            </a:path>
          </a:gradFill>
          <a:ln w="28575" cap="sq" algn="ctr">
            <a:solidFill>
              <a:srgbClr val="0070C0"/>
            </a:solidFill>
            <a:miter lim="800000"/>
            <a:headEnd/>
            <a:tailEnd/>
          </a:ln>
          <a:effectLst/>
        </p:spPr>
      </p:cxnSp>
      <p:grpSp>
        <p:nvGrpSpPr>
          <p:cNvPr id="52" name="组合 51"/>
          <p:cNvGrpSpPr/>
          <p:nvPr/>
        </p:nvGrpSpPr>
        <p:grpSpPr>
          <a:xfrm>
            <a:off x="6885451" y="987667"/>
            <a:ext cx="3077573" cy="518607"/>
            <a:chOff x="5361451" y="274161"/>
            <a:chExt cx="3077573" cy="547211"/>
          </a:xfrm>
        </p:grpSpPr>
        <p:cxnSp>
          <p:nvCxnSpPr>
            <p:cNvPr id="54" name="曲线连接符 53"/>
            <p:cNvCxnSpPr/>
            <p:nvPr/>
          </p:nvCxnSpPr>
          <p:spPr>
            <a:xfrm rot="16200000" flipV="1">
              <a:off x="6663929" y="-953723"/>
              <a:ext cx="475255" cy="3074935"/>
            </a:xfrm>
            <a:prstGeom prst="curvedConnector2">
              <a:avLst/>
            </a:prstGeom>
            <a:gradFill rotWithShape="1">
              <a:gsLst>
                <a:gs pos="0">
                  <a:srgbClr val="99CCFF"/>
                </a:gs>
                <a:gs pos="100000">
                  <a:srgbClr val="CCECFF"/>
                </a:gs>
              </a:gsLst>
              <a:path path="rect">
                <a:fillToRect r="100000" b="100000"/>
              </a:path>
            </a:gradFill>
            <a:ln w="28575" cap="sq" algn="ctr">
              <a:solidFill>
                <a:srgbClr val="0070C0"/>
              </a:solidFill>
              <a:miter lim="800000"/>
              <a:headEnd/>
              <a:tailEnd/>
            </a:ln>
            <a:effectLst/>
          </p:spPr>
        </p:cxnSp>
        <p:sp>
          <p:nvSpPr>
            <p:cNvPr id="55" name="等腰三角形 54"/>
            <p:cNvSpPr/>
            <p:nvPr/>
          </p:nvSpPr>
          <p:spPr>
            <a:xfrm rot="-5220000" flipH="1">
              <a:off x="5388451" y="247161"/>
              <a:ext cx="144000" cy="198000"/>
            </a:xfrm>
            <a:prstGeom prst="triangle">
              <a:avLst/>
            </a:prstGeom>
            <a:solidFill>
              <a:srgbClr val="0070C0"/>
            </a:solidFill>
            <a:ln w="28575" cap="sq" algn="ctr">
              <a:noFill/>
              <a:miter lim="800000"/>
              <a:headEnd type="none"/>
              <a:tailEnd type="triangle"/>
            </a:ln>
            <a:effectLst/>
          </p:spPr>
          <p:txBody>
            <a:bodyPr rtlCol="0" anchor="ctr"/>
            <a:lstStyle/>
            <a:p>
              <a:pPr algn="ctr"/>
              <a:endPara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3" name="椭圆 52"/>
          <p:cNvSpPr/>
          <p:nvPr/>
        </p:nvSpPr>
        <p:spPr>
          <a:xfrm rot="297283">
            <a:off x="8081148" y="920756"/>
            <a:ext cx="648882" cy="384256"/>
          </a:xfrm>
          <a:prstGeom prst="ellipse">
            <a:avLst/>
          </a:prstGeom>
          <a:gradFill flip="none" rotWithShape="1">
            <a:gsLst>
              <a:gs pos="0">
                <a:srgbClr val="99CCFF"/>
              </a:gs>
              <a:gs pos="100000">
                <a:srgbClr val="CCECFF"/>
              </a:gs>
            </a:gsLst>
            <a:path path="rect">
              <a:fillToRect l="100000" t="100000"/>
            </a:path>
            <a:tileRect r="-100000" b="-100000"/>
          </a:gradFill>
          <a:ln w="28575" cap="sq" algn="ctr">
            <a:solidFill>
              <a:srgbClr val="0070C0"/>
            </a:solidFill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200" b="1" kern="0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产品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9D26F54-0B9A-4CE8-ABA4-B1E2818779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7706" y="3208810"/>
            <a:ext cx="4831952" cy="287374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22D12AD-0A3D-4897-BFED-3E73F91116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21" y="2919498"/>
            <a:ext cx="3051908" cy="221834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82A4C70-8D6A-4671-8DE4-1E43F89734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3908" y="2919498"/>
            <a:ext cx="3279531" cy="221022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0" name="图片 59">
            <a:extLst>
              <a:ext uri="{FF2B5EF4-FFF2-40B4-BE49-F238E27FC236}">
                <a16:creationId xmlns:a16="http://schemas.microsoft.com/office/drawing/2014/main" id="{01F07F4D-C54D-487C-915B-16BB13911B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923" y="4927476"/>
            <a:ext cx="5451931" cy="174932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1" name="矩形 60">
            <a:extLst>
              <a:ext uri="{FF2B5EF4-FFF2-40B4-BE49-F238E27FC236}">
                <a16:creationId xmlns:a16="http://schemas.microsoft.com/office/drawing/2014/main" id="{610B069F-0138-4026-A980-1B9D8DFD7351}"/>
              </a:ext>
            </a:extLst>
          </p:cNvPr>
          <p:cNvSpPr/>
          <p:nvPr/>
        </p:nvSpPr>
        <p:spPr>
          <a:xfrm>
            <a:off x="383553" y="3038143"/>
            <a:ext cx="2349443" cy="33791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en-US" sz="16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多样化群体标注</a:t>
            </a:r>
            <a:endParaRPr lang="zh-CN" altLang="en-US" sz="16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id="{AE746733-FE8B-4A9F-ADF7-4BA29125AFFA}"/>
              </a:ext>
            </a:extLst>
          </p:cNvPr>
          <p:cNvSpPr/>
          <p:nvPr/>
        </p:nvSpPr>
        <p:spPr>
          <a:xfrm>
            <a:off x="3546038" y="3026125"/>
            <a:ext cx="2522489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en-US" sz="16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基于代码指纹的克隆检测</a:t>
            </a:r>
            <a:endParaRPr lang="zh-CN" altLang="en-US" sz="16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7" name="矩形 76">
            <a:extLst>
              <a:ext uri="{FF2B5EF4-FFF2-40B4-BE49-F238E27FC236}">
                <a16:creationId xmlns:a16="http://schemas.microsoft.com/office/drawing/2014/main" id="{A055AD84-0513-4EB7-AD48-6BD173C34CC7}"/>
              </a:ext>
            </a:extLst>
          </p:cNvPr>
          <p:cNvSpPr/>
          <p:nvPr/>
        </p:nvSpPr>
        <p:spPr>
          <a:xfrm>
            <a:off x="1733771" y="5219315"/>
            <a:ext cx="2837610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en-US" sz="16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融合强化学习的摘要自动生成</a:t>
            </a:r>
            <a:endParaRPr lang="zh-CN" altLang="en-US" sz="16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8" name="组合 77">
            <a:extLst>
              <a:ext uri="{FF2B5EF4-FFF2-40B4-BE49-F238E27FC236}">
                <a16:creationId xmlns:a16="http://schemas.microsoft.com/office/drawing/2014/main" id="{E525D96D-F72C-49A6-9E89-85A6469FD50C}"/>
              </a:ext>
            </a:extLst>
          </p:cNvPr>
          <p:cNvGrpSpPr/>
          <p:nvPr/>
        </p:nvGrpSpPr>
        <p:grpSpPr>
          <a:xfrm>
            <a:off x="7670893" y="3472490"/>
            <a:ext cx="3960439" cy="1256006"/>
            <a:chOff x="3600474" y="3910930"/>
            <a:chExt cx="2402043" cy="1256006"/>
          </a:xfrm>
        </p:grpSpPr>
        <p:sp>
          <p:nvSpPr>
            <p:cNvPr id="79" name="圆角矩形 41">
              <a:extLst>
                <a:ext uri="{FF2B5EF4-FFF2-40B4-BE49-F238E27FC236}">
                  <a16:creationId xmlns:a16="http://schemas.microsoft.com/office/drawing/2014/main" id="{7CF39E22-4EC5-46EF-8AFA-D4DDA4D3E653}"/>
                </a:ext>
              </a:extLst>
            </p:cNvPr>
            <p:cNvSpPr/>
            <p:nvPr/>
          </p:nvSpPr>
          <p:spPr>
            <a:xfrm>
              <a:off x="3600474" y="4166151"/>
              <a:ext cx="2402043" cy="1000785"/>
            </a:xfrm>
            <a:prstGeom prst="roundRect">
              <a:avLst/>
            </a:prstGeom>
            <a:ln w="28575">
              <a:solidFill>
                <a:srgbClr val="C00000"/>
              </a:solidFill>
              <a:prstDash val="solid"/>
            </a:ln>
            <a:effec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lIns="108000" tIns="0" rIns="0" bIns="0" anchor="ctr" anchorCtr="0">
              <a:noAutofit/>
            </a:bodyPr>
            <a:lstStyle/>
            <a:p>
              <a:pPr algn="ctr" eaLnBrk="0" hangingPunct="0">
                <a:lnSpc>
                  <a:spcPct val="120000"/>
                </a:lnSpc>
              </a:pPr>
              <a:endParaRPr lang="en-US" altLang="zh-CN" sz="12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algn="ctr" eaLnBrk="0" hangingPunct="0">
                <a:lnSpc>
                  <a:spcPct val="120000"/>
                </a:lnSpc>
              </a:pPr>
              <a:r>
                <a:rPr lang="zh-CN" altLang="en-US" b="1">
                  <a:solidFill>
                    <a:srgbClr val="C00000"/>
                  </a:solidFill>
                  <a:latin typeface="微软雅黑" pitchFamily="34" charset="-122"/>
                  <a:ea typeface="微软雅黑" pitchFamily="34" charset="-122"/>
                </a:rPr>
                <a:t>群体众</a:t>
              </a:r>
              <a:r>
                <a:rPr lang="zh-CN" altLang="en-US" b="1" dirty="0">
                  <a:solidFill>
                    <a:srgbClr val="C00000"/>
                  </a:solidFill>
                  <a:latin typeface="微软雅黑" pitchFamily="34" charset="-122"/>
                  <a:ea typeface="微软雅黑" pitchFamily="34" charset="-122"/>
                </a:rPr>
                <a:t>包标注 </a:t>
              </a:r>
              <a:r>
                <a:rPr lang="en-US" altLang="zh-CN" b="1">
                  <a:solidFill>
                    <a:srgbClr val="C00000"/>
                  </a:solidFill>
                  <a:latin typeface="微软雅黑" pitchFamily="34" charset="-122"/>
                  <a:ea typeface="微软雅黑" pitchFamily="34" charset="-122"/>
                </a:rPr>
                <a:t>+ </a:t>
              </a:r>
              <a:r>
                <a:rPr lang="zh-CN" altLang="en-US" b="1">
                  <a:solidFill>
                    <a:srgbClr val="C00000"/>
                  </a:solidFill>
                  <a:latin typeface="微软雅黑" pitchFamily="34" charset="-122"/>
                  <a:ea typeface="微软雅黑" pitchFamily="34" charset="-122"/>
                </a:rPr>
                <a:t>群智反馈优化</a:t>
              </a:r>
              <a:endParaRPr lang="en-US" altLang="zh-CN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0" name="圆角矩形 42">
              <a:extLst>
                <a:ext uri="{FF2B5EF4-FFF2-40B4-BE49-F238E27FC236}">
                  <a16:creationId xmlns:a16="http://schemas.microsoft.com/office/drawing/2014/main" id="{4E895B4B-940C-4F40-8799-D32583F0B0EA}"/>
                </a:ext>
              </a:extLst>
            </p:cNvPr>
            <p:cNvSpPr/>
            <p:nvPr/>
          </p:nvSpPr>
          <p:spPr>
            <a:xfrm>
              <a:off x="4022749" y="3910930"/>
              <a:ext cx="1529639" cy="470633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b="1" dirty="0">
                  <a:latin typeface="微软雅黑" pitchFamily="34" charset="-122"/>
                  <a:ea typeface="微软雅黑" pitchFamily="34" charset="-122"/>
                </a:rPr>
                <a:t>从个体激发到群智释放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098760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BC5BB887-CB55-46C4-BAD9-719E125C891A}"/>
              </a:ext>
            </a:extLst>
          </p:cNvPr>
          <p:cNvSpPr/>
          <p:nvPr/>
        </p:nvSpPr>
        <p:spPr>
          <a:xfrm>
            <a:off x="0" y="792000"/>
            <a:ext cx="12192000" cy="6066000"/>
          </a:xfrm>
          <a:prstGeom prst="rect">
            <a:avLst/>
          </a:prstGeom>
          <a:solidFill>
            <a:schemeClr val="tx1"/>
          </a:solidFill>
          <a:ln w="12700">
            <a:noFill/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B8FE6DB8-F74D-40CF-8DD7-C2158F281A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361" y="0"/>
            <a:ext cx="11261857" cy="792000"/>
          </a:xfrm>
        </p:spPr>
        <p:txBody>
          <a:bodyPr/>
          <a:lstStyle/>
          <a:p>
            <a:r>
              <a:rPr lang="zh-CN" altLang="en-US" dirty="0"/>
              <a:t>群体化方法的探索与实践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A163A65-9E53-462E-A635-D441CE20EE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16" y="885452"/>
            <a:ext cx="12192000" cy="5879095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BF49A830-8137-4AA6-9597-4CAE933469A3}"/>
              </a:ext>
            </a:extLst>
          </p:cNvPr>
          <p:cNvSpPr/>
          <p:nvPr/>
        </p:nvSpPr>
        <p:spPr>
          <a:xfrm>
            <a:off x="2135560" y="1772816"/>
            <a:ext cx="6984776" cy="504056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FC0A6DC5-DEBB-4277-B707-DFC9E7B7E687}"/>
              </a:ext>
            </a:extLst>
          </p:cNvPr>
          <p:cNvSpPr/>
          <p:nvPr/>
        </p:nvSpPr>
        <p:spPr>
          <a:xfrm>
            <a:off x="6240016" y="3429000"/>
            <a:ext cx="3024336" cy="3335546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4676A081-A5E9-4C79-87DA-BD765DE20619}"/>
              </a:ext>
            </a:extLst>
          </p:cNvPr>
          <p:cNvGrpSpPr/>
          <p:nvPr/>
        </p:nvGrpSpPr>
        <p:grpSpPr>
          <a:xfrm>
            <a:off x="7248128" y="3460052"/>
            <a:ext cx="2739014" cy="1153341"/>
            <a:chOff x="6233910" y="4608213"/>
            <a:chExt cx="2739014" cy="1153341"/>
          </a:xfrm>
        </p:grpSpPr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FF0EA75C-9C49-4829-BE60-9FC0AC626C56}"/>
                </a:ext>
              </a:extLst>
            </p:cNvPr>
            <p:cNvGrpSpPr/>
            <p:nvPr/>
          </p:nvGrpSpPr>
          <p:grpSpPr>
            <a:xfrm>
              <a:off x="6233910" y="4677567"/>
              <a:ext cx="2739014" cy="1083987"/>
              <a:chOff x="5833048" y="4925477"/>
              <a:chExt cx="2939492" cy="1344924"/>
            </a:xfrm>
          </p:grpSpPr>
          <p:grpSp>
            <p:nvGrpSpPr>
              <p:cNvPr id="14" name="组合 13">
                <a:extLst>
                  <a:ext uri="{FF2B5EF4-FFF2-40B4-BE49-F238E27FC236}">
                    <a16:creationId xmlns:a16="http://schemas.microsoft.com/office/drawing/2014/main" id="{18C14864-A8D3-4A7C-B3FC-B8531F5AD08E}"/>
                  </a:ext>
                </a:extLst>
              </p:cNvPr>
              <p:cNvGrpSpPr/>
              <p:nvPr/>
            </p:nvGrpSpPr>
            <p:grpSpPr>
              <a:xfrm>
                <a:off x="7071025" y="4925477"/>
                <a:ext cx="1701515" cy="967939"/>
                <a:chOff x="7018387" y="3424931"/>
                <a:chExt cx="1701515" cy="967939"/>
              </a:xfrm>
            </p:grpSpPr>
            <p:sp>
              <p:nvSpPr>
                <p:cNvPr id="16" name="右箭头 33">
                  <a:extLst>
                    <a:ext uri="{FF2B5EF4-FFF2-40B4-BE49-F238E27FC236}">
                      <a16:creationId xmlns:a16="http://schemas.microsoft.com/office/drawing/2014/main" id="{B6DE34E9-AFB0-4464-B04C-A191C0A90FC5}"/>
                    </a:ext>
                  </a:extLst>
                </p:cNvPr>
                <p:cNvSpPr/>
                <p:nvPr/>
              </p:nvSpPr>
              <p:spPr>
                <a:xfrm rot="12330121">
                  <a:off x="7023226" y="3424931"/>
                  <a:ext cx="1031970" cy="339138"/>
                </a:xfrm>
                <a:prstGeom prst="rightArrow">
                  <a:avLst/>
                </a:prstGeom>
                <a:gradFill flip="none" rotWithShape="1">
                  <a:gsLst>
                    <a:gs pos="0">
                      <a:srgbClr val="0070C0"/>
                    </a:gs>
                    <a:gs pos="63000">
                      <a:srgbClr val="B3C8E2"/>
                    </a:gs>
                    <a:gs pos="100000">
                      <a:schemeClr val="bg1"/>
                    </a:gs>
                  </a:gsLst>
                  <a:lin ang="108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6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17" name="右箭头 34">
                  <a:extLst>
                    <a:ext uri="{FF2B5EF4-FFF2-40B4-BE49-F238E27FC236}">
                      <a16:creationId xmlns:a16="http://schemas.microsoft.com/office/drawing/2014/main" id="{488D4BA7-E743-4919-B48E-099CC90C884A}"/>
                    </a:ext>
                  </a:extLst>
                </p:cNvPr>
                <p:cNvSpPr/>
                <p:nvPr/>
              </p:nvSpPr>
              <p:spPr>
                <a:xfrm rot="8778023">
                  <a:off x="7018387" y="4054469"/>
                  <a:ext cx="1174000" cy="338401"/>
                </a:xfrm>
                <a:prstGeom prst="rightArrow">
                  <a:avLst/>
                </a:prstGeom>
                <a:gradFill flip="none" rotWithShape="1">
                  <a:gsLst>
                    <a:gs pos="0">
                      <a:srgbClr val="0070C0"/>
                    </a:gs>
                    <a:gs pos="63000">
                      <a:srgbClr val="B3C8E2"/>
                    </a:gs>
                    <a:gs pos="100000">
                      <a:schemeClr val="bg1"/>
                    </a:gs>
                  </a:gsLst>
                  <a:lin ang="108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6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pic>
              <p:nvPicPr>
                <p:cNvPr id="18" name="图片 17">
                  <a:extLst>
                    <a:ext uri="{FF2B5EF4-FFF2-40B4-BE49-F238E27FC236}">
                      <a16:creationId xmlns:a16="http://schemas.microsoft.com/office/drawing/2014/main" id="{8DC03B7C-A4EC-4EEB-815F-05719192D8C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1818" r="11792" b="13934"/>
                <a:stretch/>
              </p:blipFill>
              <p:spPr>
                <a:xfrm>
                  <a:off x="7983143" y="3633799"/>
                  <a:ext cx="736759" cy="660541"/>
                </a:xfrm>
                <a:prstGeom prst="rect">
                  <a:avLst/>
                </a:prstGeom>
                <a:ln>
                  <a:noFill/>
                </a:ln>
                <a:effectLst>
                  <a:outerShdw blurRad="190500" algn="tl" rotWithShape="0">
                    <a:srgbClr val="000000">
                      <a:alpha val="70000"/>
                    </a:srgbClr>
                  </a:outerShdw>
                </a:effectLst>
              </p:spPr>
            </p:pic>
          </p:grpSp>
          <p:sp>
            <p:nvSpPr>
              <p:cNvPr id="15" name="圆角矩形 39">
                <a:extLst>
                  <a:ext uri="{FF2B5EF4-FFF2-40B4-BE49-F238E27FC236}">
                    <a16:creationId xmlns:a16="http://schemas.microsoft.com/office/drawing/2014/main" id="{3CCEDC2E-D84A-4016-87B9-2525DBD3EF17}"/>
                  </a:ext>
                </a:extLst>
              </p:cNvPr>
              <p:cNvSpPr/>
              <p:nvPr/>
            </p:nvSpPr>
            <p:spPr>
              <a:xfrm>
                <a:off x="5833048" y="5915044"/>
                <a:ext cx="1019623" cy="355357"/>
              </a:xfrm>
              <a:prstGeom prst="roundRect">
                <a:avLst>
                  <a:gd name="adj" fmla="val 15975"/>
                </a:avLst>
              </a:prstGeom>
              <a:solidFill>
                <a:srgbClr val="0070C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200" b="1">
                    <a:latin typeface="微软雅黑" pitchFamily="34" charset="-122"/>
                    <a:ea typeface="微软雅黑" pitchFamily="34" charset="-122"/>
                  </a:rPr>
                  <a:t>群体</a:t>
                </a:r>
                <a:r>
                  <a:rPr lang="zh-CN" altLang="en-US" sz="1200" b="1" dirty="0">
                    <a:latin typeface="微软雅黑" pitchFamily="34" charset="-122"/>
                    <a:ea typeface="微软雅黑" pitchFamily="34" charset="-122"/>
                  </a:rPr>
                  <a:t>标注</a:t>
                </a:r>
              </a:p>
            </p:txBody>
          </p:sp>
        </p:grpSp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7EFD9772-5D50-429E-96E6-21500861E08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475916" y="4608213"/>
              <a:ext cx="904050" cy="843646"/>
            </a:xfrm>
            <a:prstGeom prst="rect">
              <a:avLst/>
            </a:prstGeom>
            <a:solidFill>
              <a:schemeClr val="bg1">
                <a:alpha val="0"/>
              </a:schemeClr>
            </a:solidFill>
          </p:spPr>
        </p:pic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BE6FF04F-A687-4D8B-AC67-FA15258CC416}"/>
              </a:ext>
            </a:extLst>
          </p:cNvPr>
          <p:cNvGrpSpPr/>
          <p:nvPr/>
        </p:nvGrpSpPr>
        <p:grpSpPr>
          <a:xfrm>
            <a:off x="4392187" y="1928191"/>
            <a:ext cx="3262295" cy="1363338"/>
            <a:chOff x="2643854" y="2630392"/>
            <a:chExt cx="3262295" cy="1363338"/>
          </a:xfrm>
        </p:grpSpPr>
        <p:sp>
          <p:nvSpPr>
            <p:cNvPr id="20" name="圆角矩形 39">
              <a:extLst>
                <a:ext uri="{FF2B5EF4-FFF2-40B4-BE49-F238E27FC236}">
                  <a16:creationId xmlns:a16="http://schemas.microsoft.com/office/drawing/2014/main" id="{F962DEC3-1823-4EBC-BD9D-054BFB455277}"/>
                </a:ext>
              </a:extLst>
            </p:cNvPr>
            <p:cNvSpPr/>
            <p:nvPr/>
          </p:nvSpPr>
          <p:spPr>
            <a:xfrm>
              <a:off x="2643854" y="2630392"/>
              <a:ext cx="1235761" cy="310658"/>
            </a:xfrm>
            <a:prstGeom prst="round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b="1">
                  <a:latin typeface="微软雅黑" pitchFamily="34" charset="-122"/>
                  <a:ea typeface="微软雅黑" pitchFamily="34" charset="-122"/>
                </a:rPr>
                <a:t>自动摘要生成</a:t>
              </a:r>
              <a:endParaRPr lang="zh-CN" altLang="en-US" sz="1200" b="1" dirty="0">
                <a:latin typeface="微软雅黑" pitchFamily="34" charset="-122"/>
                <a:ea typeface="微软雅黑" pitchFamily="34" charset="-122"/>
              </a:endParaRPr>
            </a:p>
          </p:txBody>
        </p:sp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ECCE71F2-E7EA-4E43-B84E-63E3DB3E50CE}"/>
                </a:ext>
              </a:extLst>
            </p:cNvPr>
            <p:cNvGrpSpPr/>
            <p:nvPr/>
          </p:nvGrpSpPr>
          <p:grpSpPr>
            <a:xfrm rot="10800000">
              <a:off x="2818836" y="2953362"/>
              <a:ext cx="752879" cy="914787"/>
              <a:chOff x="2509274" y="1448744"/>
              <a:chExt cx="752879" cy="914787"/>
            </a:xfrm>
          </p:grpSpPr>
          <p:grpSp>
            <p:nvGrpSpPr>
              <p:cNvPr id="24" name="组合 23">
                <a:extLst>
                  <a:ext uri="{FF2B5EF4-FFF2-40B4-BE49-F238E27FC236}">
                    <a16:creationId xmlns:a16="http://schemas.microsoft.com/office/drawing/2014/main" id="{111F7BFC-5C2A-4509-AA92-9CF0DA566D2C}"/>
                  </a:ext>
                </a:extLst>
              </p:cNvPr>
              <p:cNvGrpSpPr/>
              <p:nvPr/>
            </p:nvGrpSpPr>
            <p:grpSpPr>
              <a:xfrm rot="16436448">
                <a:off x="2584697" y="1723175"/>
                <a:ext cx="564933" cy="715780"/>
                <a:chOff x="8644494" y="3458445"/>
                <a:chExt cx="606283" cy="888083"/>
              </a:xfrm>
            </p:grpSpPr>
            <p:sp>
              <p:nvSpPr>
                <p:cNvPr id="26" name="右箭头 33">
                  <a:extLst>
                    <a:ext uri="{FF2B5EF4-FFF2-40B4-BE49-F238E27FC236}">
                      <a16:creationId xmlns:a16="http://schemas.microsoft.com/office/drawing/2014/main" id="{BE72B6CF-2AAB-409C-BD5E-CB5FEBFEC7FA}"/>
                    </a:ext>
                  </a:extLst>
                </p:cNvPr>
                <p:cNvSpPr/>
                <p:nvPr/>
              </p:nvSpPr>
              <p:spPr>
                <a:xfrm rot="12330121">
                  <a:off x="8644494" y="3458445"/>
                  <a:ext cx="550644" cy="310474"/>
                </a:xfrm>
                <a:prstGeom prst="rightArrow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6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27" name="右箭头 34">
                  <a:extLst>
                    <a:ext uri="{FF2B5EF4-FFF2-40B4-BE49-F238E27FC236}">
                      <a16:creationId xmlns:a16="http://schemas.microsoft.com/office/drawing/2014/main" id="{84F4BF00-B4B3-4D39-BC76-05F75FB38C54}"/>
                    </a:ext>
                  </a:extLst>
                </p:cNvPr>
                <p:cNvSpPr/>
                <p:nvPr/>
              </p:nvSpPr>
              <p:spPr>
                <a:xfrm rot="8778023">
                  <a:off x="8649749" y="4057193"/>
                  <a:ext cx="601028" cy="289335"/>
                </a:xfrm>
                <a:prstGeom prst="rightArrow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6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</p:grpSp>
          <p:pic>
            <p:nvPicPr>
              <p:cNvPr id="25" name="图片 24">
                <a:extLst>
                  <a:ext uri="{FF2B5EF4-FFF2-40B4-BE49-F238E27FC236}">
                    <a16:creationId xmlns:a16="http://schemas.microsoft.com/office/drawing/2014/main" id="{C6E70519-5670-41C2-A0EA-0C5C3A71BC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551441" y="1448744"/>
                <a:ext cx="710712" cy="48524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</p:pic>
        </p:grpSp>
        <p:sp>
          <p:nvSpPr>
            <p:cNvPr id="23" name="形状 22">
              <a:extLst>
                <a:ext uri="{FF2B5EF4-FFF2-40B4-BE49-F238E27FC236}">
                  <a16:creationId xmlns:a16="http://schemas.microsoft.com/office/drawing/2014/main" id="{235CB259-5CA7-44F7-B399-9515A4B31A55}"/>
                </a:ext>
              </a:extLst>
            </p:cNvPr>
            <p:cNvSpPr/>
            <p:nvPr/>
          </p:nvSpPr>
          <p:spPr>
            <a:xfrm rot="12347286" flipV="1">
              <a:off x="5156230" y="2989445"/>
              <a:ext cx="749919" cy="1004285"/>
            </a:xfrm>
            <a:prstGeom prst="swooshArrow">
              <a:avLst>
                <a:gd name="adj1" fmla="val 16310"/>
                <a:gd name="adj2" fmla="val 21644"/>
              </a:avLst>
            </a:prstGeom>
            <a:solidFill>
              <a:srgbClr val="7030A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zh-CN" altLang="en-US" dirty="0"/>
            </a:p>
          </p:txBody>
        </p:sp>
      </p:grpSp>
      <p:sp>
        <p:nvSpPr>
          <p:cNvPr id="28" name="形状 27">
            <a:extLst>
              <a:ext uri="{FF2B5EF4-FFF2-40B4-BE49-F238E27FC236}">
                <a16:creationId xmlns:a16="http://schemas.microsoft.com/office/drawing/2014/main" id="{ACE99DCC-C656-4307-9D54-7CCA0AE7EAF1}"/>
              </a:ext>
            </a:extLst>
          </p:cNvPr>
          <p:cNvSpPr/>
          <p:nvPr/>
        </p:nvSpPr>
        <p:spPr>
          <a:xfrm rot="1447129" flipV="1">
            <a:off x="5722094" y="2376959"/>
            <a:ext cx="749919" cy="1004285"/>
          </a:xfrm>
          <a:prstGeom prst="swooshArrow">
            <a:avLst>
              <a:gd name="adj1" fmla="val 16310"/>
              <a:gd name="adj2" fmla="val 21644"/>
            </a:avLst>
          </a:prstGeom>
          <a:solidFill>
            <a:srgbClr val="7030A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16431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BC5BB887-CB55-46C4-BAD9-719E125C891A}"/>
              </a:ext>
            </a:extLst>
          </p:cNvPr>
          <p:cNvSpPr/>
          <p:nvPr/>
        </p:nvSpPr>
        <p:spPr>
          <a:xfrm>
            <a:off x="0" y="792000"/>
            <a:ext cx="12192000" cy="6066000"/>
          </a:xfrm>
          <a:prstGeom prst="rect">
            <a:avLst/>
          </a:prstGeom>
          <a:solidFill>
            <a:schemeClr val="tx1"/>
          </a:solidFill>
          <a:ln w="12700">
            <a:noFill/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B8FE6DB8-F74D-40CF-8DD7-C2158F281A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361" y="0"/>
            <a:ext cx="11261857" cy="792000"/>
          </a:xfrm>
        </p:spPr>
        <p:txBody>
          <a:bodyPr/>
          <a:lstStyle/>
          <a:p>
            <a:r>
              <a:rPr lang="zh-CN" altLang="en-US" dirty="0"/>
              <a:t>群体化方法的探索与实践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A163A65-9E53-462E-A635-D441CE20EE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16" y="885452"/>
            <a:ext cx="12192000" cy="5879095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BF49A830-8137-4AA6-9597-4CAE933469A3}"/>
              </a:ext>
            </a:extLst>
          </p:cNvPr>
          <p:cNvSpPr/>
          <p:nvPr/>
        </p:nvSpPr>
        <p:spPr>
          <a:xfrm>
            <a:off x="2140255" y="3251991"/>
            <a:ext cx="3591975" cy="797332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FC0A6DC5-DEBB-4277-B707-DFC9E7B7E687}"/>
              </a:ext>
            </a:extLst>
          </p:cNvPr>
          <p:cNvSpPr/>
          <p:nvPr/>
        </p:nvSpPr>
        <p:spPr>
          <a:xfrm>
            <a:off x="6240016" y="3429000"/>
            <a:ext cx="3024336" cy="3335546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4676A081-A5E9-4C79-87DA-BD765DE20619}"/>
              </a:ext>
            </a:extLst>
          </p:cNvPr>
          <p:cNvGrpSpPr/>
          <p:nvPr/>
        </p:nvGrpSpPr>
        <p:grpSpPr>
          <a:xfrm>
            <a:off x="7723169" y="3450965"/>
            <a:ext cx="2104761" cy="1152021"/>
            <a:chOff x="6708951" y="4599126"/>
            <a:chExt cx="2104761" cy="1152021"/>
          </a:xfrm>
        </p:grpSpPr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FF0EA75C-9C49-4829-BE60-9FC0AC626C56}"/>
                </a:ext>
              </a:extLst>
            </p:cNvPr>
            <p:cNvGrpSpPr/>
            <p:nvPr/>
          </p:nvGrpSpPr>
          <p:grpSpPr>
            <a:xfrm>
              <a:off x="6737966" y="4963011"/>
              <a:ext cx="2075746" cy="788136"/>
              <a:chOff x="6373998" y="5279634"/>
              <a:chExt cx="2227677" cy="977856"/>
            </a:xfrm>
          </p:grpSpPr>
          <p:grpSp>
            <p:nvGrpSpPr>
              <p:cNvPr id="14" name="组合 13">
                <a:extLst>
                  <a:ext uri="{FF2B5EF4-FFF2-40B4-BE49-F238E27FC236}">
                    <a16:creationId xmlns:a16="http://schemas.microsoft.com/office/drawing/2014/main" id="{18C14864-A8D3-4A7C-B3FC-B8531F5AD08E}"/>
                  </a:ext>
                </a:extLst>
              </p:cNvPr>
              <p:cNvGrpSpPr/>
              <p:nvPr/>
            </p:nvGrpSpPr>
            <p:grpSpPr>
              <a:xfrm>
                <a:off x="7328000" y="5279634"/>
                <a:ext cx="1273675" cy="660541"/>
                <a:chOff x="7275362" y="3779088"/>
                <a:chExt cx="1273675" cy="660541"/>
              </a:xfrm>
            </p:grpSpPr>
            <p:sp>
              <p:nvSpPr>
                <p:cNvPr id="17" name="右箭头 34">
                  <a:extLst>
                    <a:ext uri="{FF2B5EF4-FFF2-40B4-BE49-F238E27FC236}">
                      <a16:creationId xmlns:a16="http://schemas.microsoft.com/office/drawing/2014/main" id="{488D4BA7-E743-4919-B48E-099CC90C884A}"/>
                    </a:ext>
                  </a:extLst>
                </p:cNvPr>
                <p:cNvSpPr/>
                <p:nvPr/>
              </p:nvSpPr>
              <p:spPr>
                <a:xfrm rot="10800000">
                  <a:off x="7275362" y="3955419"/>
                  <a:ext cx="536915" cy="331141"/>
                </a:xfrm>
                <a:prstGeom prst="rightArrow">
                  <a:avLst/>
                </a:prstGeom>
                <a:gradFill flip="none" rotWithShape="1">
                  <a:gsLst>
                    <a:gs pos="0">
                      <a:srgbClr val="0070C0"/>
                    </a:gs>
                    <a:gs pos="63000">
                      <a:srgbClr val="B3C8E2"/>
                    </a:gs>
                    <a:gs pos="100000">
                      <a:schemeClr val="bg1"/>
                    </a:gs>
                  </a:gsLst>
                  <a:lin ang="108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6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pic>
              <p:nvPicPr>
                <p:cNvPr id="18" name="图片 17">
                  <a:extLst>
                    <a:ext uri="{FF2B5EF4-FFF2-40B4-BE49-F238E27FC236}">
                      <a16:creationId xmlns:a16="http://schemas.microsoft.com/office/drawing/2014/main" id="{8DC03B7C-A4EC-4EEB-815F-05719192D8C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1818" r="11792" b="13934"/>
                <a:stretch/>
              </p:blipFill>
              <p:spPr>
                <a:xfrm>
                  <a:off x="7812278" y="3779088"/>
                  <a:ext cx="736759" cy="660541"/>
                </a:xfrm>
                <a:prstGeom prst="rect">
                  <a:avLst/>
                </a:prstGeom>
                <a:ln>
                  <a:noFill/>
                </a:ln>
                <a:effectLst>
                  <a:outerShdw blurRad="190500" algn="tl" rotWithShape="0">
                    <a:srgbClr val="000000">
                      <a:alpha val="70000"/>
                    </a:srgbClr>
                  </a:outerShdw>
                </a:effectLst>
              </p:spPr>
            </p:pic>
          </p:grpSp>
          <p:sp>
            <p:nvSpPr>
              <p:cNvPr id="15" name="圆角矩形 39">
                <a:extLst>
                  <a:ext uri="{FF2B5EF4-FFF2-40B4-BE49-F238E27FC236}">
                    <a16:creationId xmlns:a16="http://schemas.microsoft.com/office/drawing/2014/main" id="{3CCEDC2E-D84A-4016-87B9-2525DBD3EF17}"/>
                  </a:ext>
                </a:extLst>
              </p:cNvPr>
              <p:cNvSpPr/>
              <p:nvPr/>
            </p:nvSpPr>
            <p:spPr>
              <a:xfrm>
                <a:off x="6373998" y="5902133"/>
                <a:ext cx="1019623" cy="355357"/>
              </a:xfrm>
              <a:prstGeom prst="roundRect">
                <a:avLst>
                  <a:gd name="adj" fmla="val 15975"/>
                </a:avLst>
              </a:prstGeom>
              <a:solidFill>
                <a:srgbClr val="0070C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200" b="1">
                    <a:latin typeface="微软雅黑" pitchFamily="34" charset="-122"/>
                    <a:ea typeface="微软雅黑" pitchFamily="34" charset="-122"/>
                  </a:rPr>
                  <a:t>群体</a:t>
                </a:r>
                <a:r>
                  <a:rPr lang="zh-CN" altLang="en-US" sz="1200" b="1" dirty="0">
                    <a:latin typeface="微软雅黑" pitchFamily="34" charset="-122"/>
                    <a:ea typeface="微软雅黑" pitchFamily="34" charset="-122"/>
                  </a:rPr>
                  <a:t>标注</a:t>
                </a:r>
              </a:p>
            </p:txBody>
          </p:sp>
        </p:grpSp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7EFD9772-5D50-429E-96E6-21500861E08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708951" y="4599126"/>
              <a:ext cx="904050" cy="843646"/>
            </a:xfrm>
            <a:prstGeom prst="rect">
              <a:avLst/>
            </a:prstGeom>
            <a:solidFill>
              <a:schemeClr val="bg1">
                <a:alpha val="0"/>
              </a:schemeClr>
            </a:solidFill>
          </p:spPr>
        </p:pic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BE6FF04F-A687-4D8B-AC67-FA15258CC416}"/>
              </a:ext>
            </a:extLst>
          </p:cNvPr>
          <p:cNvGrpSpPr/>
          <p:nvPr/>
        </p:nvGrpSpPr>
        <p:grpSpPr>
          <a:xfrm>
            <a:off x="3349887" y="3645316"/>
            <a:ext cx="2876226" cy="1237749"/>
            <a:chOff x="2705352" y="2630400"/>
            <a:chExt cx="2876226" cy="1237749"/>
          </a:xfrm>
        </p:grpSpPr>
        <p:sp>
          <p:nvSpPr>
            <p:cNvPr id="20" name="圆角矩形 39">
              <a:extLst>
                <a:ext uri="{FF2B5EF4-FFF2-40B4-BE49-F238E27FC236}">
                  <a16:creationId xmlns:a16="http://schemas.microsoft.com/office/drawing/2014/main" id="{F962DEC3-1823-4EBC-BD9D-054BFB455277}"/>
                </a:ext>
              </a:extLst>
            </p:cNvPr>
            <p:cNvSpPr/>
            <p:nvPr/>
          </p:nvSpPr>
          <p:spPr>
            <a:xfrm>
              <a:off x="2705352" y="2630400"/>
              <a:ext cx="1235761" cy="310658"/>
            </a:xfrm>
            <a:prstGeom prst="round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b="1">
                  <a:latin typeface="微软雅黑" pitchFamily="34" charset="-122"/>
                  <a:ea typeface="微软雅黑" pitchFamily="34" charset="-122"/>
                </a:rPr>
                <a:t>代码检索复用</a:t>
              </a:r>
              <a:endParaRPr lang="zh-CN" altLang="en-US" sz="1200" b="1" dirty="0">
                <a:latin typeface="微软雅黑" pitchFamily="34" charset="-122"/>
                <a:ea typeface="微软雅黑" pitchFamily="34" charset="-122"/>
              </a:endParaRPr>
            </a:p>
          </p:txBody>
        </p:sp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ECCE71F2-E7EA-4E43-B84E-63E3DB3E50CE}"/>
                </a:ext>
              </a:extLst>
            </p:cNvPr>
            <p:cNvGrpSpPr/>
            <p:nvPr/>
          </p:nvGrpSpPr>
          <p:grpSpPr>
            <a:xfrm rot="10800000">
              <a:off x="2841986" y="2953362"/>
              <a:ext cx="729729" cy="914787"/>
              <a:chOff x="2509274" y="1448744"/>
              <a:chExt cx="729729" cy="914787"/>
            </a:xfrm>
          </p:grpSpPr>
          <p:grpSp>
            <p:nvGrpSpPr>
              <p:cNvPr id="24" name="组合 23">
                <a:extLst>
                  <a:ext uri="{FF2B5EF4-FFF2-40B4-BE49-F238E27FC236}">
                    <a16:creationId xmlns:a16="http://schemas.microsoft.com/office/drawing/2014/main" id="{111F7BFC-5C2A-4509-AA92-9CF0DA566D2C}"/>
                  </a:ext>
                </a:extLst>
              </p:cNvPr>
              <p:cNvGrpSpPr/>
              <p:nvPr/>
            </p:nvGrpSpPr>
            <p:grpSpPr>
              <a:xfrm rot="16436448">
                <a:off x="2584697" y="1723175"/>
                <a:ext cx="564933" cy="715780"/>
                <a:chOff x="8644494" y="3458445"/>
                <a:chExt cx="606283" cy="888083"/>
              </a:xfrm>
            </p:grpSpPr>
            <p:sp>
              <p:nvSpPr>
                <p:cNvPr id="26" name="右箭头 33">
                  <a:extLst>
                    <a:ext uri="{FF2B5EF4-FFF2-40B4-BE49-F238E27FC236}">
                      <a16:creationId xmlns:a16="http://schemas.microsoft.com/office/drawing/2014/main" id="{BE72B6CF-2AAB-409C-BD5E-CB5FEBFEC7FA}"/>
                    </a:ext>
                  </a:extLst>
                </p:cNvPr>
                <p:cNvSpPr/>
                <p:nvPr/>
              </p:nvSpPr>
              <p:spPr>
                <a:xfrm rot="12330121">
                  <a:off x="8644494" y="3458445"/>
                  <a:ext cx="550644" cy="310474"/>
                </a:xfrm>
                <a:prstGeom prst="rightArrow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6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27" name="右箭头 34">
                  <a:extLst>
                    <a:ext uri="{FF2B5EF4-FFF2-40B4-BE49-F238E27FC236}">
                      <a16:creationId xmlns:a16="http://schemas.microsoft.com/office/drawing/2014/main" id="{84F4BF00-B4B3-4D39-BC76-05F75FB38C54}"/>
                    </a:ext>
                  </a:extLst>
                </p:cNvPr>
                <p:cNvSpPr/>
                <p:nvPr/>
              </p:nvSpPr>
              <p:spPr>
                <a:xfrm rot="8778023">
                  <a:off x="8649749" y="4057193"/>
                  <a:ext cx="601028" cy="289335"/>
                </a:xfrm>
                <a:prstGeom prst="rightArrow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600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</p:grpSp>
          <p:pic>
            <p:nvPicPr>
              <p:cNvPr id="25" name="图片 24">
                <a:extLst>
                  <a:ext uri="{FF2B5EF4-FFF2-40B4-BE49-F238E27FC236}">
                    <a16:creationId xmlns:a16="http://schemas.microsoft.com/office/drawing/2014/main" id="{C6E70519-5670-41C2-A0EA-0C5C3A71BC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528291" y="1448744"/>
                <a:ext cx="710712" cy="48524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</p:pic>
        </p:grpSp>
        <p:sp>
          <p:nvSpPr>
            <p:cNvPr id="23" name="形状 22">
              <a:extLst>
                <a:ext uri="{FF2B5EF4-FFF2-40B4-BE49-F238E27FC236}">
                  <a16:creationId xmlns:a16="http://schemas.microsoft.com/office/drawing/2014/main" id="{235CB259-5CA7-44F7-B399-9515A4B31A55}"/>
                </a:ext>
              </a:extLst>
            </p:cNvPr>
            <p:cNvSpPr/>
            <p:nvPr/>
          </p:nvSpPr>
          <p:spPr>
            <a:xfrm rot="10800000" flipV="1">
              <a:off x="5085681" y="2726112"/>
              <a:ext cx="495897" cy="680035"/>
            </a:xfrm>
            <a:prstGeom prst="swooshArrow">
              <a:avLst>
                <a:gd name="adj1" fmla="val 16310"/>
                <a:gd name="adj2" fmla="val 21644"/>
              </a:avLst>
            </a:prstGeom>
            <a:solidFill>
              <a:srgbClr val="7030A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367732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E3FD2BAA-FE32-4FFE-BE97-ADE73B5C47A4}"/>
              </a:ext>
            </a:extLst>
          </p:cNvPr>
          <p:cNvSpPr/>
          <p:nvPr/>
        </p:nvSpPr>
        <p:spPr>
          <a:xfrm>
            <a:off x="0" y="792000"/>
            <a:ext cx="12192000" cy="6066000"/>
          </a:xfrm>
          <a:prstGeom prst="rect">
            <a:avLst/>
          </a:prstGeom>
          <a:solidFill>
            <a:schemeClr val="tx1"/>
          </a:solidFill>
          <a:ln w="12700">
            <a:noFill/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2113E8A8-0147-4474-BB67-80A9863CF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361" y="0"/>
            <a:ext cx="11261857" cy="792000"/>
          </a:xfrm>
        </p:spPr>
        <p:txBody>
          <a:bodyPr/>
          <a:lstStyle/>
          <a:p>
            <a:r>
              <a:rPr lang="zh-CN" altLang="en-US" dirty="0"/>
              <a:t>群体化方法的探索与实践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DDD0DC3-9444-431E-89E4-D6ABF53C39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28" y="878853"/>
            <a:ext cx="12192000" cy="579440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BD3D223-D821-4814-A73D-48022609F4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0096" y="3776057"/>
            <a:ext cx="4448175" cy="1895475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778E6F32-9CD8-4779-8D01-E12B3A8F4B14}"/>
              </a:ext>
            </a:extLst>
          </p:cNvPr>
          <p:cNvSpPr/>
          <p:nvPr/>
        </p:nvSpPr>
        <p:spPr>
          <a:xfrm>
            <a:off x="6947435" y="3783763"/>
            <a:ext cx="4448174" cy="1870510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647F3303-0048-4CFD-88AD-32A6373C2D63}"/>
              </a:ext>
            </a:extLst>
          </p:cNvPr>
          <p:cNvGrpSpPr/>
          <p:nvPr/>
        </p:nvGrpSpPr>
        <p:grpSpPr>
          <a:xfrm>
            <a:off x="6142463" y="5259599"/>
            <a:ext cx="4682666" cy="1388287"/>
            <a:chOff x="556570" y="4555727"/>
            <a:chExt cx="8284922" cy="2214906"/>
          </a:xfrm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DE45F9C5-E4CB-417E-BA56-0DDE4DF97A24}"/>
                </a:ext>
              </a:extLst>
            </p:cNvPr>
            <p:cNvSpPr/>
            <p:nvPr/>
          </p:nvSpPr>
          <p:spPr>
            <a:xfrm>
              <a:off x="2720812" y="5690513"/>
              <a:ext cx="6120680" cy="1080120"/>
            </a:xfrm>
            <a:prstGeom prst="rect">
              <a:avLst/>
            </a:prstGeom>
            <a:solidFill>
              <a:schemeClr val="bg1"/>
            </a:solidFill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右箭头 49">
              <a:extLst>
                <a:ext uri="{FF2B5EF4-FFF2-40B4-BE49-F238E27FC236}">
                  <a16:creationId xmlns:a16="http://schemas.microsoft.com/office/drawing/2014/main" id="{568D1ED1-7DD1-4E52-91ED-EB5FF5FB6784}"/>
                </a:ext>
              </a:extLst>
            </p:cNvPr>
            <p:cNvSpPr/>
            <p:nvPr/>
          </p:nvSpPr>
          <p:spPr>
            <a:xfrm rot="14250176">
              <a:off x="2853591" y="5158998"/>
              <a:ext cx="1306249" cy="349248"/>
            </a:xfrm>
            <a:prstGeom prst="rightArrow">
              <a:avLst/>
            </a:prstGeom>
            <a:gradFill flip="none" rotWithShape="1">
              <a:gsLst>
                <a:gs pos="0">
                  <a:srgbClr val="0070C0"/>
                </a:gs>
                <a:gs pos="63000">
                  <a:srgbClr val="B3C8E2"/>
                </a:gs>
                <a:gs pos="100000">
                  <a:schemeClr val="bg1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4" name="右箭头 53">
              <a:extLst>
                <a:ext uri="{FF2B5EF4-FFF2-40B4-BE49-F238E27FC236}">
                  <a16:creationId xmlns:a16="http://schemas.microsoft.com/office/drawing/2014/main" id="{BC6FF70A-892B-482B-BE28-8C57A17E27DE}"/>
                </a:ext>
              </a:extLst>
            </p:cNvPr>
            <p:cNvSpPr/>
            <p:nvPr/>
          </p:nvSpPr>
          <p:spPr>
            <a:xfrm rot="14250176">
              <a:off x="4022633" y="5142969"/>
              <a:ext cx="1287839" cy="381302"/>
            </a:xfrm>
            <a:prstGeom prst="rightArrow">
              <a:avLst/>
            </a:prstGeom>
            <a:gradFill flip="none" rotWithShape="1">
              <a:gsLst>
                <a:gs pos="0">
                  <a:srgbClr val="0070C0"/>
                </a:gs>
                <a:gs pos="63000">
                  <a:srgbClr val="B3C8E2"/>
                </a:gs>
                <a:gs pos="100000">
                  <a:schemeClr val="bg1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5" name="右箭头 63">
              <a:extLst>
                <a:ext uri="{FF2B5EF4-FFF2-40B4-BE49-F238E27FC236}">
                  <a16:creationId xmlns:a16="http://schemas.microsoft.com/office/drawing/2014/main" id="{14425E86-BBB8-4683-94C4-E72807A80B89}"/>
                </a:ext>
              </a:extLst>
            </p:cNvPr>
            <p:cNvSpPr/>
            <p:nvPr/>
          </p:nvSpPr>
          <p:spPr>
            <a:xfrm rot="17739429">
              <a:off x="6100733" y="5096276"/>
              <a:ext cx="1413973" cy="344012"/>
            </a:xfrm>
            <a:prstGeom prst="rightArrow">
              <a:avLst/>
            </a:prstGeom>
            <a:gradFill flip="none" rotWithShape="1">
              <a:gsLst>
                <a:gs pos="0">
                  <a:srgbClr val="0070C0"/>
                </a:gs>
                <a:gs pos="63000">
                  <a:srgbClr val="B3C8E2"/>
                </a:gs>
                <a:gs pos="100000">
                  <a:schemeClr val="bg1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6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6" name="右箭头 65">
              <a:extLst>
                <a:ext uri="{FF2B5EF4-FFF2-40B4-BE49-F238E27FC236}">
                  <a16:creationId xmlns:a16="http://schemas.microsoft.com/office/drawing/2014/main" id="{013DD651-6885-408D-8337-EFE2D46C04ED}"/>
                </a:ext>
              </a:extLst>
            </p:cNvPr>
            <p:cNvSpPr/>
            <p:nvPr/>
          </p:nvSpPr>
          <p:spPr>
            <a:xfrm rot="17859671">
              <a:off x="7362804" y="5116163"/>
              <a:ext cx="1415029" cy="294158"/>
            </a:xfrm>
            <a:prstGeom prst="rightArrow">
              <a:avLst/>
            </a:prstGeom>
            <a:gradFill flip="none" rotWithShape="1">
              <a:gsLst>
                <a:gs pos="0">
                  <a:srgbClr val="0070C0"/>
                </a:gs>
                <a:gs pos="63000">
                  <a:srgbClr val="B3C8E2"/>
                </a:gs>
                <a:gs pos="100000">
                  <a:schemeClr val="bg1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600">
                <a:latin typeface="微软雅黑" pitchFamily="34" charset="-122"/>
                <a:ea typeface="微软雅黑" pitchFamily="34" charset="-122"/>
              </a:endParaRPr>
            </a:p>
          </p:txBody>
        </p:sp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80428B5B-4CFD-49E6-A569-6BA45EAF901E}"/>
                </a:ext>
              </a:extLst>
            </p:cNvPr>
            <p:cNvGrpSpPr/>
            <p:nvPr/>
          </p:nvGrpSpPr>
          <p:grpSpPr>
            <a:xfrm>
              <a:off x="3250063" y="5852199"/>
              <a:ext cx="4971679" cy="706965"/>
              <a:chOff x="2034442" y="5768185"/>
              <a:chExt cx="4971679" cy="706965"/>
            </a:xfrm>
          </p:grpSpPr>
          <p:pic>
            <p:nvPicPr>
              <p:cNvPr id="20" name="图片 19">
                <a:extLst>
                  <a:ext uri="{FF2B5EF4-FFF2-40B4-BE49-F238E27FC236}">
                    <a16:creationId xmlns:a16="http://schemas.microsoft.com/office/drawing/2014/main" id="{8ECCD55B-34EA-4DD9-AC13-5F12E130A6A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030" t="10733" r="19677"/>
              <a:stretch/>
            </p:blipFill>
            <p:spPr>
              <a:xfrm>
                <a:off x="2034442" y="5820612"/>
                <a:ext cx="1071259" cy="602110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pic>
            <p:nvPicPr>
              <p:cNvPr id="21" name="图片 20">
                <a:extLst>
                  <a:ext uri="{FF2B5EF4-FFF2-40B4-BE49-F238E27FC236}">
                    <a16:creationId xmlns:a16="http://schemas.microsoft.com/office/drawing/2014/main" id="{1FA1BB82-9D51-4BF4-ADAE-7E61A885411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9299" b="33161"/>
              <a:stretch/>
            </p:blipFill>
            <p:spPr>
              <a:xfrm>
                <a:off x="3291877" y="5894015"/>
                <a:ext cx="1408353" cy="528707"/>
              </a:xfrm>
              <a:prstGeom prst="rect">
                <a:avLst/>
              </a:prstGeom>
              <a:ln>
                <a:noFill/>
              </a:ln>
              <a:effectLst>
                <a:outerShdw blurRad="190500" algn="tl" rotWithShape="0">
                  <a:srgbClr val="000000">
                    <a:alpha val="70000"/>
                  </a:srgbClr>
                </a:outerShdw>
              </a:effectLst>
            </p:spPr>
          </p:pic>
          <p:pic>
            <p:nvPicPr>
              <p:cNvPr id="22" name="图片 21">
                <a:extLst>
                  <a:ext uri="{FF2B5EF4-FFF2-40B4-BE49-F238E27FC236}">
                    <a16:creationId xmlns:a16="http://schemas.microsoft.com/office/drawing/2014/main" id="{F4EA3869-09F6-4348-B9AE-0609C722CC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10785" y="5768185"/>
                <a:ext cx="795336" cy="706965"/>
              </a:xfrm>
              <a:prstGeom prst="rect">
                <a:avLst/>
              </a:prstGeom>
            </p:spPr>
          </p:pic>
        </p:grpSp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4D31BA2F-28CB-407F-8627-E663833AC1B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87876" y="5745262"/>
              <a:ext cx="1138203" cy="920838"/>
            </a:xfrm>
            <a:prstGeom prst="rect">
              <a:avLst/>
            </a:prstGeom>
          </p:spPr>
        </p:pic>
        <p:sp>
          <p:nvSpPr>
            <p:cNvPr id="19" name="圆角矩形 78">
              <a:extLst>
                <a:ext uri="{FF2B5EF4-FFF2-40B4-BE49-F238E27FC236}">
                  <a16:creationId xmlns:a16="http://schemas.microsoft.com/office/drawing/2014/main" id="{9B1D345C-4862-4C3E-A2CD-7FCB2CB33F42}"/>
                </a:ext>
              </a:extLst>
            </p:cNvPr>
            <p:cNvSpPr/>
            <p:nvPr/>
          </p:nvSpPr>
          <p:spPr>
            <a:xfrm>
              <a:off x="556570" y="5988974"/>
              <a:ext cx="2693496" cy="517761"/>
            </a:xfrm>
            <a:prstGeom prst="round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b="1">
                  <a:latin typeface="微软雅黑" pitchFamily="34" charset="-122"/>
                  <a:ea typeface="微软雅黑" pitchFamily="34" charset="-122"/>
                </a:rPr>
                <a:t>代码分析检测工具</a:t>
              </a:r>
              <a:endParaRPr lang="zh-CN" altLang="en-US" sz="1200" b="1" dirty="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23" name="圆角矩形 39">
            <a:extLst>
              <a:ext uri="{FF2B5EF4-FFF2-40B4-BE49-F238E27FC236}">
                <a16:creationId xmlns:a16="http://schemas.microsoft.com/office/drawing/2014/main" id="{5C0FBE09-7BFD-4943-A945-C2356E9A694F}"/>
              </a:ext>
            </a:extLst>
          </p:cNvPr>
          <p:cNvSpPr/>
          <p:nvPr/>
        </p:nvSpPr>
        <p:spPr>
          <a:xfrm>
            <a:off x="7978472" y="4809259"/>
            <a:ext cx="1705131" cy="345682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>
                <a:latin typeface="微软雅黑" pitchFamily="34" charset="-122"/>
                <a:ea typeface="微软雅黑" pitchFamily="34" charset="-122"/>
              </a:rPr>
              <a:t>标注</a:t>
            </a:r>
            <a:r>
              <a:rPr lang="zh-CN" altLang="en-US" sz="1200" b="1">
                <a:latin typeface="微软雅黑" pitchFamily="34" charset="-122"/>
                <a:ea typeface="微软雅黑" pitchFamily="34" charset="-122"/>
              </a:rPr>
              <a:t>引导与群体反馈</a:t>
            </a:r>
            <a:endParaRPr lang="zh-CN" altLang="en-US" sz="12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4" name="形状 23">
            <a:extLst>
              <a:ext uri="{FF2B5EF4-FFF2-40B4-BE49-F238E27FC236}">
                <a16:creationId xmlns:a16="http://schemas.microsoft.com/office/drawing/2014/main" id="{11F9D94B-F3B5-4369-82FF-971CD0889A49}"/>
              </a:ext>
            </a:extLst>
          </p:cNvPr>
          <p:cNvSpPr/>
          <p:nvPr/>
        </p:nvSpPr>
        <p:spPr>
          <a:xfrm rot="3363236" flipV="1">
            <a:off x="6399917" y="4832432"/>
            <a:ext cx="1024389" cy="1165989"/>
          </a:xfrm>
          <a:prstGeom prst="swooshArrow">
            <a:avLst>
              <a:gd name="adj1" fmla="val 16310"/>
              <a:gd name="adj2" fmla="val 21644"/>
            </a:avLst>
          </a:prstGeom>
          <a:solidFill>
            <a:srgbClr val="7030A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74736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6E75DE1-81EA-4081-A725-8B335A72622C}"/>
              </a:ext>
            </a:extLst>
          </p:cNvPr>
          <p:cNvSpPr/>
          <p:nvPr/>
        </p:nvSpPr>
        <p:spPr>
          <a:xfrm>
            <a:off x="936939" y="1988807"/>
            <a:ext cx="2276600" cy="1368152"/>
          </a:xfrm>
          <a:prstGeom prst="rect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基于互联网的大规模</a:t>
            </a:r>
            <a:endParaRPr lang="en-US" altLang="zh-CN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群体化</a:t>
            </a:r>
            <a:endParaRPr lang="en-US" altLang="zh-CN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的软件开发</a:t>
            </a:r>
            <a:endParaRPr lang="en-US" altLang="zh-CN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B7B8010-BA65-4DA5-BD97-C823A875E708}"/>
              </a:ext>
            </a:extLst>
          </p:cNvPr>
          <p:cNvSpPr/>
          <p:nvPr/>
        </p:nvSpPr>
        <p:spPr>
          <a:xfrm>
            <a:off x="3645587" y="1988807"/>
            <a:ext cx="2115888" cy="1368152"/>
          </a:xfrm>
          <a:prstGeom prst="rect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基于群体贡献的</a:t>
            </a:r>
            <a:endParaRPr lang="en-US" altLang="zh-CN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大数据</a:t>
            </a:r>
            <a:endParaRPr lang="en-US" altLang="zh-CN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的软件开发</a:t>
            </a:r>
            <a:endParaRPr lang="en-US" altLang="zh-CN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9FAAE4E-134F-4964-B429-D6966E0630DB}"/>
              </a:ext>
            </a:extLst>
          </p:cNvPr>
          <p:cNvSpPr/>
          <p:nvPr/>
        </p:nvSpPr>
        <p:spPr>
          <a:xfrm>
            <a:off x="6181800" y="1988807"/>
            <a:ext cx="2115888" cy="1368152"/>
          </a:xfrm>
          <a:prstGeom prst="rect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基于群体大数据的</a:t>
            </a:r>
            <a:endParaRPr lang="en-US" altLang="zh-CN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机器智能</a:t>
            </a:r>
            <a:endParaRPr lang="en-US" altLang="zh-CN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的软件开发</a:t>
            </a:r>
            <a:endParaRPr lang="en-US" altLang="zh-CN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箭头: 右 6">
            <a:extLst>
              <a:ext uri="{FF2B5EF4-FFF2-40B4-BE49-F238E27FC236}">
                <a16:creationId xmlns:a16="http://schemas.microsoft.com/office/drawing/2014/main" id="{FA57FB47-F16E-4C55-BA49-A85A04B922E4}"/>
              </a:ext>
            </a:extLst>
          </p:cNvPr>
          <p:cNvSpPr/>
          <p:nvPr/>
        </p:nvSpPr>
        <p:spPr>
          <a:xfrm>
            <a:off x="3234444" y="2529702"/>
            <a:ext cx="401959" cy="348315"/>
          </a:xfrm>
          <a:prstGeom prst="rightArrow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箭头: 右 7">
            <a:extLst>
              <a:ext uri="{FF2B5EF4-FFF2-40B4-BE49-F238E27FC236}">
                <a16:creationId xmlns:a16="http://schemas.microsoft.com/office/drawing/2014/main" id="{6A4FDFBA-27AB-48B9-B5C8-71C29C87D968}"/>
              </a:ext>
            </a:extLst>
          </p:cNvPr>
          <p:cNvSpPr/>
          <p:nvPr/>
        </p:nvSpPr>
        <p:spPr>
          <a:xfrm>
            <a:off x="5773198" y="2529701"/>
            <a:ext cx="387696" cy="348317"/>
          </a:xfrm>
          <a:prstGeom prst="rightArrow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B5590F11-9BC4-4622-8684-D1A190971A50}"/>
              </a:ext>
            </a:extLst>
          </p:cNvPr>
          <p:cNvSpPr/>
          <p:nvPr/>
        </p:nvSpPr>
        <p:spPr>
          <a:xfrm>
            <a:off x="9334219" y="1988807"/>
            <a:ext cx="2115888" cy="1368152"/>
          </a:xfrm>
          <a:prstGeom prst="rect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群体智能</a:t>
            </a:r>
            <a:endParaRPr lang="en-US" altLang="zh-CN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的软件开发</a:t>
            </a:r>
            <a:endParaRPr lang="en-US" altLang="zh-CN" sz="2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2B3D14FB-F692-40ED-A104-C29E8893D26D}"/>
              </a:ext>
            </a:extLst>
          </p:cNvPr>
          <p:cNvGrpSpPr/>
          <p:nvPr/>
        </p:nvGrpSpPr>
        <p:grpSpPr>
          <a:xfrm>
            <a:off x="563107" y="1844791"/>
            <a:ext cx="8106344" cy="1656184"/>
            <a:chOff x="609600" y="2348880"/>
            <a:chExt cx="8106344" cy="1656184"/>
          </a:xfrm>
        </p:grpSpPr>
        <p:sp>
          <p:nvSpPr>
            <p:cNvPr id="13" name="右大括号 12">
              <a:extLst>
                <a:ext uri="{FF2B5EF4-FFF2-40B4-BE49-F238E27FC236}">
                  <a16:creationId xmlns:a16="http://schemas.microsoft.com/office/drawing/2014/main" id="{353DF527-8D09-4D70-AEB5-A84B2C88DEFB}"/>
                </a:ext>
              </a:extLst>
            </p:cNvPr>
            <p:cNvSpPr/>
            <p:nvPr/>
          </p:nvSpPr>
          <p:spPr>
            <a:xfrm>
              <a:off x="8400256" y="2348880"/>
              <a:ext cx="315688" cy="1656184"/>
            </a:xfrm>
            <a:prstGeom prst="rightBrac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左大括号 13">
              <a:extLst>
                <a:ext uri="{FF2B5EF4-FFF2-40B4-BE49-F238E27FC236}">
                  <a16:creationId xmlns:a16="http://schemas.microsoft.com/office/drawing/2014/main" id="{9D6F5502-0FC5-4753-BB6D-F44D0EE0B439}"/>
                </a:ext>
              </a:extLst>
            </p:cNvPr>
            <p:cNvSpPr/>
            <p:nvPr/>
          </p:nvSpPr>
          <p:spPr>
            <a:xfrm>
              <a:off x="609600" y="2348880"/>
              <a:ext cx="373832" cy="1656184"/>
            </a:xfrm>
            <a:prstGeom prst="leftBrac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5" name="文本框 14">
            <a:extLst>
              <a:ext uri="{FF2B5EF4-FFF2-40B4-BE49-F238E27FC236}">
                <a16:creationId xmlns:a16="http://schemas.microsoft.com/office/drawing/2014/main" id="{25319D4B-27FC-4F5A-8D0A-D3EE58B09117}"/>
              </a:ext>
            </a:extLst>
          </p:cNvPr>
          <p:cNvSpPr txBox="1"/>
          <p:nvPr/>
        </p:nvSpPr>
        <p:spPr>
          <a:xfrm>
            <a:off x="8425771" y="1558500"/>
            <a:ext cx="44114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*</a:t>
            </a:r>
            <a:endParaRPr lang="zh-CN" altLang="en-US" sz="44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D7013E1D-345B-4D5A-A2D8-7597826F897A}"/>
              </a:ext>
            </a:extLst>
          </p:cNvPr>
          <p:cNvSpPr txBox="1"/>
          <p:nvPr/>
        </p:nvSpPr>
        <p:spPr>
          <a:xfrm>
            <a:off x="8690357" y="2162111"/>
            <a:ext cx="75533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</a:t>
            </a:r>
            <a:endParaRPr lang="zh-CN" altLang="en-US" sz="60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EBA35C14-1C56-4674-959A-07B927255508}"/>
              </a:ext>
            </a:extLst>
          </p:cNvPr>
          <p:cNvSpPr/>
          <p:nvPr/>
        </p:nvSpPr>
        <p:spPr>
          <a:xfrm>
            <a:off x="4820762" y="3979983"/>
            <a:ext cx="2808312" cy="136815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基于人类群体贡献大数据</a:t>
            </a:r>
            <a:br>
              <a:rPr lang="en-US" altLang="zh-CN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机器</a:t>
            </a: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智能</a:t>
            </a:r>
            <a:endParaRPr lang="zh-CN" altLang="en-US" sz="2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59640F1F-3C55-44FF-BC3D-C08087C95299}"/>
              </a:ext>
            </a:extLst>
          </p:cNvPr>
          <p:cNvSpPr/>
          <p:nvPr/>
        </p:nvSpPr>
        <p:spPr>
          <a:xfrm>
            <a:off x="1548281" y="3979983"/>
            <a:ext cx="2808312" cy="136815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基于互联网的群体使能的</a:t>
            </a:r>
            <a:br>
              <a:rPr lang="en-US" altLang="zh-CN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人类</a:t>
            </a: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智能</a:t>
            </a:r>
            <a:endParaRPr lang="zh-CN" altLang="en-US" sz="2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箭头: 右 19">
            <a:extLst>
              <a:ext uri="{FF2B5EF4-FFF2-40B4-BE49-F238E27FC236}">
                <a16:creationId xmlns:a16="http://schemas.microsoft.com/office/drawing/2014/main" id="{B1237B36-1689-4758-8BC3-9A095E403673}"/>
              </a:ext>
            </a:extLst>
          </p:cNvPr>
          <p:cNvSpPr/>
          <p:nvPr/>
        </p:nvSpPr>
        <p:spPr>
          <a:xfrm>
            <a:off x="4375321" y="4484039"/>
            <a:ext cx="432048" cy="360040"/>
          </a:xfrm>
          <a:prstGeom prst="rightArrow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719BDA30-CC70-4B84-943E-B70030E6D841}"/>
              </a:ext>
            </a:extLst>
          </p:cNvPr>
          <p:cNvSpPr/>
          <p:nvPr/>
        </p:nvSpPr>
        <p:spPr>
          <a:xfrm>
            <a:off x="9020672" y="3975484"/>
            <a:ext cx="2115888" cy="1368152"/>
          </a:xfrm>
          <a:prstGeom prst="rect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群体智能</a:t>
            </a:r>
            <a:endParaRPr lang="en-US" altLang="zh-CN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3557F825-0F3D-4D0F-8033-669FFCF0F4C4}"/>
              </a:ext>
            </a:extLst>
          </p:cNvPr>
          <p:cNvSpPr txBox="1"/>
          <p:nvPr/>
        </p:nvSpPr>
        <p:spPr>
          <a:xfrm>
            <a:off x="8240307" y="4151728"/>
            <a:ext cx="75533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</a:t>
            </a:r>
            <a:endParaRPr lang="zh-CN" altLang="en-US" sz="60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75F86725-84F4-43FE-B4B1-FBE62FA9D7EA}"/>
              </a:ext>
            </a:extLst>
          </p:cNvPr>
          <p:cNvGrpSpPr/>
          <p:nvPr/>
        </p:nvGrpSpPr>
        <p:grpSpPr>
          <a:xfrm>
            <a:off x="1039507" y="3831467"/>
            <a:ext cx="7035878" cy="1656184"/>
            <a:chOff x="792306" y="2348880"/>
            <a:chExt cx="7035878" cy="1656184"/>
          </a:xfrm>
        </p:grpSpPr>
        <p:sp>
          <p:nvSpPr>
            <p:cNvPr id="25" name="右大括号 24">
              <a:extLst>
                <a:ext uri="{FF2B5EF4-FFF2-40B4-BE49-F238E27FC236}">
                  <a16:creationId xmlns:a16="http://schemas.microsoft.com/office/drawing/2014/main" id="{675F698B-50A2-4787-A65B-F5E2458C662E}"/>
                </a:ext>
              </a:extLst>
            </p:cNvPr>
            <p:cNvSpPr/>
            <p:nvPr/>
          </p:nvSpPr>
          <p:spPr>
            <a:xfrm>
              <a:off x="7512496" y="2348880"/>
              <a:ext cx="315688" cy="1656184"/>
            </a:xfrm>
            <a:prstGeom prst="rightBrac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6" name="左大括号 25">
              <a:extLst>
                <a:ext uri="{FF2B5EF4-FFF2-40B4-BE49-F238E27FC236}">
                  <a16:creationId xmlns:a16="http://schemas.microsoft.com/office/drawing/2014/main" id="{437CD1E2-BCFC-4BEF-B35C-B507EE8CF22F}"/>
                </a:ext>
              </a:extLst>
            </p:cNvPr>
            <p:cNvSpPr/>
            <p:nvPr/>
          </p:nvSpPr>
          <p:spPr>
            <a:xfrm>
              <a:off x="792306" y="2348880"/>
              <a:ext cx="373832" cy="1656184"/>
            </a:xfrm>
            <a:prstGeom prst="leftBrac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7" name="文本框 26">
            <a:extLst>
              <a:ext uri="{FF2B5EF4-FFF2-40B4-BE49-F238E27FC236}">
                <a16:creationId xmlns:a16="http://schemas.microsoft.com/office/drawing/2014/main" id="{1D749D3B-9B0B-47F2-8E89-868D265E88CA}"/>
              </a:ext>
            </a:extLst>
          </p:cNvPr>
          <p:cNvSpPr txBox="1"/>
          <p:nvPr/>
        </p:nvSpPr>
        <p:spPr>
          <a:xfrm>
            <a:off x="7819982" y="3541477"/>
            <a:ext cx="44114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*</a:t>
            </a:r>
            <a:endParaRPr lang="zh-CN" altLang="en-US" sz="44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标题 1">
            <a:extLst>
              <a:ext uri="{FF2B5EF4-FFF2-40B4-BE49-F238E27FC236}">
                <a16:creationId xmlns:a16="http://schemas.microsoft.com/office/drawing/2014/main" id="{F764EC31-6CA5-4004-971A-2982DA5DDB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417" y="0"/>
            <a:ext cx="10972800" cy="764704"/>
          </a:xfrm>
        </p:spPr>
        <p:txBody>
          <a:bodyPr/>
          <a:lstStyle/>
          <a:p>
            <a:r>
              <a:rPr lang="zh-CN" altLang="en-US" dirty="0"/>
              <a:t>从群体化软件开发到群智化软件开发</a:t>
            </a:r>
          </a:p>
        </p:txBody>
      </p:sp>
    </p:spTree>
    <p:extLst>
      <p:ext uri="{BB962C8B-B14F-4D97-AF65-F5344CB8AC3E}">
        <p14:creationId xmlns:p14="http://schemas.microsoft.com/office/powerpoint/2010/main" val="1031882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00"/>
                            </p:stCondLst>
                            <p:childTnLst>
                              <p:par>
                                <p:cTn id="7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11" grpId="0" animBg="1"/>
      <p:bldP spid="15" grpId="0"/>
      <p:bldP spid="17" grpId="0"/>
      <p:bldP spid="18" grpId="0" animBg="1"/>
      <p:bldP spid="19" grpId="0" animBg="1"/>
      <p:bldP spid="20" grpId="0" animBg="1"/>
      <p:bldP spid="21" grpId="0" animBg="1"/>
      <p:bldP spid="23" grpId="0"/>
      <p:bldP spid="27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群智软件开发与软件人才培养</a:t>
            </a:r>
          </a:p>
        </p:txBody>
      </p:sp>
      <p:sp>
        <p:nvSpPr>
          <p:cNvPr id="134" name="矩形 133">
            <a:extLst>
              <a:ext uri="{FF2B5EF4-FFF2-40B4-BE49-F238E27FC236}">
                <a16:creationId xmlns:a16="http://schemas.microsoft.com/office/drawing/2014/main" id="{8EA66E4A-2BBF-400C-A7E4-5A3B47965402}"/>
              </a:ext>
            </a:extLst>
          </p:cNvPr>
          <p:cNvSpPr/>
          <p:nvPr/>
        </p:nvSpPr>
        <p:spPr>
          <a:xfrm>
            <a:off x="799600" y="1095437"/>
            <a:ext cx="586165" cy="4854739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algn="ctr"/>
            <a:r>
              <a:rPr lang="zh-CN" altLang="en-US" sz="3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大众参与的开源实践</a:t>
            </a:r>
          </a:p>
        </p:txBody>
      </p:sp>
      <p:grpSp>
        <p:nvGrpSpPr>
          <p:cNvPr id="139" name="组合 138"/>
          <p:cNvGrpSpPr>
            <a:grpSpLocks noChangeAspect="1"/>
          </p:cNvGrpSpPr>
          <p:nvPr/>
        </p:nvGrpSpPr>
        <p:grpSpPr>
          <a:xfrm>
            <a:off x="1777353" y="1451832"/>
            <a:ext cx="6106657" cy="4068415"/>
            <a:chOff x="833312" y="878912"/>
            <a:chExt cx="7614664" cy="5073089"/>
          </a:xfrm>
        </p:grpSpPr>
        <p:grpSp>
          <p:nvGrpSpPr>
            <p:cNvPr id="6" name="组合 5"/>
            <p:cNvGrpSpPr>
              <a:grpSpLocks noChangeAspect="1"/>
            </p:cNvGrpSpPr>
            <p:nvPr/>
          </p:nvGrpSpPr>
          <p:grpSpPr>
            <a:xfrm>
              <a:off x="833312" y="1611482"/>
              <a:ext cx="7614664" cy="3642895"/>
              <a:chOff x="1775520" y="1988840"/>
              <a:chExt cx="9488098" cy="4539156"/>
            </a:xfrm>
          </p:grpSpPr>
          <p:grpSp>
            <p:nvGrpSpPr>
              <p:cNvPr id="7" name="组合 47"/>
              <p:cNvGrpSpPr/>
              <p:nvPr/>
            </p:nvGrpSpPr>
            <p:grpSpPr>
              <a:xfrm>
                <a:off x="10259394" y="3738971"/>
                <a:ext cx="1004224" cy="1039962"/>
                <a:chOff x="8837954" y="964005"/>
                <a:chExt cx="1831813" cy="1897002"/>
              </a:xfrm>
            </p:grpSpPr>
            <p:pic>
              <p:nvPicPr>
                <p:cNvPr id="132" name="图片 131"/>
                <p:cNvPicPr>
                  <a:picLocks noChangeAspect="1"/>
                </p:cNvPicPr>
                <p:nvPr/>
              </p:nvPicPr>
              <p:blipFill>
                <a:blip r:embed="rId3" cstate="print"/>
                <a:stretch>
                  <a:fillRect/>
                </a:stretch>
              </p:blipFill>
              <p:spPr>
                <a:xfrm>
                  <a:off x="9456923" y="964005"/>
                  <a:ext cx="784544" cy="784932"/>
                </a:xfrm>
                <a:prstGeom prst="rect">
                  <a:avLst/>
                </a:prstGeom>
              </p:spPr>
            </p:pic>
            <p:sp>
              <p:nvSpPr>
                <p:cNvPr id="133" name="矩形 132"/>
                <p:cNvSpPr/>
                <p:nvPr/>
              </p:nvSpPr>
              <p:spPr>
                <a:xfrm>
                  <a:off x="8837954" y="1552569"/>
                  <a:ext cx="1831813" cy="130843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zh-CN" altLang="en-US" sz="12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核心开</a:t>
                  </a:r>
                  <a:endParaRPr kumimoji="0" lang="en-US" altLang="zh-CN" sz="1200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zh-CN" altLang="en-US" sz="12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发团队</a:t>
                  </a:r>
                </a:p>
              </p:txBody>
            </p:sp>
          </p:grpSp>
          <p:grpSp>
            <p:nvGrpSpPr>
              <p:cNvPr id="8" name="组合 7"/>
              <p:cNvGrpSpPr/>
              <p:nvPr/>
            </p:nvGrpSpPr>
            <p:grpSpPr>
              <a:xfrm>
                <a:off x="1775520" y="3614621"/>
                <a:ext cx="1050021" cy="760632"/>
                <a:chOff x="-113807" y="2509590"/>
                <a:chExt cx="2165527" cy="1683810"/>
              </a:xfrm>
            </p:grpSpPr>
            <p:grpSp>
              <p:nvGrpSpPr>
                <p:cNvPr id="126" name="组合 64"/>
                <p:cNvGrpSpPr/>
                <p:nvPr/>
              </p:nvGrpSpPr>
              <p:grpSpPr>
                <a:xfrm>
                  <a:off x="-113807" y="2933925"/>
                  <a:ext cx="2165527" cy="1259475"/>
                  <a:chOff x="-293047" y="3055928"/>
                  <a:chExt cx="2165527" cy="1259475"/>
                </a:xfrm>
              </p:grpSpPr>
              <p:pic>
                <p:nvPicPr>
                  <p:cNvPr id="130" name="图片 129"/>
                  <p:cNvPicPr>
                    <a:picLocks noChangeAspect="1"/>
                  </p:cNvPicPr>
                  <p:nvPr/>
                </p:nvPicPr>
                <p:blipFill rotWithShape="1">
                  <a:blip r:embed="rId4" cstate="print"/>
                  <a:srcRect b="67000"/>
                  <a:stretch/>
                </p:blipFill>
                <p:spPr>
                  <a:xfrm>
                    <a:off x="661550" y="3055928"/>
                    <a:ext cx="1210930" cy="764521"/>
                  </a:xfrm>
                  <a:prstGeom prst="rect">
                    <a:avLst/>
                  </a:prstGeom>
                </p:spPr>
              </p:pic>
              <p:sp>
                <p:nvSpPr>
                  <p:cNvPr id="131" name="文本框 91"/>
                  <p:cNvSpPr txBox="1"/>
                  <p:nvPr/>
                </p:nvSpPr>
                <p:spPr>
                  <a:xfrm>
                    <a:off x="-293047" y="3839037"/>
                    <a:ext cx="1331406" cy="47636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zh-CN" altLang="en-US" sz="3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大众贡献群体</a:t>
                    </a:r>
                  </a:p>
                </p:txBody>
              </p:sp>
            </p:grpSp>
            <p:pic>
              <p:nvPicPr>
                <p:cNvPr id="127" name="Picture 4" descr="http://demo.sc.chinaz.com/Files/pic/icons/5104/1.png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24578" y="2527720"/>
                  <a:ext cx="452316" cy="45231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28" name="Picture 2" descr="http://demo.sc.chinaz.com/Files/pic/icons/xt_11/Urban%20MSN2.png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51520" y="3039806"/>
                  <a:ext cx="671332" cy="67133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29" name="Picture 6" descr="http://demo.sc.chinaz.com/Files/pic/icons/5104/0.png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92549" y="2509590"/>
                  <a:ext cx="590173" cy="59017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9" name="组合 8"/>
              <p:cNvGrpSpPr/>
              <p:nvPr/>
            </p:nvGrpSpPr>
            <p:grpSpPr>
              <a:xfrm>
                <a:off x="9344699" y="4102005"/>
                <a:ext cx="1012949" cy="978417"/>
                <a:chOff x="6865352" y="3387935"/>
                <a:chExt cx="1235304" cy="1193191"/>
              </a:xfrm>
            </p:grpSpPr>
            <p:sp>
              <p:nvSpPr>
                <p:cNvPr id="113" name="圆柱形 112"/>
                <p:cNvSpPr>
                  <a:spLocks noChangeAspect="1"/>
                </p:cNvSpPr>
                <p:nvPr/>
              </p:nvSpPr>
              <p:spPr>
                <a:xfrm>
                  <a:off x="7123798" y="3948618"/>
                  <a:ext cx="544545" cy="488494"/>
                </a:xfrm>
                <a:prstGeom prst="can">
                  <a:avLst/>
                </a:prstGeom>
                <a:solidFill>
                  <a:srgbClr val="FFFFFF"/>
                </a:solidFill>
                <a:ln w="12700" cap="flat" cmpd="sng" algn="ctr">
                  <a:solidFill>
                    <a:srgbClr val="F5C201">
                      <a:shade val="95000"/>
                      <a:satMod val="105000"/>
                    </a:srgbClr>
                  </a:solidFill>
                  <a:prstDash val="solid"/>
                </a:ln>
                <a:effectLst/>
              </p:spPr>
              <p:txBody>
                <a:bodyPr rot="0" spcFirstLastPara="0" vert="horz" wrap="non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黑体"/>
                    <a:cs typeface="+mn-cs"/>
                  </a:endParaRPr>
                </a:p>
              </p:txBody>
            </p:sp>
            <p:grpSp>
              <p:nvGrpSpPr>
                <p:cNvPr id="114" name="组合 45"/>
                <p:cNvGrpSpPr/>
                <p:nvPr/>
              </p:nvGrpSpPr>
              <p:grpSpPr>
                <a:xfrm>
                  <a:off x="6865352" y="3387935"/>
                  <a:ext cx="1235304" cy="1193191"/>
                  <a:chOff x="5342070" y="3815216"/>
                  <a:chExt cx="2826904" cy="2638000"/>
                </a:xfrm>
              </p:grpSpPr>
              <p:sp>
                <p:nvSpPr>
                  <p:cNvPr id="115" name="圆柱形 114"/>
                  <p:cNvSpPr>
                    <a:spLocks noChangeAspect="1"/>
                  </p:cNvSpPr>
                  <p:nvPr/>
                </p:nvSpPr>
                <p:spPr>
                  <a:xfrm>
                    <a:off x="6118258" y="5157192"/>
                    <a:ext cx="1246154" cy="1080000"/>
                  </a:xfrm>
                  <a:prstGeom prst="can">
                    <a:avLst/>
                  </a:prstGeom>
                  <a:solidFill>
                    <a:srgbClr val="FFFFFF"/>
                  </a:solidFill>
                  <a:ln w="12700" cap="flat" cmpd="sng" algn="ctr">
                    <a:solidFill>
                      <a:srgbClr val="F5C201">
                        <a:shade val="95000"/>
                        <a:satMod val="105000"/>
                      </a:srgbClr>
                    </a:solidFill>
                    <a:prstDash val="solid"/>
                  </a:ln>
                  <a:effectLst/>
                </p:spPr>
                <p:txBody>
                  <a:bodyPr rot="0" spcFirstLastPara="0" vert="horz" wrap="non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>
                    <a:defPPr>
                      <a:defRPr lang="en-US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黑体"/>
                      <a:cs typeface="+mn-cs"/>
                    </a:endParaRPr>
                  </a:p>
                </p:txBody>
              </p:sp>
              <p:grpSp>
                <p:nvGrpSpPr>
                  <p:cNvPr id="116" name="组合 53"/>
                  <p:cNvGrpSpPr/>
                  <p:nvPr/>
                </p:nvGrpSpPr>
                <p:grpSpPr>
                  <a:xfrm>
                    <a:off x="5342070" y="3815216"/>
                    <a:ext cx="2826904" cy="2638000"/>
                    <a:chOff x="4828142" y="3698152"/>
                    <a:chExt cx="2826904" cy="2638000"/>
                  </a:xfrm>
                </p:grpSpPr>
                <p:grpSp>
                  <p:nvGrpSpPr>
                    <p:cNvPr id="117" name="组合 54"/>
                    <p:cNvGrpSpPr/>
                    <p:nvPr/>
                  </p:nvGrpSpPr>
                  <p:grpSpPr>
                    <a:xfrm>
                      <a:off x="4828142" y="5183843"/>
                      <a:ext cx="2780340" cy="1152309"/>
                      <a:chOff x="3613878" y="4274631"/>
                      <a:chExt cx="2780340" cy="1152309"/>
                    </a:xfrm>
                  </p:grpSpPr>
                  <p:sp>
                    <p:nvSpPr>
                      <p:cNvPr id="119" name="圆柱形 118"/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3613878" y="4274631"/>
                        <a:ext cx="1246154" cy="1080000"/>
                      </a:xfrm>
                      <a:prstGeom prst="can">
                        <a:avLst/>
                      </a:prstGeom>
                      <a:solidFill>
                        <a:srgbClr val="FFFFFF"/>
                      </a:solidFill>
                      <a:ln w="12700" cap="flat" cmpd="sng" algn="ctr">
                        <a:solidFill>
                          <a:srgbClr val="F5C201">
                            <a:shade val="95000"/>
                            <a:satMod val="105000"/>
                          </a:srgbClr>
                        </a:solidFill>
                        <a:prstDash val="solid"/>
                      </a:ln>
                      <a:effectLst/>
                    </p:spPr>
                    <p:txBody>
                      <a:bodyPr rot="0" spcFirstLastPara="0" vert="horz" wrap="non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>
                        <a:defPPr>
                          <a:defRPr lang="en-US"/>
                        </a:defPPr>
                        <a:lvl1pPr algn="l" rtl="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kern="120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200" algn="l" rtl="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kern="120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400" algn="l" rtl="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kern="120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600" algn="l" rtl="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kern="120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800" algn="l" rtl="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kern="120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6000" algn="l" defTabSz="457200" rtl="0" eaLnBrk="1" latinLnBrk="0" hangingPunct="1">
                          <a:defRPr kern="120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200" algn="l" defTabSz="457200" rtl="0" eaLnBrk="1" latinLnBrk="0" hangingPunct="1">
                          <a:defRPr kern="120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400" algn="l" defTabSz="457200" rtl="0" eaLnBrk="1" latinLnBrk="0" hangingPunct="1">
                          <a:defRPr kern="120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600" algn="l" defTabSz="457200" rtl="0" eaLnBrk="1" latinLnBrk="0" hangingPunct="1">
                          <a:defRPr kern="120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marL="0" marR="0" lvl="0" indent="0" algn="ctr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zh-CN" altLang="en-US" sz="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黑体"/>
                          <a:cs typeface="+mn-cs"/>
                        </a:endParaRPr>
                      </a:p>
                    </p:txBody>
                  </p:sp>
                  <p:sp>
                    <p:nvSpPr>
                      <p:cNvPr id="120" name="圆柱形 119"/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5148064" y="4274631"/>
                        <a:ext cx="1246154" cy="1080000"/>
                      </a:xfrm>
                      <a:prstGeom prst="can">
                        <a:avLst/>
                      </a:prstGeom>
                      <a:solidFill>
                        <a:srgbClr val="FFFFFF"/>
                      </a:solidFill>
                      <a:ln w="12700" cap="flat" cmpd="sng" algn="ctr">
                        <a:solidFill>
                          <a:srgbClr val="F5C201">
                            <a:shade val="95000"/>
                            <a:satMod val="105000"/>
                          </a:srgbClr>
                        </a:solidFill>
                        <a:prstDash val="solid"/>
                      </a:ln>
                      <a:effectLst/>
                    </p:spPr>
                    <p:txBody>
                      <a:bodyPr wrap="none" rtlCol="0" anchor="ctr"/>
                      <a:lstStyle/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zh-CN" altLang="en-US" sz="6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黑体"/>
                          <a:cs typeface="+mn-cs"/>
                        </a:endParaRPr>
                      </a:p>
                    </p:txBody>
                  </p:sp>
                  <p:grpSp>
                    <p:nvGrpSpPr>
                      <p:cNvPr id="121" name="组合 58"/>
                      <p:cNvGrpSpPr>
                        <a:grpSpLocks noChangeAspect="1"/>
                      </p:cNvGrpSpPr>
                      <p:nvPr/>
                    </p:nvGrpSpPr>
                    <p:grpSpPr>
                      <a:xfrm>
                        <a:off x="3940592" y="4346940"/>
                        <a:ext cx="2311332" cy="1080000"/>
                        <a:chOff x="3779868" y="3350738"/>
                        <a:chExt cx="2003375" cy="936104"/>
                      </a:xfrm>
                    </p:grpSpPr>
                    <p:sp>
                      <p:nvSpPr>
                        <p:cNvPr id="122" name="圆柱形 121"/>
                        <p:cNvSpPr/>
                        <p:nvPr/>
                      </p:nvSpPr>
                      <p:spPr>
                        <a:xfrm>
                          <a:off x="4202324" y="3350738"/>
                          <a:ext cx="1080120" cy="936104"/>
                        </a:xfrm>
                        <a:prstGeom prst="can">
                          <a:avLst/>
                        </a:prstGeom>
                        <a:solidFill>
                          <a:srgbClr val="FFFFFF"/>
                        </a:solidFill>
                        <a:ln w="12700" cap="flat" cmpd="sng" algn="ctr">
                          <a:solidFill>
                            <a:srgbClr val="F5C201">
                              <a:shade val="95000"/>
                              <a:satMod val="105000"/>
                            </a:srgbClr>
                          </a:solidFill>
                          <a:prstDash val="solid"/>
                        </a:ln>
                        <a:effectLst/>
                      </p:spPr>
                      <p:txBody>
                        <a:bodyPr wrap="none" rtlCol="0" anchor="ctr"/>
                        <a:lstStyle/>
                        <a:p>
                          <a:pPr marL="0" marR="0" lvl="0" indent="0" algn="ctr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zh-CN" altLang="en-US" sz="600" b="0" i="0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Arial"/>
                            <a:ea typeface="黑体"/>
                            <a:cs typeface="+mn-cs"/>
                          </a:endParaRPr>
                        </a:p>
                      </p:txBody>
                    </p:sp>
                    <p:pic>
                      <p:nvPicPr>
                        <p:cNvPr id="123" name="Picture 24" descr="http://colorlib.com/wp/wp-content/uploads/2014/03/JQuery_logo.png"/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8" cstate="print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3277" t="27354" r="4310" b="25754"/>
                        <a:stretch/>
                      </p:blipFill>
                      <p:spPr bwMode="auto">
                        <a:xfrm>
                          <a:off x="4364984" y="3832379"/>
                          <a:ext cx="740362" cy="204911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  <a:effectLst>
                          <a:outerShdw blurRad="292100" dist="139700" dir="2700000" algn="tl" rotWithShape="0">
                            <a:srgbClr val="333333">
                              <a:alpha val="65000"/>
                            </a:srgbClr>
                          </a:outerShdw>
                        </a:effectLst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124" name="Picture 32" descr="http://siliconangle.com/files/2011/02/638px-Mozilla_Foundation_logo.svg_.png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 cstate="print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79868" y="3680751"/>
                          <a:ext cx="360040" cy="338596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  <a:effectLst>
                          <a:outerShdw blurRad="190500" algn="tl" rotWithShape="0">
                            <a:srgbClr val="000000">
                              <a:alpha val="70000"/>
                            </a:srgbClr>
                          </a:outerShdw>
                        </a:effectLst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125" name="Picture 2" descr="http://upload.wikimedia.org/wikipedia/en/5/5a/Webkit_Logo.png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 cstate="print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325771" y="3667731"/>
                          <a:ext cx="457472" cy="37023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</p:grpSp>
                <p:sp>
                  <p:nvSpPr>
                    <p:cNvPr id="118" name="文本框 36"/>
                    <p:cNvSpPr txBox="1"/>
                    <p:nvPr/>
                  </p:nvSpPr>
                  <p:spPr>
                    <a:xfrm>
                      <a:off x="4852494" y="3698152"/>
                      <a:ext cx="2802552" cy="1933987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2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项目</a:t>
                      </a:r>
                      <a:endParaRPr kumimoji="0" lang="en-US" altLang="zh-CN" sz="12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2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代码库</a:t>
                      </a:r>
                    </a:p>
                  </p:txBody>
                </p:sp>
              </p:grpSp>
            </p:grpSp>
          </p:grpSp>
          <p:cxnSp>
            <p:nvCxnSpPr>
              <p:cNvPr id="10" name="肘形连接符 9"/>
              <p:cNvCxnSpPr>
                <a:cxnSpLocks/>
                <a:stCxn id="133" idx="2"/>
                <a:endCxn id="111" idx="3"/>
              </p:cNvCxnSpPr>
              <p:nvPr/>
            </p:nvCxnSpPr>
            <p:spPr>
              <a:xfrm rot="5400000">
                <a:off x="9997640" y="5025343"/>
                <a:ext cx="1010278" cy="517457"/>
              </a:xfrm>
              <a:prstGeom prst="bentConnector2">
                <a:avLst/>
              </a:prstGeom>
              <a:noFill/>
              <a:ln w="28575" cap="flat" cmpd="sng" algn="ctr">
                <a:solidFill>
                  <a:srgbClr val="989AAC"/>
                </a:solidFill>
                <a:prstDash val="solid"/>
                <a:tailEnd type="none"/>
              </a:ln>
              <a:effectLst/>
            </p:spPr>
          </p:cxnSp>
          <p:cxnSp>
            <p:nvCxnSpPr>
              <p:cNvPr id="11" name="直接箭头连接符 10"/>
              <p:cNvCxnSpPr>
                <a:cxnSpLocks/>
              </p:cNvCxnSpPr>
              <p:nvPr/>
            </p:nvCxnSpPr>
            <p:spPr>
              <a:xfrm flipH="1" flipV="1">
                <a:off x="9855160" y="5096942"/>
                <a:ext cx="2222" cy="472831"/>
              </a:xfrm>
              <a:prstGeom prst="straightConnector1">
                <a:avLst/>
              </a:prstGeom>
              <a:noFill/>
              <a:ln w="28575" cap="flat" cmpd="sng" algn="ctr">
                <a:solidFill>
                  <a:srgbClr val="989AAC"/>
                </a:solidFill>
                <a:prstDash val="solid"/>
                <a:tailEnd type="triangle"/>
              </a:ln>
              <a:effectLst/>
            </p:spPr>
          </p:cxnSp>
          <p:grpSp>
            <p:nvGrpSpPr>
              <p:cNvPr id="12" name="组合 46"/>
              <p:cNvGrpSpPr/>
              <p:nvPr/>
            </p:nvGrpSpPr>
            <p:grpSpPr>
              <a:xfrm>
                <a:off x="9415842" y="5553253"/>
                <a:ext cx="828206" cy="471914"/>
                <a:chOff x="7513576" y="3895083"/>
                <a:chExt cx="1510737" cy="860822"/>
              </a:xfrm>
            </p:grpSpPr>
            <p:sp>
              <p:nvSpPr>
                <p:cNvPr id="111" name="菱形 110"/>
                <p:cNvSpPr/>
                <p:nvPr/>
              </p:nvSpPr>
              <p:spPr>
                <a:xfrm>
                  <a:off x="7513576" y="3895083"/>
                  <a:ext cx="1510737" cy="860822"/>
                </a:xfrm>
                <a:prstGeom prst="diamond">
                  <a:avLst/>
                </a:prstGeom>
                <a:solidFill>
                  <a:srgbClr val="FFFFFF"/>
                </a:solidFill>
                <a:ln w="12700" cap="flat" cmpd="sng" algn="ctr">
                  <a:solidFill>
                    <a:srgbClr val="000000"/>
                  </a:solidFill>
                  <a:prstDash val="solid"/>
                </a:ln>
                <a:effectLst>
                  <a:outerShdw blurRad="39999" dist="23000" algn="bl" rotWithShape="0">
                    <a:srgbClr val="000000">
                      <a:alpha val="40000"/>
                    </a:srgbClr>
                  </a:outerShdw>
                </a:effectLst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6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黑体"/>
                    <a:cs typeface="+mn-cs"/>
                  </a:endParaRPr>
                </a:p>
              </p:txBody>
            </p:sp>
            <p:sp>
              <p:nvSpPr>
                <p:cNvPr id="112" name="矩形 111"/>
                <p:cNvSpPr/>
                <p:nvPr/>
              </p:nvSpPr>
              <p:spPr>
                <a:xfrm>
                  <a:off x="7581848" y="3929447"/>
                  <a:ext cx="1395670" cy="78506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zh-CN" altLang="en-US" sz="12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微软雅黑"/>
                      <a:ea typeface="微软雅黑"/>
                    </a:rPr>
                    <a:t>决策</a:t>
                  </a:r>
                </a:p>
              </p:txBody>
            </p:sp>
          </p:grpSp>
          <p:sp>
            <p:nvSpPr>
              <p:cNvPr id="13" name="矩形 12"/>
              <p:cNvSpPr/>
              <p:nvPr/>
            </p:nvSpPr>
            <p:spPr>
              <a:xfrm>
                <a:off x="5060084" y="4151665"/>
                <a:ext cx="2082103" cy="2376331"/>
              </a:xfrm>
              <a:prstGeom prst="rect">
                <a:avLst/>
              </a:prstGeom>
              <a:noFill/>
              <a:ln w="28575" cap="flat" cmpd="sng" algn="ctr">
                <a:solidFill>
                  <a:srgbClr val="C00000"/>
                </a:solidFill>
                <a:prstDash val="dash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黑体"/>
                  <a:cs typeface="+mn-cs"/>
                </a:endParaRPr>
              </a:p>
            </p:txBody>
          </p:sp>
          <p:pic>
            <p:nvPicPr>
              <p:cNvPr id="14" name="图片 13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5388875" y="4241093"/>
                <a:ext cx="1434648" cy="544096"/>
              </a:xfrm>
              <a:prstGeom prst="rect">
                <a:avLst/>
              </a:prstGeom>
            </p:spPr>
          </p:pic>
          <p:sp>
            <p:nvSpPr>
              <p:cNvPr id="15" name="圆角矩形 14"/>
              <p:cNvSpPr/>
              <p:nvPr/>
            </p:nvSpPr>
            <p:spPr>
              <a:xfrm>
                <a:off x="5240413" y="4667095"/>
                <a:ext cx="1784325" cy="855833"/>
              </a:xfrm>
              <a:prstGeom prst="roundRect">
                <a:avLst>
                  <a:gd name="adj" fmla="val 6942"/>
                </a:avLst>
              </a:prstGeom>
              <a:solidFill>
                <a:srgbClr val="FFFFFF"/>
              </a:solidFill>
              <a:ln w="28575" cap="flat" cmpd="sng" algn="ctr">
                <a:solidFill>
                  <a:srgbClr val="989AAC"/>
                </a:solidFill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黑体"/>
                  <a:cs typeface="+mn-cs"/>
                </a:endParaRPr>
              </a:p>
            </p:txBody>
          </p:sp>
          <p:sp>
            <p:nvSpPr>
              <p:cNvPr id="16" name="文本框 32"/>
              <p:cNvSpPr txBox="1"/>
              <p:nvPr/>
            </p:nvSpPr>
            <p:spPr>
              <a:xfrm>
                <a:off x="5554475" y="4595546"/>
                <a:ext cx="1193513" cy="3825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000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Issue</a:t>
                </a:r>
                <a:r>
                  <a:rPr kumimoji="0" lang="zh-CN" altLang="en-US" sz="1000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管理</a:t>
                </a:r>
              </a:p>
            </p:txBody>
          </p:sp>
          <p:sp>
            <p:nvSpPr>
              <p:cNvPr id="17" name="下弧形箭头 16"/>
              <p:cNvSpPr/>
              <p:nvPr/>
            </p:nvSpPr>
            <p:spPr>
              <a:xfrm rot="4504677">
                <a:off x="5433639" y="4601999"/>
                <a:ext cx="371020" cy="194080"/>
              </a:xfrm>
              <a:prstGeom prst="curvedUpArrow">
                <a:avLst/>
              </a:prstGeom>
              <a:gradFill rotWithShape="1">
                <a:gsLst>
                  <a:gs pos="0">
                    <a:srgbClr val="F5C201">
                      <a:tint val="60000"/>
                      <a:satMod val="250000"/>
                    </a:srgbClr>
                  </a:gs>
                  <a:gs pos="35000">
                    <a:srgbClr val="F5C201">
                      <a:tint val="47000"/>
                      <a:satMod val="275000"/>
                    </a:srgbClr>
                  </a:gs>
                  <a:gs pos="100000">
                    <a:srgbClr val="F5C201">
                      <a:tint val="25000"/>
                      <a:satMod val="300000"/>
                    </a:srgbClr>
                  </a:gs>
                </a:gsLst>
                <a:lin ang="16200000" scaled="1"/>
              </a:gradFill>
              <a:ln w="12700" cap="flat" cmpd="sng" algn="ctr">
                <a:solidFill>
                  <a:srgbClr val="C8C8B1">
                    <a:lumMod val="20000"/>
                    <a:lumOff val="80000"/>
                  </a:srgbClr>
                </a:solidFill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黑体"/>
                  <a:cs typeface="+mn-cs"/>
                </a:endParaRPr>
              </a:p>
            </p:txBody>
          </p:sp>
          <p:sp>
            <p:nvSpPr>
              <p:cNvPr id="18" name="下弧形箭头 17"/>
              <p:cNvSpPr/>
              <p:nvPr/>
            </p:nvSpPr>
            <p:spPr>
              <a:xfrm rot="15774374">
                <a:off x="6535464" y="4551121"/>
                <a:ext cx="371020" cy="194080"/>
              </a:xfrm>
              <a:prstGeom prst="curvedUpArrow">
                <a:avLst/>
              </a:prstGeom>
              <a:gradFill rotWithShape="1">
                <a:gsLst>
                  <a:gs pos="0">
                    <a:srgbClr val="F5C201">
                      <a:tint val="60000"/>
                      <a:satMod val="250000"/>
                    </a:srgbClr>
                  </a:gs>
                  <a:gs pos="35000">
                    <a:srgbClr val="F5C201">
                      <a:tint val="47000"/>
                      <a:satMod val="275000"/>
                    </a:srgbClr>
                  </a:gs>
                  <a:gs pos="100000">
                    <a:srgbClr val="F5C201">
                      <a:tint val="25000"/>
                      <a:satMod val="300000"/>
                    </a:srgbClr>
                  </a:gs>
                </a:gsLst>
                <a:lin ang="16200000" scaled="1"/>
              </a:gradFill>
              <a:ln w="12700" cap="flat" cmpd="sng" algn="ctr">
                <a:solidFill>
                  <a:srgbClr val="C8C8B1">
                    <a:lumMod val="20000"/>
                    <a:lumOff val="80000"/>
                  </a:srgbClr>
                </a:solidFill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黑体"/>
                  <a:cs typeface="+mn-cs"/>
                </a:endParaRPr>
              </a:p>
            </p:txBody>
          </p:sp>
          <p:sp>
            <p:nvSpPr>
              <p:cNvPr id="19" name="竖卷形 18"/>
              <p:cNvSpPr/>
              <p:nvPr/>
            </p:nvSpPr>
            <p:spPr>
              <a:xfrm>
                <a:off x="5647565" y="4906055"/>
                <a:ext cx="408354" cy="335924"/>
              </a:xfrm>
              <a:prstGeom prst="verticalScroll">
                <a:avLst/>
              </a:prstGeom>
              <a:solidFill>
                <a:srgbClr val="C8C8B1">
                  <a:lumMod val="20000"/>
                  <a:lumOff val="80000"/>
                </a:srgbClr>
              </a:solidFill>
              <a:ln w="12700" cap="flat" cmpd="sng" algn="ctr">
                <a:solidFill>
                  <a:srgbClr val="000000"/>
                </a:solidFill>
                <a:prstDash val="solid"/>
              </a:ln>
              <a:effectLst>
                <a:outerShdw blurRad="39999" dist="23000" algn="bl" rotWithShape="0">
                  <a:srgbClr val="000000">
                    <a:alpha val="40000"/>
                  </a:srgbClr>
                </a:outerShdw>
              </a:effectLst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6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黑体"/>
                  <a:cs typeface="+mn-cs"/>
                </a:endParaRPr>
              </a:p>
            </p:txBody>
          </p:sp>
          <p:sp>
            <p:nvSpPr>
              <p:cNvPr id="20" name="竖卷形 19"/>
              <p:cNvSpPr/>
              <p:nvPr/>
            </p:nvSpPr>
            <p:spPr>
              <a:xfrm>
                <a:off x="5558746" y="4988182"/>
                <a:ext cx="408354" cy="335924"/>
              </a:xfrm>
              <a:prstGeom prst="verticalScroll">
                <a:avLst/>
              </a:prstGeom>
              <a:solidFill>
                <a:srgbClr val="C8C8B1">
                  <a:lumMod val="20000"/>
                  <a:lumOff val="80000"/>
                </a:srgbClr>
              </a:solidFill>
              <a:ln w="12700" cap="flat" cmpd="sng" algn="ctr">
                <a:solidFill>
                  <a:srgbClr val="000000"/>
                </a:solidFill>
                <a:prstDash val="solid"/>
              </a:ln>
              <a:effectLst>
                <a:outerShdw blurRad="39999" dist="23000" algn="bl" rotWithShape="0">
                  <a:srgbClr val="000000">
                    <a:alpha val="40000"/>
                  </a:srgbClr>
                </a:outerShdw>
              </a:effectLst>
            </p:spPr>
            <p:txBody>
              <a:bodyPr rot="0" spcFirstLastPara="0" vert="horz" wrap="non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黑体"/>
                  <a:cs typeface="+mn-cs"/>
                </a:endParaRPr>
              </a:p>
            </p:txBody>
          </p:sp>
          <p:grpSp>
            <p:nvGrpSpPr>
              <p:cNvPr id="21" name="组合 20"/>
              <p:cNvGrpSpPr/>
              <p:nvPr/>
            </p:nvGrpSpPr>
            <p:grpSpPr>
              <a:xfrm>
                <a:off x="5449160" y="5082357"/>
                <a:ext cx="408353" cy="335923"/>
                <a:chOff x="779331" y="2905634"/>
                <a:chExt cx="840341" cy="660746"/>
              </a:xfrm>
            </p:grpSpPr>
            <p:sp>
              <p:nvSpPr>
                <p:cNvPr id="109" name="竖卷形 108"/>
                <p:cNvSpPr/>
                <p:nvPr/>
              </p:nvSpPr>
              <p:spPr>
                <a:xfrm>
                  <a:off x="779331" y="2905634"/>
                  <a:ext cx="840341" cy="660746"/>
                </a:xfrm>
                <a:prstGeom prst="verticalScroll">
                  <a:avLst/>
                </a:prstGeom>
                <a:solidFill>
                  <a:srgbClr val="C8C8B1">
                    <a:lumMod val="20000"/>
                    <a:lumOff val="80000"/>
                  </a:srgbClr>
                </a:solidFill>
                <a:ln w="12700" cap="flat" cmpd="sng" algn="ctr">
                  <a:solidFill>
                    <a:srgbClr val="000000"/>
                  </a:solidFill>
                  <a:prstDash val="solid"/>
                </a:ln>
                <a:effectLst>
                  <a:outerShdw blurRad="39999" dist="23000" algn="bl" rotWithShape="0">
                    <a:srgbClr val="000000">
                      <a:alpha val="40000"/>
                    </a:srgbClr>
                  </a:outerShdw>
                </a:effectLst>
              </p:spPr>
              <p:txBody>
                <a:bodyPr rot="0" spcFirstLastPara="0" vert="horz" wrap="non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6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黑体"/>
                    <a:cs typeface="+mn-cs"/>
                  </a:endParaRPr>
                </a:p>
              </p:txBody>
            </p:sp>
            <p:sp>
              <p:nvSpPr>
                <p:cNvPr id="110" name="矩形 109"/>
                <p:cNvSpPr/>
                <p:nvPr/>
              </p:nvSpPr>
              <p:spPr>
                <a:xfrm>
                  <a:off x="802518" y="3052615"/>
                  <a:ext cx="672456" cy="37624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Times New Roman" pitchFamily="36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Times New Roman" pitchFamily="36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Times New Roman" pitchFamily="36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Times New Roman" pitchFamily="36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Times New Roman" pitchFamily="36" charset="0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kern="1200">
                      <a:solidFill>
                        <a:schemeClr val="tx1"/>
                      </a:solidFill>
                      <a:latin typeface="Times New Roman" pitchFamily="36" charset="0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kern="1200">
                      <a:solidFill>
                        <a:schemeClr val="tx1"/>
                      </a:solidFill>
                      <a:latin typeface="Times New Roman" pitchFamily="36" charset="0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kern="1200">
                      <a:solidFill>
                        <a:schemeClr val="tx1"/>
                      </a:solidFill>
                      <a:latin typeface="Times New Roman" pitchFamily="36" charset="0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kern="1200">
                      <a:solidFill>
                        <a:schemeClr val="tx1"/>
                      </a:solidFill>
                      <a:latin typeface="Times New Roman" pitchFamily="36" charset="0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zh-CN" altLang="en-US" sz="1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rPr>
                    <a:t>功能</a:t>
                  </a:r>
                  <a:endParaRPr kumimoji="0" lang="en-US" altLang="zh-CN" sz="1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endParaRPr>
                </a:p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zh-CN" altLang="en-US" sz="1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rPr>
                    <a:t>请求</a:t>
                  </a:r>
                </a:p>
              </p:txBody>
            </p:sp>
          </p:grpSp>
          <p:pic>
            <p:nvPicPr>
              <p:cNvPr id="22" name="图片 21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6586664" y="4857839"/>
                <a:ext cx="295906" cy="399722"/>
              </a:xfrm>
              <a:prstGeom prst="rect">
                <a:avLst/>
              </a:prstGeom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23" name="图片 22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6500706" y="4916886"/>
                <a:ext cx="295906" cy="399722"/>
              </a:xfrm>
              <a:prstGeom prst="rect">
                <a:avLst/>
              </a:prstGeom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grpSp>
            <p:nvGrpSpPr>
              <p:cNvPr id="24" name="组合 23"/>
              <p:cNvGrpSpPr/>
              <p:nvPr/>
            </p:nvGrpSpPr>
            <p:grpSpPr>
              <a:xfrm>
                <a:off x="6343519" y="4924227"/>
                <a:ext cx="341929" cy="451427"/>
                <a:chOff x="3288675" y="4262260"/>
                <a:chExt cx="811778" cy="1040150"/>
              </a:xfrm>
            </p:grpSpPr>
            <p:pic>
              <p:nvPicPr>
                <p:cNvPr id="107" name="图片 106"/>
                <p:cNvPicPr>
                  <a:picLocks noChangeAspect="1"/>
                </p:cNvPicPr>
                <p:nvPr/>
              </p:nvPicPr>
              <p:blipFill>
                <a:blip r:embed="rId12" cstate="print"/>
                <a:stretch>
                  <a:fillRect/>
                </a:stretch>
              </p:blipFill>
              <p:spPr>
                <a:xfrm>
                  <a:off x="3308910" y="4262260"/>
                  <a:ext cx="791543" cy="1040150"/>
                </a:xfrm>
                <a:prstGeom prst="rect">
                  <a:avLst/>
                </a:prstGeom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</p:pic>
            <p:sp>
              <p:nvSpPr>
                <p:cNvPr id="108" name="矩形 107"/>
                <p:cNvSpPr/>
                <p:nvPr/>
              </p:nvSpPr>
              <p:spPr>
                <a:xfrm>
                  <a:off x="3288675" y="4359404"/>
                  <a:ext cx="775791" cy="44073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Times New Roman" pitchFamily="36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Times New Roman" pitchFamily="36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Times New Roman" pitchFamily="36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Times New Roman" pitchFamily="36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Times New Roman" pitchFamily="36" charset="0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kern="1200">
                      <a:solidFill>
                        <a:schemeClr val="tx1"/>
                      </a:solidFill>
                      <a:latin typeface="Times New Roman" pitchFamily="36" charset="0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kern="1200">
                      <a:solidFill>
                        <a:schemeClr val="tx1"/>
                      </a:solidFill>
                      <a:latin typeface="Times New Roman" pitchFamily="36" charset="0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kern="1200">
                      <a:solidFill>
                        <a:schemeClr val="tx1"/>
                      </a:solidFill>
                      <a:latin typeface="Times New Roman" pitchFamily="36" charset="0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kern="1200">
                      <a:solidFill>
                        <a:schemeClr val="tx1"/>
                      </a:solidFill>
                      <a:latin typeface="Times New Roman" pitchFamily="36" charset="0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zh-CN" altLang="en-US" sz="1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rPr>
                    <a:t>合并</a:t>
                  </a:r>
                  <a:endParaRPr kumimoji="0" lang="en-US" altLang="zh-CN" sz="1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endParaRPr>
                </a:p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zh-CN" altLang="en-US" sz="1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rPr>
                    <a:t>请求</a:t>
                  </a:r>
                </a:p>
              </p:txBody>
            </p:sp>
          </p:grpSp>
          <p:sp>
            <p:nvSpPr>
              <p:cNvPr id="25" name="上下箭头 24"/>
              <p:cNvSpPr/>
              <p:nvPr/>
            </p:nvSpPr>
            <p:spPr>
              <a:xfrm rot="5400000">
                <a:off x="4340034" y="5059848"/>
                <a:ext cx="236855" cy="394757"/>
              </a:xfrm>
              <a:prstGeom prst="upDownArrow">
                <a:avLst/>
              </a:prstGeom>
              <a:solidFill>
                <a:srgbClr val="FFFFFF"/>
              </a:solidFill>
              <a:ln w="12700" cap="flat" cmpd="sng" algn="ctr">
                <a:solidFill>
                  <a:srgbClr val="000000"/>
                </a:solidFill>
                <a:prstDash val="solid"/>
              </a:ln>
              <a:effectLst>
                <a:outerShdw blurRad="39999" dist="23000" algn="bl" rotWithShape="0">
                  <a:srgbClr val="000000">
                    <a:alpha val="40000"/>
                  </a:srgbClr>
                </a:outerShdw>
              </a:effectLst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6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黑体"/>
                  <a:cs typeface="+mn-cs"/>
                </a:endParaRPr>
              </a:p>
            </p:txBody>
          </p:sp>
          <p:grpSp>
            <p:nvGrpSpPr>
              <p:cNvPr id="26" name="组合 25"/>
              <p:cNvGrpSpPr/>
              <p:nvPr/>
            </p:nvGrpSpPr>
            <p:grpSpPr>
              <a:xfrm>
                <a:off x="1972644" y="3978987"/>
                <a:ext cx="2121833" cy="2282365"/>
                <a:chOff x="-355546" y="3525948"/>
                <a:chExt cx="2587603" cy="2783372"/>
              </a:xfrm>
            </p:grpSpPr>
            <p:grpSp>
              <p:nvGrpSpPr>
                <p:cNvPr id="90" name="组合 89"/>
                <p:cNvGrpSpPr/>
                <p:nvPr/>
              </p:nvGrpSpPr>
              <p:grpSpPr>
                <a:xfrm>
                  <a:off x="1475656" y="4930862"/>
                  <a:ext cx="531099" cy="370346"/>
                  <a:chOff x="2339752" y="3607251"/>
                  <a:chExt cx="399892" cy="259469"/>
                </a:xfrm>
              </p:grpSpPr>
              <p:sp>
                <p:nvSpPr>
                  <p:cNvPr id="105" name="左弧形箭头 104"/>
                  <p:cNvSpPr/>
                  <p:nvPr/>
                </p:nvSpPr>
                <p:spPr>
                  <a:xfrm>
                    <a:off x="2339752" y="3621157"/>
                    <a:ext cx="175646" cy="245563"/>
                  </a:xfrm>
                  <a:prstGeom prst="curvedRightArrow">
                    <a:avLst/>
                  </a:prstGeom>
                  <a:solidFill>
                    <a:srgbClr val="C8C8B1">
                      <a:lumMod val="60000"/>
                      <a:lumOff val="40000"/>
                    </a:srgbClr>
                  </a:solidFill>
                  <a:ln w="12700" cap="flat" cmpd="sng" algn="ctr">
                    <a:solidFill>
                      <a:srgbClr val="C8C8B1">
                        <a:lumMod val="20000"/>
                        <a:lumOff val="80000"/>
                      </a:srgbClr>
                    </a:solidFill>
                    <a:prstDash val="solid"/>
                  </a:ln>
                  <a:effectLst>
                    <a:outerShdw blurRad="39999" dist="23000" algn="bl" rotWithShape="0">
                      <a:srgbClr val="000000">
                        <a:alpha val="40000"/>
                      </a:srgbClr>
                    </a:outerShdw>
                  </a:effectLst>
                </p:spPr>
                <p:txBody>
                  <a:bodyPr wrap="none"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6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黑体"/>
                      <a:cs typeface="+mn-cs"/>
                    </a:endParaRPr>
                  </a:p>
                </p:txBody>
              </p:sp>
              <p:sp>
                <p:nvSpPr>
                  <p:cNvPr id="106" name="下弧形箭头 105"/>
                  <p:cNvSpPr/>
                  <p:nvPr/>
                </p:nvSpPr>
                <p:spPr>
                  <a:xfrm rot="16200000">
                    <a:off x="2533195" y="3630684"/>
                    <a:ext cx="229882" cy="183016"/>
                  </a:xfrm>
                  <a:prstGeom prst="curvedUpArrow">
                    <a:avLst/>
                  </a:prstGeom>
                  <a:solidFill>
                    <a:srgbClr val="C8C8B1">
                      <a:lumMod val="60000"/>
                      <a:lumOff val="40000"/>
                    </a:srgbClr>
                  </a:solidFill>
                  <a:ln w="12700" cap="flat" cmpd="sng" algn="ctr">
                    <a:solidFill>
                      <a:srgbClr val="C8C8B1">
                        <a:lumMod val="20000"/>
                        <a:lumOff val="80000"/>
                      </a:srgbClr>
                    </a:solidFill>
                    <a:prstDash val="solid"/>
                  </a:ln>
                  <a:effectLst>
                    <a:outerShdw blurRad="39999" dist="23000" algn="bl" rotWithShape="0">
                      <a:srgbClr val="000000">
                        <a:alpha val="40000"/>
                      </a:srgbClr>
                    </a:outerShdw>
                  </a:effectLst>
                </p:spPr>
                <p:txBody>
                  <a:bodyPr wrap="none"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6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黑体"/>
                      <a:cs typeface="+mn-cs"/>
                    </a:endParaRPr>
                  </a:p>
                </p:txBody>
              </p:sp>
            </p:grpSp>
            <p:grpSp>
              <p:nvGrpSpPr>
                <p:cNvPr id="91" name="组合 83"/>
                <p:cNvGrpSpPr/>
                <p:nvPr/>
              </p:nvGrpSpPr>
              <p:grpSpPr>
                <a:xfrm>
                  <a:off x="-355546" y="4111300"/>
                  <a:ext cx="2170150" cy="2198019"/>
                  <a:chOff x="-512144" y="3140225"/>
                  <a:chExt cx="3246044" cy="3287713"/>
                </a:xfrm>
              </p:grpSpPr>
              <p:cxnSp>
                <p:nvCxnSpPr>
                  <p:cNvPr id="99" name="肘形连接符 87"/>
                  <p:cNvCxnSpPr>
                    <a:cxnSpLocks/>
                    <a:stCxn id="103" idx="3"/>
                    <a:endCxn id="97" idx="2"/>
                  </p:cNvCxnSpPr>
                  <p:nvPr/>
                </p:nvCxnSpPr>
                <p:spPr>
                  <a:xfrm rot="16200000" flipH="1">
                    <a:off x="391193" y="4085231"/>
                    <a:ext cx="1965648" cy="2719766"/>
                  </a:xfrm>
                  <a:prstGeom prst="bentConnector3">
                    <a:avLst>
                      <a:gd name="adj1" fmla="val 121214"/>
                    </a:avLst>
                  </a:prstGeom>
                  <a:noFill/>
                  <a:ln w="28575" cap="flat" cmpd="sng" algn="ctr">
                    <a:solidFill>
                      <a:srgbClr val="989AAC"/>
                    </a:solidFill>
                    <a:prstDash val="solid"/>
                    <a:tailEnd type="triangle"/>
                  </a:ln>
                  <a:effectLst/>
                </p:spPr>
              </p:cxnSp>
              <p:grpSp>
                <p:nvGrpSpPr>
                  <p:cNvPr id="100" name="组合 88"/>
                  <p:cNvGrpSpPr/>
                  <p:nvPr/>
                </p:nvGrpSpPr>
                <p:grpSpPr>
                  <a:xfrm>
                    <a:off x="-512144" y="3140225"/>
                    <a:ext cx="1104903" cy="1322066"/>
                    <a:chOff x="2382185" y="2753236"/>
                    <a:chExt cx="1174697" cy="1451976"/>
                  </a:xfrm>
                </p:grpSpPr>
                <p:sp>
                  <p:nvSpPr>
                    <p:cNvPr id="101" name="上下箭头 100"/>
                    <p:cNvSpPr/>
                    <p:nvPr/>
                  </p:nvSpPr>
                  <p:spPr>
                    <a:xfrm>
                      <a:off x="2757693" y="2753236"/>
                      <a:ext cx="288032" cy="547193"/>
                    </a:xfrm>
                    <a:prstGeom prst="upDownArrow">
                      <a:avLst/>
                    </a:prstGeom>
                    <a:solidFill>
                      <a:srgbClr val="FFFFFF"/>
                    </a:solidFill>
                    <a:ln w="12700" cap="flat" cmpd="sng" algn="ctr">
                      <a:solidFill>
                        <a:srgbClr val="000000"/>
                      </a:solidFill>
                      <a:prstDash val="solid"/>
                    </a:ln>
                    <a:effectLst/>
                  </p:spPr>
                  <p:txBody>
                    <a:bodyPr wrap="none"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6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黑体"/>
                        <a:cs typeface="+mn-cs"/>
                      </a:endParaRPr>
                    </a:p>
                  </p:txBody>
                </p:sp>
                <p:grpSp>
                  <p:nvGrpSpPr>
                    <p:cNvPr id="102" name="组合 90"/>
                    <p:cNvGrpSpPr/>
                    <p:nvPr/>
                  </p:nvGrpSpPr>
                  <p:grpSpPr>
                    <a:xfrm>
                      <a:off x="2382185" y="3401308"/>
                      <a:ext cx="1174697" cy="803904"/>
                      <a:chOff x="1099247" y="3389764"/>
                      <a:chExt cx="1174697" cy="803904"/>
                    </a:xfrm>
                  </p:grpSpPr>
                  <p:sp>
                    <p:nvSpPr>
                      <p:cNvPr id="103" name="圆柱形 102"/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1135895" y="3389764"/>
                        <a:ext cx="1045738" cy="803904"/>
                      </a:xfrm>
                      <a:prstGeom prst="can">
                        <a:avLst/>
                      </a:prstGeom>
                      <a:solidFill>
                        <a:srgbClr val="FFFFFF"/>
                      </a:solidFill>
                      <a:ln w="12700" cap="flat" cmpd="sng" algn="ctr">
                        <a:solidFill>
                          <a:srgbClr val="000000"/>
                        </a:solidFill>
                        <a:prstDash val="solid"/>
                      </a:ln>
                      <a:effectLst/>
                    </p:spPr>
                    <p:txBody>
                      <a:bodyPr rot="0" spcFirstLastPara="0" vert="horz" wrap="non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>
                        <a:defPPr>
                          <a:defRPr lang="en-US"/>
                        </a:defPPr>
                        <a:lvl1pPr algn="l" rtl="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kern="120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200" algn="l" rtl="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kern="120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400" algn="l" rtl="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kern="120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600" algn="l" rtl="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kern="120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800" algn="l" rtl="0" fontAlgn="base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kern="120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6000" algn="l" defTabSz="457200" rtl="0" eaLnBrk="1" latinLnBrk="0" hangingPunct="1">
                          <a:defRPr kern="120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200" algn="l" defTabSz="457200" rtl="0" eaLnBrk="1" latinLnBrk="0" hangingPunct="1">
                          <a:defRPr kern="120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400" algn="l" defTabSz="457200" rtl="0" eaLnBrk="1" latinLnBrk="0" hangingPunct="1">
                          <a:defRPr kern="120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600" algn="l" defTabSz="457200" rtl="0" eaLnBrk="1" latinLnBrk="0" hangingPunct="1">
                          <a:defRPr kern="120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marL="0" marR="0" lvl="0" indent="0" algn="ctr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zh-CN" altLang="en-US" sz="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黑体"/>
                          <a:cs typeface="+mn-cs"/>
                        </a:endParaRPr>
                      </a:p>
                    </p:txBody>
                  </p:sp>
                  <p:sp>
                    <p:nvSpPr>
                      <p:cNvPr id="104" name="矩形 103"/>
                      <p:cNvSpPr/>
                      <p:nvPr/>
                    </p:nvSpPr>
                    <p:spPr>
                      <a:xfrm>
                        <a:off x="1099247" y="3688015"/>
                        <a:ext cx="1174697" cy="478999"/>
                      </a:xfrm>
                      <a:prstGeom prst="rect">
                        <a:avLst/>
                      </a:prstGeom>
                    </p:spPr>
                    <p:txBody>
                      <a:bodyPr wrap="none">
                        <a:spAutoFit/>
                      </a:bodyPr>
                      <a:lstStyle/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zh-CN" altLang="en-US" sz="400" b="1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微软雅黑"/>
                            <a:ea typeface="微软雅黑"/>
                          </a:rPr>
                          <a:t>派生仓库</a:t>
                        </a:r>
                      </a:p>
                    </p:txBody>
                  </p:sp>
                </p:grpSp>
              </p:grpSp>
            </p:grpSp>
            <p:grpSp>
              <p:nvGrpSpPr>
                <p:cNvPr id="92" name="组合 84"/>
                <p:cNvGrpSpPr/>
                <p:nvPr/>
              </p:nvGrpSpPr>
              <p:grpSpPr>
                <a:xfrm>
                  <a:off x="1403648" y="5394638"/>
                  <a:ext cx="821910" cy="914682"/>
                  <a:chOff x="3308910" y="3810553"/>
                  <a:chExt cx="791543" cy="1142951"/>
                </a:xfrm>
              </p:grpSpPr>
              <p:pic>
                <p:nvPicPr>
                  <p:cNvPr id="97" name="图片 96"/>
                  <p:cNvPicPr>
                    <a:picLocks noChangeAspect="1"/>
                  </p:cNvPicPr>
                  <p:nvPr/>
                </p:nvPicPr>
                <p:blipFill>
                  <a:blip r:embed="rId12" cstate="print"/>
                  <a:stretch>
                    <a:fillRect/>
                  </a:stretch>
                </p:blipFill>
                <p:spPr>
                  <a:xfrm>
                    <a:off x="3308910" y="3810553"/>
                    <a:ext cx="791543" cy="1142951"/>
                  </a:xfrm>
                  <a:prstGeom prst="rect">
                    <a:avLst/>
                  </a:prstGeom>
                  <a:ln>
                    <a:noFill/>
                  </a:ln>
                  <a:effectLst>
                    <a:outerShdw blurRad="292100" dist="139700" dir="2700000" algn="tl" rotWithShape="0">
                      <a:srgbClr val="333333">
                        <a:alpha val="65000"/>
                      </a:srgbClr>
                    </a:outerShdw>
                  </a:effectLst>
                </p:spPr>
              </p:pic>
              <p:sp>
                <p:nvSpPr>
                  <p:cNvPr id="98" name="矩形 97"/>
                  <p:cNvSpPr/>
                  <p:nvPr/>
                </p:nvSpPr>
                <p:spPr>
                  <a:xfrm>
                    <a:off x="3308910" y="3889640"/>
                    <a:ext cx="617789" cy="65584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zh-CN" altLang="en-US" sz="6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合并</a:t>
                    </a:r>
                    <a:endParaRPr kumimoji="0" lang="en-US" altLang="zh-CN" sz="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zh-CN" altLang="en-US" sz="6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请求</a:t>
                    </a:r>
                  </a:p>
                </p:txBody>
              </p:sp>
            </p:grpSp>
            <p:grpSp>
              <p:nvGrpSpPr>
                <p:cNvPr id="93" name="组合 79"/>
                <p:cNvGrpSpPr/>
                <p:nvPr/>
              </p:nvGrpSpPr>
              <p:grpSpPr>
                <a:xfrm>
                  <a:off x="1466355" y="4221089"/>
                  <a:ext cx="765702" cy="732104"/>
                  <a:chOff x="1322999" y="2427924"/>
                  <a:chExt cx="1020826" cy="850538"/>
                </a:xfrm>
              </p:grpSpPr>
              <p:sp>
                <p:nvSpPr>
                  <p:cNvPr id="95" name="竖卷形 94"/>
                  <p:cNvSpPr/>
                  <p:nvPr/>
                </p:nvSpPr>
                <p:spPr>
                  <a:xfrm>
                    <a:off x="1335400" y="2427924"/>
                    <a:ext cx="1008425" cy="725276"/>
                  </a:xfrm>
                  <a:prstGeom prst="verticalScroll">
                    <a:avLst/>
                  </a:prstGeom>
                  <a:solidFill>
                    <a:srgbClr val="C8C8B1">
                      <a:lumMod val="20000"/>
                      <a:lumOff val="80000"/>
                    </a:srgbClr>
                  </a:solidFill>
                  <a:ln w="12700" cap="flat" cmpd="sng" algn="ctr">
                    <a:solidFill>
                      <a:srgbClr val="000000"/>
                    </a:solidFill>
                    <a:prstDash val="solid"/>
                  </a:ln>
                  <a:effectLst>
                    <a:outerShdw blurRad="39999" dist="23000" algn="bl" rotWithShape="0">
                      <a:srgbClr val="000000">
                        <a:alpha val="40000"/>
                      </a:srgbClr>
                    </a:outerShdw>
                  </a:effectLst>
                </p:spPr>
                <p:txBody>
                  <a:bodyPr wrap="none"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6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黑体"/>
                      <a:cs typeface="+mn-cs"/>
                    </a:endParaRPr>
                  </a:p>
                </p:txBody>
              </p:sp>
              <p:sp>
                <p:nvSpPr>
                  <p:cNvPr id="96" name="矩形 95"/>
                  <p:cNvSpPr/>
                  <p:nvPr/>
                </p:nvSpPr>
                <p:spPr>
                  <a:xfrm>
                    <a:off x="1322999" y="2533196"/>
                    <a:ext cx="984811" cy="745266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zh-CN" altLang="en-US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功能</a:t>
                    </a:r>
                    <a:endParaRPr kumimoji="0" lang="en-US" altLang="zh-CN" sz="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zh-CN" altLang="en-US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请求</a:t>
                    </a:r>
                    <a:endParaRPr kumimoji="0" lang="en-US" altLang="zh-CN" sz="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  <p:cxnSp>
              <p:nvCxnSpPr>
                <p:cNvPr id="94" name="肘形连接符 80"/>
                <p:cNvCxnSpPr>
                  <a:cxnSpLocks/>
                  <a:stCxn id="130" idx="3"/>
                  <a:endCxn id="95" idx="0"/>
                </p:cNvCxnSpPr>
                <p:nvPr/>
              </p:nvCxnSpPr>
              <p:spPr>
                <a:xfrm>
                  <a:off x="596758" y="3525948"/>
                  <a:ext cx="1257099" cy="695140"/>
                </a:xfrm>
                <a:prstGeom prst="bentConnector2">
                  <a:avLst/>
                </a:prstGeom>
                <a:noFill/>
                <a:ln w="28575" cap="flat" cmpd="sng" algn="ctr">
                  <a:solidFill>
                    <a:srgbClr val="989AAC"/>
                  </a:solidFill>
                  <a:prstDash val="solid"/>
                  <a:tailEnd type="triangle"/>
                </a:ln>
                <a:effectLst/>
              </p:spPr>
            </p:cxnSp>
          </p:grpSp>
          <p:sp>
            <p:nvSpPr>
              <p:cNvPr id="27" name="下箭头 25"/>
              <p:cNvSpPr/>
              <p:nvPr/>
            </p:nvSpPr>
            <p:spPr>
              <a:xfrm>
                <a:off x="5825105" y="5419899"/>
                <a:ext cx="348907" cy="310034"/>
              </a:xfrm>
              <a:prstGeom prst="downArrow">
                <a:avLst/>
              </a:prstGeom>
              <a:solidFill>
                <a:srgbClr val="FFFFFF"/>
              </a:solidFill>
              <a:ln w="12700" cap="flat" cmpd="sng" algn="ctr">
                <a:solidFill>
                  <a:srgbClr val="000000"/>
                </a:solidFill>
                <a:prstDash val="solid"/>
              </a:ln>
              <a:effectLst>
                <a:outerShdw blurRad="39999" dist="23000" algn="bl" rotWithShape="0">
                  <a:srgbClr val="000000">
                    <a:alpha val="40000"/>
                  </a:srgbClr>
                </a:outerShdw>
              </a:effectLst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6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黑体"/>
                  <a:cs typeface="+mn-cs"/>
                </a:endParaRPr>
              </a:p>
            </p:txBody>
          </p:sp>
          <p:grpSp>
            <p:nvGrpSpPr>
              <p:cNvPr id="28" name="组合 26"/>
              <p:cNvGrpSpPr/>
              <p:nvPr/>
            </p:nvGrpSpPr>
            <p:grpSpPr>
              <a:xfrm>
                <a:off x="5068451" y="5711418"/>
                <a:ext cx="1083925" cy="730558"/>
                <a:chOff x="3638420" y="4911082"/>
                <a:chExt cx="3679718" cy="1641752"/>
              </a:xfrm>
            </p:grpSpPr>
            <p:sp>
              <p:nvSpPr>
                <p:cNvPr id="76" name="流程图: 文档 75"/>
                <p:cNvSpPr/>
                <p:nvPr/>
              </p:nvSpPr>
              <p:spPr>
                <a:xfrm>
                  <a:off x="4174864" y="4924080"/>
                  <a:ext cx="2574177" cy="1628754"/>
                </a:xfrm>
                <a:prstGeom prst="flowChartDocument">
                  <a:avLst/>
                </a:prstGeom>
                <a:solidFill>
                  <a:srgbClr val="FFFFFF"/>
                </a:solidFill>
                <a:ln w="12700" cap="flat" cmpd="sng" algn="ctr">
                  <a:solidFill>
                    <a:srgbClr val="000000"/>
                  </a:solidFill>
                  <a:prstDash val="solid"/>
                </a:ln>
                <a:effectLst>
                  <a:outerShdw blurRad="39999" dist="23000" algn="bl" rotWithShape="0">
                    <a:srgbClr val="000000">
                      <a:alpha val="40000"/>
                    </a:srgbClr>
                  </a:outerShdw>
                </a:effectLst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黑体"/>
                    <a:cs typeface="+mn-cs"/>
                  </a:endParaRPr>
                </a:p>
              </p:txBody>
            </p:sp>
            <p:grpSp>
              <p:nvGrpSpPr>
                <p:cNvPr id="78" name="组合 30"/>
                <p:cNvGrpSpPr/>
                <p:nvPr/>
              </p:nvGrpSpPr>
              <p:grpSpPr>
                <a:xfrm>
                  <a:off x="5893503" y="5327775"/>
                  <a:ext cx="757646" cy="788139"/>
                  <a:chOff x="5746748" y="5137540"/>
                  <a:chExt cx="757646" cy="788139"/>
                </a:xfrm>
              </p:grpSpPr>
              <p:pic>
                <p:nvPicPr>
                  <p:cNvPr id="88" name="图片 87"/>
                  <p:cNvPicPr>
                    <a:picLocks noChangeAspect="1"/>
                  </p:cNvPicPr>
                  <p:nvPr/>
                </p:nvPicPr>
                <p:blipFill>
                  <a:blip r:embed="rId13" cstate="print"/>
                  <a:stretch>
                    <a:fillRect/>
                  </a:stretch>
                </p:blipFill>
                <p:spPr>
                  <a:xfrm>
                    <a:off x="5746748" y="5137540"/>
                    <a:ext cx="406200" cy="571500"/>
                  </a:xfrm>
                  <a:prstGeom prst="rect">
                    <a:avLst/>
                  </a:prstGeom>
                </p:spPr>
              </p:pic>
              <p:pic>
                <p:nvPicPr>
                  <p:cNvPr id="89" name="图片 88"/>
                  <p:cNvPicPr>
                    <a:picLocks noChangeAspect="1"/>
                  </p:cNvPicPr>
                  <p:nvPr/>
                </p:nvPicPr>
                <p:blipFill>
                  <a:blip r:embed="rId14" cstate="print"/>
                  <a:stretch>
                    <a:fillRect/>
                  </a:stretch>
                </p:blipFill>
                <p:spPr>
                  <a:xfrm>
                    <a:off x="5920481" y="5341479"/>
                    <a:ext cx="583913" cy="58420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79" name="组合 31"/>
                <p:cNvGrpSpPr/>
                <p:nvPr/>
              </p:nvGrpSpPr>
              <p:grpSpPr>
                <a:xfrm>
                  <a:off x="4967814" y="5895812"/>
                  <a:ext cx="806132" cy="584200"/>
                  <a:chOff x="5048394" y="5072971"/>
                  <a:chExt cx="806132" cy="584200"/>
                </a:xfrm>
              </p:grpSpPr>
              <p:pic>
                <p:nvPicPr>
                  <p:cNvPr id="86" name="图片 85"/>
                  <p:cNvPicPr>
                    <a:picLocks noChangeAspect="1"/>
                  </p:cNvPicPr>
                  <p:nvPr/>
                </p:nvPicPr>
                <p:blipFill>
                  <a:blip r:embed="rId15" cstate="print"/>
                  <a:stretch>
                    <a:fillRect/>
                  </a:stretch>
                </p:blipFill>
                <p:spPr>
                  <a:xfrm>
                    <a:off x="5511795" y="5141096"/>
                    <a:ext cx="342731" cy="508000"/>
                  </a:xfrm>
                  <a:prstGeom prst="rect">
                    <a:avLst/>
                  </a:prstGeom>
                </p:spPr>
              </p:pic>
              <p:pic>
                <p:nvPicPr>
                  <p:cNvPr id="87" name="图片 86"/>
                  <p:cNvPicPr>
                    <a:picLocks noChangeAspect="1"/>
                  </p:cNvPicPr>
                  <p:nvPr/>
                </p:nvPicPr>
                <p:blipFill>
                  <a:blip r:embed="rId14" cstate="print"/>
                  <a:stretch>
                    <a:fillRect/>
                  </a:stretch>
                </p:blipFill>
                <p:spPr>
                  <a:xfrm>
                    <a:off x="5048394" y="5072971"/>
                    <a:ext cx="583913" cy="584200"/>
                  </a:xfrm>
                  <a:prstGeom prst="rect">
                    <a:avLst/>
                  </a:prstGeom>
                </p:spPr>
              </p:pic>
            </p:grpSp>
            <p:cxnSp>
              <p:nvCxnSpPr>
                <p:cNvPr id="80" name="直接箭头连接符 32"/>
                <p:cNvCxnSpPr/>
                <p:nvPr/>
              </p:nvCxnSpPr>
              <p:spPr>
                <a:xfrm>
                  <a:off x="4543713" y="5859027"/>
                  <a:ext cx="423470" cy="403268"/>
                </a:xfrm>
                <a:prstGeom prst="straightConnector1">
                  <a:avLst/>
                </a:prstGeom>
                <a:noFill/>
                <a:ln w="28575" cap="flat" cmpd="sng" algn="ctr">
                  <a:solidFill>
                    <a:srgbClr val="B4B392"/>
                  </a:solidFill>
                  <a:prstDash val="solid"/>
                  <a:tailEnd type="triangle"/>
                </a:ln>
                <a:effectLst/>
              </p:spPr>
            </p:cxnSp>
            <p:cxnSp>
              <p:nvCxnSpPr>
                <p:cNvPr id="81" name="直接箭头连接符 33"/>
                <p:cNvCxnSpPr>
                  <a:cxnSpLocks/>
                  <a:endCxn id="89" idx="1"/>
                </p:cNvCxnSpPr>
                <p:nvPr/>
              </p:nvCxnSpPr>
              <p:spPr>
                <a:xfrm flipV="1">
                  <a:off x="5658555" y="5823814"/>
                  <a:ext cx="408681" cy="432787"/>
                </a:xfrm>
                <a:prstGeom prst="straightConnector1">
                  <a:avLst/>
                </a:prstGeom>
                <a:noFill/>
                <a:ln w="28575" cap="flat" cmpd="sng" algn="ctr">
                  <a:solidFill>
                    <a:srgbClr val="B4B392"/>
                  </a:solidFill>
                  <a:prstDash val="solid"/>
                  <a:tailEnd type="triangle"/>
                </a:ln>
                <a:effectLst/>
              </p:spPr>
            </p:cxnSp>
            <p:grpSp>
              <p:nvGrpSpPr>
                <p:cNvPr id="83" name="组合 35"/>
                <p:cNvGrpSpPr/>
                <p:nvPr/>
              </p:nvGrpSpPr>
              <p:grpSpPr>
                <a:xfrm>
                  <a:off x="4204431" y="5303540"/>
                  <a:ext cx="583913" cy="821624"/>
                  <a:chOff x="4090856" y="5121959"/>
                  <a:chExt cx="583913" cy="821624"/>
                </a:xfrm>
              </p:grpSpPr>
              <p:pic>
                <p:nvPicPr>
                  <p:cNvPr id="84" name="图片 83"/>
                  <p:cNvPicPr>
                    <a:picLocks noChangeAspect="1"/>
                  </p:cNvPicPr>
                  <p:nvPr/>
                </p:nvPicPr>
                <p:blipFill>
                  <a:blip r:embed="rId13" cstate="print"/>
                  <a:stretch>
                    <a:fillRect/>
                  </a:stretch>
                </p:blipFill>
                <p:spPr>
                  <a:xfrm>
                    <a:off x="4125720" y="5121959"/>
                    <a:ext cx="406200" cy="571500"/>
                  </a:xfrm>
                  <a:prstGeom prst="rect">
                    <a:avLst/>
                  </a:prstGeom>
                </p:spPr>
              </p:pic>
              <p:pic>
                <p:nvPicPr>
                  <p:cNvPr id="85" name="图片 37"/>
                  <p:cNvPicPr>
                    <a:picLocks noChangeAspect="1"/>
                  </p:cNvPicPr>
                  <p:nvPr/>
                </p:nvPicPr>
                <p:blipFill>
                  <a:blip r:embed="rId14" cstate="print"/>
                  <a:stretch>
                    <a:fillRect/>
                  </a:stretch>
                </p:blipFill>
                <p:spPr>
                  <a:xfrm>
                    <a:off x="4090856" y="5359382"/>
                    <a:ext cx="583913" cy="584201"/>
                  </a:xfrm>
                  <a:prstGeom prst="rect">
                    <a:avLst/>
                  </a:prstGeom>
                </p:spPr>
              </p:pic>
            </p:grpSp>
            <p:cxnSp>
              <p:nvCxnSpPr>
                <p:cNvPr id="82" name="直接箭头连接符 81"/>
                <p:cNvCxnSpPr/>
                <p:nvPr/>
              </p:nvCxnSpPr>
              <p:spPr>
                <a:xfrm>
                  <a:off x="4692145" y="5592890"/>
                  <a:ext cx="1248008" cy="77192"/>
                </a:xfrm>
                <a:prstGeom prst="straightConnector1">
                  <a:avLst/>
                </a:prstGeom>
                <a:noFill/>
                <a:ln w="28575" cap="flat" cmpd="sng" algn="ctr">
                  <a:solidFill>
                    <a:srgbClr val="B4B392"/>
                  </a:solidFill>
                  <a:prstDash val="solid"/>
                  <a:tailEnd type="triangle"/>
                </a:ln>
                <a:effectLst/>
              </p:spPr>
            </p:cxnSp>
            <p:sp>
              <p:nvSpPr>
                <p:cNvPr id="77" name="文本框 71"/>
                <p:cNvSpPr txBox="1"/>
                <p:nvPr/>
              </p:nvSpPr>
              <p:spPr>
                <a:xfrm>
                  <a:off x="3638420" y="4911082"/>
                  <a:ext cx="3679718" cy="139703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zh-CN" altLang="en-US" sz="10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大众</a:t>
                  </a:r>
                  <a:endParaRPr kumimoji="0" lang="en-US" altLang="zh-CN" sz="1000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zh-CN" altLang="en-US" sz="10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评论网络</a:t>
                  </a:r>
                </a:p>
              </p:txBody>
            </p:sp>
          </p:grpSp>
          <p:sp>
            <p:nvSpPr>
              <p:cNvPr id="29" name="圆角矩形 2"/>
              <p:cNvSpPr/>
              <p:nvPr/>
            </p:nvSpPr>
            <p:spPr>
              <a:xfrm>
                <a:off x="6055919" y="5717200"/>
                <a:ext cx="501286" cy="666431"/>
              </a:xfrm>
              <a:prstGeom prst="roundRect">
                <a:avLst>
                  <a:gd name="adj" fmla="val 0"/>
                </a:avLst>
              </a:prstGeom>
              <a:solidFill>
                <a:srgbClr val="FFFFFF">
                  <a:lumMod val="85000"/>
                </a:srgbClr>
              </a:solidFill>
              <a:ln w="12700" cap="flat" cmpd="sng" algn="ctr">
                <a:solidFill>
                  <a:srgbClr val="7A7A7A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39999" dist="23000" algn="bl" rotWithShape="0">
                  <a:srgbClr val="000000">
                    <a:alpha val="40000"/>
                  </a:srgbClr>
                </a:outerShdw>
              </a:effectLst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微软雅黑" pitchFamily="34" charset="-122"/>
                    <a:ea typeface="微软雅黑" pitchFamily="34" charset="-122"/>
                    <a:cs typeface="+mn-cs"/>
                  </a:rPr>
                  <a:t>CI</a:t>
                </a:r>
                <a:r>
                  <a:rPr kumimoji="0" lang="zh-CN" altLang="en-US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微软雅黑" pitchFamily="34" charset="-122"/>
                    <a:ea typeface="微软雅黑" pitchFamily="34" charset="-122"/>
                    <a:cs typeface="+mn-cs"/>
                  </a:rPr>
                  <a:t>在线</a:t>
                </a:r>
                <a:endParaRPr kumimoji="0" lang="en-US" altLang="zh-CN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微软雅黑" pitchFamily="34" charset="-122"/>
                    <a:ea typeface="微软雅黑" pitchFamily="34" charset="-122"/>
                    <a:cs typeface="+mn-cs"/>
                  </a:rPr>
                  <a:t>自动</a:t>
                </a:r>
                <a:endParaRPr kumimoji="0" lang="en-US" altLang="zh-CN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微软雅黑" pitchFamily="34" charset="-122"/>
                    <a:ea typeface="微软雅黑" pitchFamily="34" charset="-122"/>
                    <a:cs typeface="+mn-cs"/>
                  </a:rPr>
                  <a:t>评测</a:t>
                </a:r>
              </a:p>
            </p:txBody>
          </p:sp>
          <p:sp>
            <p:nvSpPr>
              <p:cNvPr id="30" name="圆角矩形 2"/>
              <p:cNvSpPr/>
              <p:nvPr/>
            </p:nvSpPr>
            <p:spPr>
              <a:xfrm>
                <a:off x="6640900" y="5711417"/>
                <a:ext cx="384289" cy="672212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 w="12700" cap="flat" cmpd="sng" algn="ctr">
                <a:solidFill>
                  <a:srgbClr val="7A7A7A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39999" dist="23000" algn="bl" rotWithShape="0">
                  <a:srgbClr val="000000">
                    <a:alpha val="40000"/>
                  </a:srgbClr>
                </a:outerShdw>
              </a:effectLst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微软雅黑" pitchFamily="34" charset="-122"/>
                    <a:ea typeface="微软雅黑" pitchFamily="34" charset="-122"/>
                  </a:rPr>
                  <a:t>代码</a:t>
                </a:r>
                <a:endParaRPr kumimoji="0" lang="en-US" altLang="zh-CN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1000" b="1" kern="0" dirty="0">
                    <a:solidFill>
                      <a:srgbClr val="002060"/>
                    </a:solidFill>
                    <a:latin typeface="微软雅黑" pitchFamily="34" charset="-122"/>
                    <a:ea typeface="微软雅黑" pitchFamily="34" charset="-122"/>
                  </a:rPr>
                  <a:t>审查</a:t>
                </a:r>
                <a:endParaRPr kumimoji="0" lang="zh-CN" altLang="en-US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31" name="上下箭头 30"/>
              <p:cNvSpPr/>
              <p:nvPr/>
            </p:nvSpPr>
            <p:spPr>
              <a:xfrm rot="5400000">
                <a:off x="8254008" y="5197319"/>
                <a:ext cx="248743" cy="1195879"/>
              </a:xfrm>
              <a:prstGeom prst="upDownArrow">
                <a:avLst/>
              </a:prstGeom>
              <a:solidFill>
                <a:srgbClr val="FFFFFF"/>
              </a:solidFill>
              <a:ln w="12700" cap="flat" cmpd="sng" algn="ctr">
                <a:solidFill>
                  <a:srgbClr val="000000"/>
                </a:solidFill>
                <a:prstDash val="solid"/>
              </a:ln>
              <a:effectLst>
                <a:outerShdw blurRad="39999" dist="23000" algn="bl" rotWithShape="0">
                  <a:srgbClr val="000000">
                    <a:alpha val="40000"/>
                  </a:srgbClr>
                </a:outerShdw>
              </a:effectLst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6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黑体"/>
                  <a:cs typeface="+mn-cs"/>
                </a:endParaRPr>
              </a:p>
            </p:txBody>
          </p:sp>
          <p:sp>
            <p:nvSpPr>
              <p:cNvPr id="32" name="圆角矩形 31"/>
              <p:cNvSpPr/>
              <p:nvPr/>
            </p:nvSpPr>
            <p:spPr>
              <a:xfrm>
                <a:off x="3495391" y="3646196"/>
                <a:ext cx="655643" cy="647578"/>
              </a:xfrm>
              <a:prstGeom prst="roundRect">
                <a:avLst>
                  <a:gd name="adj" fmla="val 16496"/>
                </a:avLst>
              </a:prstGeom>
              <a:solidFill>
                <a:srgbClr val="FF6600"/>
              </a:solidFill>
              <a:ln w="19050" cap="flat" cmpd="sng" algn="ctr">
                <a:solidFill>
                  <a:srgbClr val="C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ot="0" spcFirstLastPara="0" vert="horz" wrap="non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zh-CN" altLang="en-US" sz="1000" b="1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  <a:cs typeface="宋体"/>
                  </a:rPr>
                  <a:t>创意</a:t>
                </a:r>
                <a:endParaRPr lang="en-US" altLang="zh-CN" sz="10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cs typeface="宋体"/>
                </a:endParaRPr>
              </a:p>
              <a:p>
                <a:pPr algn="ctr">
                  <a:spcAft>
                    <a:spcPts val="0"/>
                  </a:spcAft>
                </a:pPr>
                <a:r>
                  <a:rPr lang="zh-CN" altLang="en-US" sz="1000" b="1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  <a:cs typeface="宋体"/>
                  </a:rPr>
                  <a:t>分享</a:t>
                </a:r>
              </a:p>
            </p:txBody>
          </p:sp>
          <p:sp>
            <p:nvSpPr>
              <p:cNvPr id="33" name="圆角矩形 32"/>
              <p:cNvSpPr/>
              <p:nvPr/>
            </p:nvSpPr>
            <p:spPr>
              <a:xfrm>
                <a:off x="1919536" y="5535036"/>
                <a:ext cx="679452" cy="644889"/>
              </a:xfrm>
              <a:prstGeom prst="roundRect">
                <a:avLst>
                  <a:gd name="adj" fmla="val 16496"/>
                </a:avLst>
              </a:prstGeom>
              <a:solidFill>
                <a:srgbClr val="FF6600"/>
              </a:solidFill>
              <a:ln w="19050" cap="flat" cmpd="sng" algn="ctr">
                <a:solidFill>
                  <a:srgbClr val="C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ot="0" spcFirstLastPara="0" vert="horz" wrap="non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zh-CN" altLang="en-US" sz="1000" b="1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  <a:cs typeface="宋体"/>
                  </a:rPr>
                  <a:t>协同</a:t>
                </a:r>
                <a:endParaRPr lang="en-US" altLang="zh-CN" sz="10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cs typeface="宋体"/>
                </a:endParaRPr>
              </a:p>
              <a:p>
                <a:pPr algn="ctr">
                  <a:spcAft>
                    <a:spcPts val="0"/>
                  </a:spcAft>
                </a:pPr>
                <a:r>
                  <a:rPr lang="zh-CN" altLang="en-US" sz="1000" b="1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  <a:cs typeface="宋体"/>
                  </a:rPr>
                  <a:t>编程</a:t>
                </a:r>
              </a:p>
            </p:txBody>
          </p:sp>
          <p:sp>
            <p:nvSpPr>
              <p:cNvPr id="34" name="文本框 32"/>
              <p:cNvSpPr txBox="1"/>
              <p:nvPr/>
            </p:nvSpPr>
            <p:spPr>
              <a:xfrm>
                <a:off x="7570527" y="2349332"/>
                <a:ext cx="543458" cy="2869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UAT</a:t>
                </a:r>
                <a:endParaRPr kumimoji="0" lang="zh-CN" altLang="en-US" sz="600" b="1" i="0" u="none" strike="noStrike" kern="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5" name="文本框 32"/>
              <p:cNvSpPr txBox="1"/>
              <p:nvPr/>
            </p:nvSpPr>
            <p:spPr>
              <a:xfrm>
                <a:off x="7572055" y="2871861"/>
                <a:ext cx="812446" cy="2869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Promote</a:t>
                </a:r>
                <a:endParaRPr kumimoji="0" lang="zh-CN" altLang="en-US" sz="600" b="1" i="0" u="none" strike="noStrike" kern="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36" name="肘形连接符 80"/>
              <p:cNvCxnSpPr>
                <a:cxnSpLocks/>
                <a:stCxn id="65" idx="1"/>
                <a:endCxn id="129" idx="0"/>
              </p:cNvCxnSpPr>
              <p:nvPr/>
            </p:nvCxnSpPr>
            <p:spPr>
              <a:xfrm rot="10800000" flipV="1">
                <a:off x="2261101" y="2676207"/>
                <a:ext cx="1187065" cy="938414"/>
              </a:xfrm>
              <a:prstGeom prst="bentConnector2">
                <a:avLst/>
              </a:prstGeom>
              <a:noFill/>
              <a:ln w="28575" cap="flat" cmpd="sng" algn="ctr">
                <a:solidFill>
                  <a:srgbClr val="989AAC"/>
                </a:solidFill>
                <a:prstDash val="solid"/>
                <a:tailEnd type="triangle"/>
              </a:ln>
              <a:effectLst/>
            </p:spPr>
          </p:cxnSp>
          <p:sp>
            <p:nvSpPr>
              <p:cNvPr id="37" name="圆角矩形 36"/>
              <p:cNvSpPr/>
              <p:nvPr/>
            </p:nvSpPr>
            <p:spPr>
              <a:xfrm>
                <a:off x="1928692" y="2365460"/>
                <a:ext cx="664816" cy="631492"/>
              </a:xfrm>
              <a:prstGeom prst="roundRect">
                <a:avLst>
                  <a:gd name="adj" fmla="val 16496"/>
                </a:avLst>
              </a:prstGeom>
              <a:solidFill>
                <a:srgbClr val="FF6600"/>
              </a:solidFill>
              <a:ln w="19050" cap="flat" cmpd="sng" algn="ctr">
                <a:solidFill>
                  <a:srgbClr val="C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ot="0" spcFirstLastPara="0" vert="horz" wrap="non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Times New Roman" pitchFamily="36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Times New Roman" pitchFamily="36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Times New Roman" pitchFamily="36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Times New Roman" pitchFamily="36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Times New Roman" pitchFamily="36" charset="0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Times New Roman" pitchFamily="36" charset="0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Times New Roman" pitchFamily="36" charset="0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Times New Roman" pitchFamily="36" charset="0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Times New Roman" pitchFamily="36" charset="0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1000" b="1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  <a:cs typeface="宋体"/>
                  </a:rPr>
                  <a:t>快速</a:t>
                </a:r>
                <a:endParaRPr kumimoji="0" lang="en-US" altLang="zh-CN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宋体"/>
                </a:endParaRPr>
              </a:p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1000" b="1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  <a:cs typeface="宋体"/>
                  </a:rPr>
                  <a:t>体验</a:t>
                </a:r>
                <a:endParaRPr kumimoji="0" lang="zh-CN" alt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宋体"/>
                </a:endParaRPr>
              </a:p>
            </p:txBody>
          </p:sp>
          <p:pic>
            <p:nvPicPr>
              <p:cNvPr id="38" name="Picture 2"/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774804" y="2996661"/>
                <a:ext cx="249936" cy="24212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39" name="Picture 2"/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449312" y="3003803"/>
                <a:ext cx="249936" cy="24212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40" name="Picture 2"/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25474" y="3002755"/>
                <a:ext cx="249936" cy="24212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41" name="Picture 2"/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02658" y="3006804"/>
                <a:ext cx="249936" cy="24212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42" name="Picture 2"/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88357" y="3002755"/>
                <a:ext cx="249936" cy="24212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43" name="Picture 2"/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73311" y="3001707"/>
                <a:ext cx="249936" cy="24212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grpSp>
            <p:nvGrpSpPr>
              <p:cNvPr id="44" name="组合 43"/>
              <p:cNvGrpSpPr/>
              <p:nvPr/>
            </p:nvGrpSpPr>
            <p:grpSpPr>
              <a:xfrm>
                <a:off x="5060085" y="1988840"/>
                <a:ext cx="2082103" cy="1687982"/>
                <a:chOff x="3113639" y="1098939"/>
                <a:chExt cx="3330570" cy="2058514"/>
              </a:xfrm>
            </p:grpSpPr>
            <p:sp>
              <p:nvSpPr>
                <p:cNvPr id="74" name="矩形 73"/>
                <p:cNvSpPr/>
                <p:nvPr/>
              </p:nvSpPr>
              <p:spPr>
                <a:xfrm>
                  <a:off x="3113639" y="1098939"/>
                  <a:ext cx="3330570" cy="2058514"/>
                </a:xfrm>
                <a:prstGeom prst="rect">
                  <a:avLst/>
                </a:prstGeom>
                <a:noFill/>
                <a:ln w="28575" cap="flat" cmpd="sng" algn="ctr">
                  <a:solidFill>
                    <a:srgbClr val="0070C0"/>
                  </a:solidFill>
                  <a:prstDash val="dash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6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黑体"/>
                    <a:cs typeface="+mn-cs"/>
                  </a:endParaRPr>
                </a:p>
              </p:txBody>
            </p:sp>
            <p:sp>
              <p:nvSpPr>
                <p:cNvPr id="75" name="文本框 32"/>
                <p:cNvSpPr txBox="1"/>
                <p:nvPr/>
              </p:nvSpPr>
              <p:spPr>
                <a:xfrm>
                  <a:off x="3500294" y="2791961"/>
                  <a:ext cx="2678089" cy="34990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zh-CN" altLang="en-US" sz="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运行环境（</a:t>
                  </a:r>
                  <a:r>
                    <a:rPr kumimoji="0" lang="en-US" altLang="zh-CN" sz="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Production</a:t>
                  </a:r>
                  <a:r>
                    <a:rPr kumimoji="0" lang="zh-CN" altLang="en-US" sz="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）</a:t>
                  </a:r>
                </a:p>
              </p:txBody>
            </p:sp>
          </p:grpSp>
          <p:pic>
            <p:nvPicPr>
              <p:cNvPr id="45" name="Picture 2"/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775254" y="2671293"/>
                <a:ext cx="249936" cy="24212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46" name="Picture 2"/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449762" y="2678436"/>
                <a:ext cx="249936" cy="24212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47" name="Picture 2"/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25924" y="2677388"/>
                <a:ext cx="249936" cy="24212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48" name="Picture 2"/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03108" y="2681436"/>
                <a:ext cx="249936" cy="24212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49" name="Picture 2"/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88808" y="2677387"/>
                <a:ext cx="249936" cy="24212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50" name="Picture 2"/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73761" y="2676339"/>
                <a:ext cx="249936" cy="24212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51" name="文本框 32"/>
              <p:cNvSpPr txBox="1"/>
              <p:nvPr/>
            </p:nvSpPr>
            <p:spPr>
              <a:xfrm>
                <a:off x="5042244" y="2126445"/>
                <a:ext cx="765125" cy="2869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运行监控</a:t>
                </a:r>
              </a:p>
            </p:txBody>
          </p:sp>
          <p:sp>
            <p:nvSpPr>
              <p:cNvPr id="52" name="文本框 32"/>
              <p:cNvSpPr txBox="1"/>
              <p:nvPr/>
            </p:nvSpPr>
            <p:spPr>
              <a:xfrm>
                <a:off x="5728628" y="2126474"/>
                <a:ext cx="765125" cy="2869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资源调度</a:t>
                </a:r>
              </a:p>
            </p:txBody>
          </p:sp>
          <p:sp>
            <p:nvSpPr>
              <p:cNvPr id="53" name="文本框 32"/>
              <p:cNvSpPr txBox="1"/>
              <p:nvPr/>
            </p:nvSpPr>
            <p:spPr>
              <a:xfrm>
                <a:off x="6359121" y="2126474"/>
                <a:ext cx="765125" cy="2869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数据迁移</a:t>
                </a:r>
              </a:p>
            </p:txBody>
          </p:sp>
          <p:sp>
            <p:nvSpPr>
              <p:cNvPr id="54" name="文本框 32"/>
              <p:cNvSpPr txBox="1"/>
              <p:nvPr/>
            </p:nvSpPr>
            <p:spPr>
              <a:xfrm>
                <a:off x="5035800" y="2346725"/>
                <a:ext cx="765125" cy="2869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并行优化</a:t>
                </a:r>
              </a:p>
            </p:txBody>
          </p:sp>
          <p:sp>
            <p:nvSpPr>
              <p:cNvPr id="55" name="文本框 32"/>
              <p:cNvSpPr txBox="1"/>
              <p:nvPr/>
            </p:nvSpPr>
            <p:spPr>
              <a:xfrm>
                <a:off x="5715395" y="2346931"/>
                <a:ext cx="765125" cy="2869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快速部署</a:t>
                </a:r>
              </a:p>
            </p:txBody>
          </p:sp>
          <p:sp>
            <p:nvSpPr>
              <p:cNvPr id="56" name="文本框 32"/>
              <p:cNvSpPr txBox="1"/>
              <p:nvPr/>
            </p:nvSpPr>
            <p:spPr>
              <a:xfrm>
                <a:off x="6364909" y="2364279"/>
                <a:ext cx="765125" cy="2869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数据备份</a:t>
                </a:r>
              </a:p>
            </p:txBody>
          </p:sp>
          <p:pic>
            <p:nvPicPr>
              <p:cNvPr id="57" name="Picture 6"/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50718" y="2010000"/>
                <a:ext cx="890283" cy="3723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58" name="Picture 6"/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50718" y="2541419"/>
                <a:ext cx="890283" cy="3723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cxnSp>
            <p:nvCxnSpPr>
              <p:cNvPr id="59" name="肘形连接符 58"/>
              <p:cNvCxnSpPr>
                <a:cxnSpLocks/>
                <a:stCxn id="71" idx="1"/>
                <a:endCxn id="57" idx="3"/>
              </p:cNvCxnSpPr>
              <p:nvPr/>
            </p:nvCxnSpPr>
            <p:spPr>
              <a:xfrm rot="10800000">
                <a:off x="8541001" y="2196151"/>
                <a:ext cx="1045458" cy="526419"/>
              </a:xfrm>
              <a:prstGeom prst="bentConnector3">
                <a:avLst>
                  <a:gd name="adj1" fmla="val 50000"/>
                </a:avLst>
              </a:prstGeom>
              <a:noFill/>
              <a:ln w="28575" cap="flat" cmpd="sng" algn="ctr">
                <a:solidFill>
                  <a:srgbClr val="989AAC"/>
                </a:solidFill>
                <a:prstDash val="solid"/>
                <a:tailEnd type="none"/>
              </a:ln>
              <a:effectLst/>
            </p:spPr>
          </p:cxnSp>
          <p:cxnSp>
            <p:nvCxnSpPr>
              <p:cNvPr id="60" name="肘形连接符 59"/>
              <p:cNvCxnSpPr>
                <a:cxnSpLocks/>
                <a:stCxn id="71" idx="1"/>
                <a:endCxn id="58" idx="3"/>
              </p:cNvCxnSpPr>
              <p:nvPr/>
            </p:nvCxnSpPr>
            <p:spPr>
              <a:xfrm rot="10800000" flipV="1">
                <a:off x="8541001" y="2722569"/>
                <a:ext cx="1045458" cy="5000"/>
              </a:xfrm>
              <a:prstGeom prst="bentConnector3">
                <a:avLst>
                  <a:gd name="adj1" fmla="val 50000"/>
                </a:avLst>
              </a:prstGeom>
              <a:noFill/>
              <a:ln w="28575" cap="flat" cmpd="sng" algn="ctr">
                <a:solidFill>
                  <a:srgbClr val="989AAC"/>
                </a:solidFill>
                <a:prstDash val="solid"/>
                <a:tailEnd type="none"/>
              </a:ln>
              <a:effectLst/>
            </p:spPr>
          </p:cxnSp>
          <p:pic>
            <p:nvPicPr>
              <p:cNvPr id="61" name="Picture 6"/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49191" y="3109502"/>
                <a:ext cx="890283" cy="3723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62" name="文本框 32"/>
              <p:cNvSpPr txBox="1"/>
              <p:nvPr/>
            </p:nvSpPr>
            <p:spPr>
              <a:xfrm>
                <a:off x="7570527" y="3449684"/>
                <a:ext cx="956902" cy="2869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Production</a:t>
                </a:r>
                <a:endParaRPr kumimoji="0" lang="zh-CN" altLang="en-US" sz="600" b="1" i="0" u="none" strike="noStrike" kern="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63" name="肘形连接符 62"/>
              <p:cNvCxnSpPr>
                <a:cxnSpLocks/>
                <a:stCxn id="71" idx="1"/>
                <a:endCxn id="61" idx="3"/>
              </p:cNvCxnSpPr>
              <p:nvPr/>
            </p:nvCxnSpPr>
            <p:spPr>
              <a:xfrm rot="10800000" flipV="1">
                <a:off x="8539475" y="2722568"/>
                <a:ext cx="1046985" cy="573083"/>
              </a:xfrm>
              <a:prstGeom prst="bentConnector3">
                <a:avLst>
                  <a:gd name="adj1" fmla="val 50000"/>
                </a:avLst>
              </a:prstGeom>
              <a:noFill/>
              <a:ln w="28575" cap="flat" cmpd="sng" algn="ctr">
                <a:solidFill>
                  <a:srgbClr val="989AAC"/>
                </a:solidFill>
                <a:prstDash val="solid"/>
                <a:tailEnd type="none"/>
              </a:ln>
              <a:effectLst/>
            </p:spPr>
          </p:cxnSp>
          <p:grpSp>
            <p:nvGrpSpPr>
              <p:cNvPr id="64" name="组合 63"/>
              <p:cNvGrpSpPr/>
              <p:nvPr/>
            </p:nvGrpSpPr>
            <p:grpSpPr>
              <a:xfrm>
                <a:off x="9586459" y="2379224"/>
                <a:ext cx="1472334" cy="2013176"/>
                <a:chOff x="7503953" y="1512080"/>
                <a:chExt cx="1795530" cy="2455092"/>
              </a:xfrm>
            </p:grpSpPr>
            <p:pic>
              <p:nvPicPr>
                <p:cNvPr id="70" name="Picture 4"/>
                <p:cNvPicPr>
                  <a:picLocks noChangeAspect="1" noChangeArrowheads="1"/>
                </p:cNvPicPr>
                <p:nvPr/>
              </p:nvPicPr>
              <p:blipFill>
                <a:blip r:embed="rId1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728709" y="1529497"/>
                  <a:ext cx="570774" cy="79562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71" name="Picture 5"/>
                <p:cNvPicPr>
                  <a:picLocks noChangeAspect="1" noChangeArrowheads="1"/>
                </p:cNvPicPr>
                <p:nvPr/>
              </p:nvPicPr>
              <p:blipFill>
                <a:blip r:embed="rId1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03953" y="1512080"/>
                  <a:ext cx="596439" cy="83742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cxnSp>
              <p:nvCxnSpPr>
                <p:cNvPr id="72" name="直接箭头连接符 71"/>
                <p:cNvCxnSpPr>
                  <a:cxnSpLocks/>
                </p:cNvCxnSpPr>
                <p:nvPr/>
              </p:nvCxnSpPr>
              <p:spPr>
                <a:xfrm flipH="1" flipV="1">
                  <a:off x="8981659" y="2325124"/>
                  <a:ext cx="4652" cy="764594"/>
                </a:xfrm>
                <a:prstGeom prst="straightConnector1">
                  <a:avLst/>
                </a:prstGeom>
                <a:noFill/>
                <a:ln w="28575" cap="flat" cmpd="sng" algn="ctr">
                  <a:solidFill>
                    <a:srgbClr val="989AAC"/>
                  </a:solidFill>
                  <a:prstDash val="solid"/>
                  <a:tailEnd type="triangle"/>
                </a:ln>
                <a:effectLst/>
              </p:spPr>
            </p:cxnSp>
            <p:cxnSp>
              <p:nvCxnSpPr>
                <p:cNvPr id="73" name="直接箭头连接符 72"/>
                <p:cNvCxnSpPr>
                  <a:cxnSpLocks/>
                  <a:endCxn id="71" idx="2"/>
                </p:cNvCxnSpPr>
                <p:nvPr/>
              </p:nvCxnSpPr>
              <p:spPr>
                <a:xfrm flipV="1">
                  <a:off x="7802173" y="2349505"/>
                  <a:ext cx="0" cy="1617667"/>
                </a:xfrm>
                <a:prstGeom prst="straightConnector1">
                  <a:avLst/>
                </a:prstGeom>
                <a:noFill/>
                <a:ln w="28575" cap="flat" cmpd="sng" algn="ctr">
                  <a:solidFill>
                    <a:srgbClr val="989AAC"/>
                  </a:solidFill>
                  <a:prstDash val="solid"/>
                  <a:tailEnd type="triangle"/>
                </a:ln>
                <a:effectLst/>
              </p:spPr>
            </p:cxnSp>
          </p:grpSp>
          <p:pic>
            <p:nvPicPr>
              <p:cNvPr id="65" name="Picture 14" descr="http://pic70.nipic.com/file/20150625/20528800_130753304499_2.jpg"/>
              <p:cNvPicPr>
                <a:picLocks noChangeAspect="1" noChangeArrowheads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448165" y="2117860"/>
                <a:ext cx="1144639" cy="111669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6" name="上下箭头 65"/>
              <p:cNvSpPr/>
              <p:nvPr/>
            </p:nvSpPr>
            <p:spPr>
              <a:xfrm rot="5400000">
                <a:off x="4605820" y="2589738"/>
                <a:ext cx="236854" cy="295233"/>
              </a:xfrm>
              <a:prstGeom prst="upDownArrow">
                <a:avLst>
                  <a:gd name="adj1" fmla="val 50000"/>
                  <a:gd name="adj2" fmla="val 39722"/>
                </a:avLst>
              </a:prstGeom>
              <a:solidFill>
                <a:srgbClr val="FFFFFF"/>
              </a:solidFill>
              <a:ln w="12700" cap="flat" cmpd="sng" algn="ctr">
                <a:solidFill>
                  <a:srgbClr val="000000"/>
                </a:solidFill>
                <a:prstDash val="solid"/>
              </a:ln>
              <a:effectLst>
                <a:outerShdw blurRad="39999" dist="23000" algn="bl" rotWithShape="0">
                  <a:srgbClr val="000000">
                    <a:alpha val="40000"/>
                  </a:srgbClr>
                </a:outerShdw>
              </a:effectLst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6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黑体"/>
                  <a:cs typeface="+mn-cs"/>
                </a:endParaRPr>
              </a:p>
            </p:txBody>
          </p:sp>
          <p:cxnSp>
            <p:nvCxnSpPr>
              <p:cNvPr id="67" name="直接箭头连接符 66"/>
              <p:cNvCxnSpPr>
                <a:cxnSpLocks/>
                <a:stCxn id="70" idx="1"/>
                <a:endCxn id="71" idx="3"/>
              </p:cNvCxnSpPr>
              <p:nvPr/>
            </p:nvCxnSpPr>
            <p:spPr>
              <a:xfrm flipH="1">
                <a:off x="10075539" y="2719713"/>
                <a:ext cx="515219" cy="2856"/>
              </a:xfrm>
              <a:prstGeom prst="straightConnector1">
                <a:avLst/>
              </a:prstGeom>
              <a:noFill/>
              <a:ln w="28575" cap="flat" cmpd="sng" algn="ctr">
                <a:solidFill>
                  <a:srgbClr val="989AAC"/>
                </a:solidFill>
                <a:prstDash val="solid"/>
                <a:tailEnd type="triangle"/>
              </a:ln>
              <a:effectLst/>
            </p:spPr>
          </p:cxnSp>
          <p:sp>
            <p:nvSpPr>
              <p:cNvPr id="68" name="圆角矩形 67"/>
              <p:cNvSpPr/>
              <p:nvPr/>
            </p:nvSpPr>
            <p:spPr>
              <a:xfrm>
                <a:off x="6749580" y="3575085"/>
                <a:ext cx="632659" cy="633286"/>
              </a:xfrm>
              <a:prstGeom prst="roundRect">
                <a:avLst>
                  <a:gd name="adj" fmla="val 16496"/>
                </a:avLst>
              </a:prstGeom>
              <a:solidFill>
                <a:srgbClr val="FF6600"/>
              </a:solidFill>
              <a:ln w="19050" cap="flat" cmpd="sng" algn="ctr">
                <a:solidFill>
                  <a:srgbClr val="C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ot="0" spcFirstLastPara="0" vert="horz" wrap="non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zh-CN" altLang="en-US" sz="1000" b="1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  <a:cs typeface="宋体"/>
                  </a:rPr>
                  <a:t>持续</a:t>
                </a:r>
                <a:endParaRPr lang="en-US" altLang="zh-CN" sz="10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cs typeface="宋体"/>
                </a:endParaRPr>
              </a:p>
              <a:p>
                <a:pPr algn="ctr">
                  <a:spcAft>
                    <a:spcPts val="0"/>
                  </a:spcAft>
                </a:pPr>
                <a:r>
                  <a:rPr lang="zh-CN" altLang="en-US" sz="1000" b="1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  <a:cs typeface="宋体"/>
                  </a:rPr>
                  <a:t>评估</a:t>
                </a:r>
              </a:p>
            </p:txBody>
          </p:sp>
          <p:sp>
            <p:nvSpPr>
              <p:cNvPr id="69" name="上下箭头 68"/>
              <p:cNvSpPr/>
              <p:nvPr/>
            </p:nvSpPr>
            <p:spPr>
              <a:xfrm rot="5400000">
                <a:off x="7272862" y="2589739"/>
                <a:ext cx="236854" cy="295233"/>
              </a:xfrm>
              <a:prstGeom prst="upDownArrow">
                <a:avLst>
                  <a:gd name="adj1" fmla="val 50000"/>
                  <a:gd name="adj2" fmla="val 39722"/>
                </a:avLst>
              </a:prstGeom>
              <a:solidFill>
                <a:srgbClr val="FFFFFF"/>
              </a:solidFill>
              <a:ln w="12700" cap="flat" cmpd="sng" algn="ctr">
                <a:solidFill>
                  <a:srgbClr val="000000"/>
                </a:solidFill>
                <a:prstDash val="solid"/>
              </a:ln>
              <a:effectLst>
                <a:outerShdw blurRad="39999" dist="23000" algn="bl" rotWithShape="0">
                  <a:srgbClr val="000000">
                    <a:alpha val="40000"/>
                  </a:srgbClr>
                </a:outerShdw>
              </a:effectLst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6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黑体"/>
                  <a:cs typeface="+mn-cs"/>
                </a:endParaRPr>
              </a:p>
            </p:txBody>
          </p:sp>
        </p:grpSp>
        <p:sp>
          <p:nvSpPr>
            <p:cNvPr id="135" name="环形箭头 135"/>
            <p:cNvSpPr/>
            <p:nvPr/>
          </p:nvSpPr>
          <p:spPr>
            <a:xfrm rot="2585936" flipH="1">
              <a:off x="5672813" y="3376225"/>
              <a:ext cx="852519" cy="561708"/>
            </a:xfrm>
            <a:custGeom>
              <a:avLst/>
              <a:gdLst>
                <a:gd name="connsiteX0" fmla="*/ 486922 w 3833097"/>
                <a:gd name="connsiteY0" fmla="*/ 1282995 h 2565989"/>
                <a:gd name="connsiteX1" fmla="*/ 1629398 w 3833097"/>
                <a:gd name="connsiteY1" fmla="*/ 503146 h 2565989"/>
                <a:gd name="connsiteX2" fmla="*/ 2698721 w 3833097"/>
                <a:gd name="connsiteY2" fmla="*/ 616638 h 2565989"/>
                <a:gd name="connsiteX3" fmla="*/ 3108908 w 3833097"/>
                <a:gd name="connsiteY3" fmla="*/ 477450 h 2565989"/>
                <a:gd name="connsiteX4" fmla="*/ 3047025 w 3833097"/>
                <a:gd name="connsiteY4" fmla="*/ 899394 h 2565989"/>
                <a:gd name="connsiteX5" fmla="*/ 2023566 w 3833097"/>
                <a:gd name="connsiteY5" fmla="*/ 845735 h 2565989"/>
                <a:gd name="connsiteX6" fmla="*/ 2419683 w 3833097"/>
                <a:gd name="connsiteY6" fmla="*/ 711322 h 2565989"/>
                <a:gd name="connsiteX7" fmla="*/ 1641410 w 3833097"/>
                <a:gd name="connsiteY7" fmla="*/ 674320 h 2565989"/>
                <a:gd name="connsiteX8" fmla="*/ 659202 w 3833097"/>
                <a:gd name="connsiteY8" fmla="*/ 1282994 h 2565989"/>
                <a:gd name="connsiteX9" fmla="*/ 486922 w 3833097"/>
                <a:gd name="connsiteY9" fmla="*/ 1282995 h 2565989"/>
                <a:gd name="connsiteX0" fmla="*/ 0 w 2621986"/>
                <a:gd name="connsiteY0" fmla="*/ 805545 h 805545"/>
                <a:gd name="connsiteX1" fmla="*/ 1142476 w 2621986"/>
                <a:gd name="connsiteY1" fmla="*/ 25696 h 805545"/>
                <a:gd name="connsiteX2" fmla="*/ 2211799 w 2621986"/>
                <a:gd name="connsiteY2" fmla="*/ 139188 h 805545"/>
                <a:gd name="connsiteX3" fmla="*/ 2621986 w 2621986"/>
                <a:gd name="connsiteY3" fmla="*/ 0 h 805545"/>
                <a:gd name="connsiteX4" fmla="*/ 2560103 w 2621986"/>
                <a:gd name="connsiteY4" fmla="*/ 421944 h 805545"/>
                <a:gd name="connsiteX5" fmla="*/ 1727837 w 2621986"/>
                <a:gd name="connsiteY5" fmla="*/ 393223 h 805545"/>
                <a:gd name="connsiteX6" fmla="*/ 1932761 w 2621986"/>
                <a:gd name="connsiteY6" fmla="*/ 233872 h 805545"/>
                <a:gd name="connsiteX7" fmla="*/ 1154488 w 2621986"/>
                <a:gd name="connsiteY7" fmla="*/ 196870 h 805545"/>
                <a:gd name="connsiteX8" fmla="*/ 172280 w 2621986"/>
                <a:gd name="connsiteY8" fmla="*/ 805544 h 805545"/>
                <a:gd name="connsiteX9" fmla="*/ 0 w 2621986"/>
                <a:gd name="connsiteY9" fmla="*/ 805545 h 805545"/>
                <a:gd name="connsiteX0" fmla="*/ 0 w 2621986"/>
                <a:gd name="connsiteY0" fmla="*/ 805545 h 805545"/>
                <a:gd name="connsiteX1" fmla="*/ 1142476 w 2621986"/>
                <a:gd name="connsiteY1" fmla="*/ 25696 h 805545"/>
                <a:gd name="connsiteX2" fmla="*/ 2211799 w 2621986"/>
                <a:gd name="connsiteY2" fmla="*/ 139188 h 805545"/>
                <a:gd name="connsiteX3" fmla="*/ 2621986 w 2621986"/>
                <a:gd name="connsiteY3" fmla="*/ 0 h 805545"/>
                <a:gd name="connsiteX4" fmla="*/ 2560103 w 2621986"/>
                <a:gd name="connsiteY4" fmla="*/ 421944 h 805545"/>
                <a:gd name="connsiteX5" fmla="*/ 1727837 w 2621986"/>
                <a:gd name="connsiteY5" fmla="*/ 393223 h 805545"/>
                <a:gd name="connsiteX6" fmla="*/ 2074077 w 2621986"/>
                <a:gd name="connsiteY6" fmla="*/ 267123 h 805545"/>
                <a:gd name="connsiteX7" fmla="*/ 1154488 w 2621986"/>
                <a:gd name="connsiteY7" fmla="*/ 196870 h 805545"/>
                <a:gd name="connsiteX8" fmla="*/ 172280 w 2621986"/>
                <a:gd name="connsiteY8" fmla="*/ 805544 h 805545"/>
                <a:gd name="connsiteX9" fmla="*/ 0 w 2621986"/>
                <a:gd name="connsiteY9" fmla="*/ 805545 h 805545"/>
                <a:gd name="connsiteX0" fmla="*/ 0 w 2560103"/>
                <a:gd name="connsiteY0" fmla="*/ 880360 h 880360"/>
                <a:gd name="connsiteX1" fmla="*/ 1142476 w 2560103"/>
                <a:gd name="connsiteY1" fmla="*/ 100511 h 880360"/>
                <a:gd name="connsiteX2" fmla="*/ 2211799 w 2560103"/>
                <a:gd name="connsiteY2" fmla="*/ 214003 h 880360"/>
                <a:gd name="connsiteX3" fmla="*/ 2347666 w 2560103"/>
                <a:gd name="connsiteY3" fmla="*/ 0 h 880360"/>
                <a:gd name="connsiteX4" fmla="*/ 2560103 w 2560103"/>
                <a:gd name="connsiteY4" fmla="*/ 496759 h 880360"/>
                <a:gd name="connsiteX5" fmla="*/ 1727837 w 2560103"/>
                <a:gd name="connsiteY5" fmla="*/ 468038 h 880360"/>
                <a:gd name="connsiteX6" fmla="*/ 2074077 w 2560103"/>
                <a:gd name="connsiteY6" fmla="*/ 341938 h 880360"/>
                <a:gd name="connsiteX7" fmla="*/ 1154488 w 2560103"/>
                <a:gd name="connsiteY7" fmla="*/ 271685 h 880360"/>
                <a:gd name="connsiteX8" fmla="*/ 172280 w 2560103"/>
                <a:gd name="connsiteY8" fmla="*/ 880359 h 880360"/>
                <a:gd name="connsiteX9" fmla="*/ 0 w 2560103"/>
                <a:gd name="connsiteY9" fmla="*/ 880360 h 880360"/>
                <a:gd name="connsiteX0" fmla="*/ 0 w 2560103"/>
                <a:gd name="connsiteY0" fmla="*/ 880360 h 880360"/>
                <a:gd name="connsiteX1" fmla="*/ 1142476 w 2560103"/>
                <a:gd name="connsiteY1" fmla="*/ 100511 h 880360"/>
                <a:gd name="connsiteX2" fmla="*/ 2211799 w 2560103"/>
                <a:gd name="connsiteY2" fmla="*/ 214003 h 880360"/>
                <a:gd name="connsiteX3" fmla="*/ 2347666 w 2560103"/>
                <a:gd name="connsiteY3" fmla="*/ 0 h 880360"/>
                <a:gd name="connsiteX4" fmla="*/ 2560103 w 2560103"/>
                <a:gd name="connsiteY4" fmla="*/ 496759 h 880360"/>
                <a:gd name="connsiteX5" fmla="*/ 1827590 w 2560103"/>
                <a:gd name="connsiteY5" fmla="*/ 526227 h 880360"/>
                <a:gd name="connsiteX6" fmla="*/ 2074077 w 2560103"/>
                <a:gd name="connsiteY6" fmla="*/ 341938 h 880360"/>
                <a:gd name="connsiteX7" fmla="*/ 1154488 w 2560103"/>
                <a:gd name="connsiteY7" fmla="*/ 271685 h 880360"/>
                <a:gd name="connsiteX8" fmla="*/ 172280 w 2560103"/>
                <a:gd name="connsiteY8" fmla="*/ 880359 h 880360"/>
                <a:gd name="connsiteX9" fmla="*/ 0 w 2560103"/>
                <a:gd name="connsiteY9" fmla="*/ 880360 h 880360"/>
                <a:gd name="connsiteX0" fmla="*/ 0 w 2560103"/>
                <a:gd name="connsiteY0" fmla="*/ 880360 h 880360"/>
                <a:gd name="connsiteX1" fmla="*/ 1142476 w 2560103"/>
                <a:gd name="connsiteY1" fmla="*/ 100511 h 880360"/>
                <a:gd name="connsiteX2" fmla="*/ 2211799 w 2560103"/>
                <a:gd name="connsiteY2" fmla="*/ 214003 h 880360"/>
                <a:gd name="connsiteX3" fmla="*/ 2347666 w 2560103"/>
                <a:gd name="connsiteY3" fmla="*/ 0 h 880360"/>
                <a:gd name="connsiteX4" fmla="*/ 2560103 w 2560103"/>
                <a:gd name="connsiteY4" fmla="*/ 496759 h 880360"/>
                <a:gd name="connsiteX5" fmla="*/ 1827590 w 2560103"/>
                <a:gd name="connsiteY5" fmla="*/ 526227 h 880360"/>
                <a:gd name="connsiteX6" fmla="*/ 2074077 w 2560103"/>
                <a:gd name="connsiteY6" fmla="*/ 341938 h 880360"/>
                <a:gd name="connsiteX7" fmla="*/ 1154488 w 2560103"/>
                <a:gd name="connsiteY7" fmla="*/ 271685 h 880360"/>
                <a:gd name="connsiteX8" fmla="*/ 172280 w 2560103"/>
                <a:gd name="connsiteY8" fmla="*/ 880359 h 880360"/>
                <a:gd name="connsiteX9" fmla="*/ 0 w 2560103"/>
                <a:gd name="connsiteY9" fmla="*/ 880360 h 880360"/>
                <a:gd name="connsiteX0" fmla="*/ 0 w 2560103"/>
                <a:gd name="connsiteY0" fmla="*/ 880360 h 880360"/>
                <a:gd name="connsiteX1" fmla="*/ 1142476 w 2560103"/>
                <a:gd name="connsiteY1" fmla="*/ 100511 h 880360"/>
                <a:gd name="connsiteX2" fmla="*/ 2211799 w 2560103"/>
                <a:gd name="connsiteY2" fmla="*/ 214003 h 880360"/>
                <a:gd name="connsiteX3" fmla="*/ 2347666 w 2560103"/>
                <a:gd name="connsiteY3" fmla="*/ 0 h 880360"/>
                <a:gd name="connsiteX4" fmla="*/ 2560103 w 2560103"/>
                <a:gd name="connsiteY4" fmla="*/ 496759 h 880360"/>
                <a:gd name="connsiteX5" fmla="*/ 1827590 w 2560103"/>
                <a:gd name="connsiteY5" fmla="*/ 526227 h 880360"/>
                <a:gd name="connsiteX6" fmla="*/ 2074077 w 2560103"/>
                <a:gd name="connsiteY6" fmla="*/ 341938 h 880360"/>
                <a:gd name="connsiteX7" fmla="*/ 1154488 w 2560103"/>
                <a:gd name="connsiteY7" fmla="*/ 271685 h 880360"/>
                <a:gd name="connsiteX8" fmla="*/ 172280 w 2560103"/>
                <a:gd name="connsiteY8" fmla="*/ 880359 h 880360"/>
                <a:gd name="connsiteX9" fmla="*/ 0 w 2560103"/>
                <a:gd name="connsiteY9" fmla="*/ 880360 h 880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60103" h="880360">
                  <a:moveTo>
                    <a:pt x="0" y="880360"/>
                  </a:moveTo>
                  <a:cubicBezTo>
                    <a:pt x="0" y="502335"/>
                    <a:pt x="477434" y="176440"/>
                    <a:pt x="1142476" y="100511"/>
                  </a:cubicBezTo>
                  <a:cubicBezTo>
                    <a:pt x="1511847" y="58339"/>
                    <a:pt x="1896182" y="99130"/>
                    <a:pt x="2211799" y="214003"/>
                  </a:cubicBezTo>
                  <a:lnTo>
                    <a:pt x="2347666" y="0"/>
                  </a:lnTo>
                  <a:lnTo>
                    <a:pt x="2560103" y="496759"/>
                  </a:lnTo>
                  <a:lnTo>
                    <a:pt x="1827590" y="526227"/>
                  </a:lnTo>
                  <a:cubicBezTo>
                    <a:pt x="1950772" y="432714"/>
                    <a:pt x="1942038" y="444307"/>
                    <a:pt x="2074077" y="341938"/>
                  </a:cubicBezTo>
                  <a:cubicBezTo>
                    <a:pt x="1829170" y="288885"/>
                    <a:pt x="1415246" y="242674"/>
                    <a:pt x="1154488" y="271685"/>
                  </a:cubicBezTo>
                  <a:cubicBezTo>
                    <a:pt x="580346" y="335564"/>
                    <a:pt x="172280" y="588442"/>
                    <a:pt x="172280" y="880359"/>
                  </a:cubicBezTo>
                  <a:lnTo>
                    <a:pt x="0" y="88036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  <a:effectLst/>
          </p:spPr>
          <p:txBody>
            <a:bodyPr wrap="none"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50" b="1" kern="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6" name="右箭头 135"/>
            <p:cNvSpPr/>
            <p:nvPr/>
          </p:nvSpPr>
          <p:spPr>
            <a:xfrm>
              <a:off x="3000470" y="5219431"/>
              <a:ext cx="4973177" cy="732570"/>
            </a:xfrm>
            <a:prstGeom prst="rightArrow">
              <a:avLst>
                <a:gd name="adj1" fmla="val 65333"/>
                <a:gd name="adj2" fmla="val 50000"/>
              </a:avLst>
            </a:prstGeom>
            <a:solidFill>
              <a:srgbClr val="00B050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开发测试阶段</a:t>
              </a:r>
            </a:p>
          </p:txBody>
        </p:sp>
        <p:sp>
          <p:nvSpPr>
            <p:cNvPr id="137" name="右箭头 136"/>
            <p:cNvSpPr/>
            <p:nvPr/>
          </p:nvSpPr>
          <p:spPr>
            <a:xfrm flipH="1">
              <a:off x="856514" y="878912"/>
              <a:ext cx="5808556" cy="732570"/>
            </a:xfrm>
            <a:prstGeom prst="rightArrow">
              <a:avLst>
                <a:gd name="adj1" fmla="val 65333"/>
                <a:gd name="adj2" fmla="val 50000"/>
              </a:avLst>
            </a:prstGeom>
            <a:solidFill>
              <a:srgbClr val="00B050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r"/>
              <a:r>
                <a: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部署维护阶段</a:t>
              </a:r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CCC3F6B5-D14B-46B6-98F0-9DFD0E36EE4C}"/>
              </a:ext>
            </a:extLst>
          </p:cNvPr>
          <p:cNvGrpSpPr/>
          <p:nvPr/>
        </p:nvGrpSpPr>
        <p:grpSpPr>
          <a:xfrm>
            <a:off x="7938562" y="1794094"/>
            <a:ext cx="3417121" cy="3795146"/>
            <a:chOff x="7938562" y="1794094"/>
            <a:chExt cx="3417121" cy="3795146"/>
          </a:xfrm>
        </p:grpSpPr>
        <p:sp>
          <p:nvSpPr>
            <p:cNvPr id="5" name="圆角矩形 4"/>
            <p:cNvSpPr/>
            <p:nvPr/>
          </p:nvSpPr>
          <p:spPr>
            <a:xfrm>
              <a:off x="9699499" y="3264046"/>
              <a:ext cx="1656184" cy="873122"/>
            </a:xfrm>
            <a:prstGeom prst="roundRect">
              <a:avLst>
                <a:gd name="adj" fmla="val 12831"/>
              </a:avLst>
            </a:prstGeom>
            <a:solidFill>
              <a:srgbClr val="00B050"/>
            </a:solidFill>
            <a:ln w="19050">
              <a:solidFill>
                <a:schemeClr val="bg1"/>
              </a:solidFill>
            </a:ln>
            <a:effectLst>
              <a:outerShdw blurRad="508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lIns="48000" rIns="48000" rtlCol="0" anchor="ctr"/>
            <a:lstStyle/>
            <a:p>
              <a:pPr algn="ctr"/>
              <a:r>
                <a:rPr lang="zh-CN" altLang="en-US" sz="24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实训项目</a:t>
              </a:r>
            </a:p>
          </p:txBody>
        </p:sp>
        <p:sp>
          <p:nvSpPr>
            <p:cNvPr id="138" name="矩形 137"/>
            <p:cNvSpPr/>
            <p:nvPr/>
          </p:nvSpPr>
          <p:spPr>
            <a:xfrm>
              <a:off x="7939087" y="1794094"/>
              <a:ext cx="2136930" cy="3795146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r>
                <a:rPr lang="zh-CN" altLang="en-US" sz="24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读好的代码</a:t>
              </a:r>
              <a:endPara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24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学好的技术</a:t>
              </a:r>
              <a:endPara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endPara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endPara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endPara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endPara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endPara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endPara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24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用好的工具</a:t>
              </a:r>
              <a:endPara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24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做好的项目</a:t>
              </a:r>
              <a:endPara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41" name="组合 140"/>
            <p:cNvGrpSpPr/>
            <p:nvPr/>
          </p:nvGrpSpPr>
          <p:grpSpPr>
            <a:xfrm>
              <a:off x="7938562" y="2852689"/>
              <a:ext cx="1687869" cy="1584285"/>
              <a:chOff x="7991597" y="2983980"/>
              <a:chExt cx="1464722" cy="1332846"/>
            </a:xfrm>
          </p:grpSpPr>
          <p:sp>
            <p:nvSpPr>
              <p:cNvPr id="4" name="上箭头 3"/>
              <p:cNvSpPr/>
              <p:nvPr/>
            </p:nvSpPr>
            <p:spPr>
              <a:xfrm rot="4334752">
                <a:off x="8531365" y="3391872"/>
                <a:ext cx="385744" cy="1464164"/>
              </a:xfrm>
              <a:prstGeom prst="upArrow">
                <a:avLst/>
              </a:prstGeom>
              <a:solidFill>
                <a:srgbClr val="C00000"/>
              </a:solidFill>
              <a:ln w="1905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36000" tIns="45720" rIns="3600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1200" dirty="0">
                  <a:solidFill>
                    <a:srgbClr val="002060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140" name="上箭头 139"/>
              <p:cNvSpPr/>
              <p:nvPr/>
            </p:nvSpPr>
            <p:spPr>
              <a:xfrm rot="6407619">
                <a:off x="8530807" y="2444770"/>
                <a:ext cx="385744" cy="1464164"/>
              </a:xfrm>
              <a:prstGeom prst="upArrow">
                <a:avLst/>
              </a:prstGeom>
              <a:solidFill>
                <a:srgbClr val="C00000"/>
              </a:solidFill>
              <a:ln w="1905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36000" tIns="45720" rIns="3600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1200" dirty="0">
                  <a:solidFill>
                    <a:srgbClr val="002060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22031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35361" y="0"/>
            <a:ext cx="10225135" cy="764704"/>
          </a:xfrm>
        </p:spPr>
        <p:txBody>
          <a:bodyPr/>
          <a:lstStyle/>
          <a:p>
            <a:r>
              <a:rPr lang="zh-CN" altLang="en-US" dirty="0"/>
              <a:t>软件创作与人才培养</a:t>
            </a:r>
          </a:p>
        </p:txBody>
      </p:sp>
      <p:pic>
        <p:nvPicPr>
          <p:cNvPr id="140" name="Picture 2" descr="http://img1.cache.netease.com/catchpic/6/6F/6FAE5B51284156F85DCB502D8AC42F4D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1904" y="4528977"/>
            <a:ext cx="1712939" cy="124266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1" name="右箭头 140"/>
          <p:cNvSpPr/>
          <p:nvPr/>
        </p:nvSpPr>
        <p:spPr>
          <a:xfrm rot="11296829" flipH="1">
            <a:off x="4265979" y="4902784"/>
            <a:ext cx="828035" cy="404654"/>
          </a:xfrm>
          <a:prstGeom prst="rightArrow">
            <a:avLst>
              <a:gd name="adj1" fmla="val 50000"/>
              <a:gd name="adj2" fmla="val 63997"/>
            </a:avLst>
          </a:prstGeom>
          <a:solidFill>
            <a:srgbClr val="00B0F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zh-CN" altLang="en-US" sz="1100" kern="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2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1624" y="4437112"/>
            <a:ext cx="1357585" cy="93248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43" name="右箭头 142"/>
          <p:cNvSpPr/>
          <p:nvPr/>
        </p:nvSpPr>
        <p:spPr>
          <a:xfrm rot="10459677" flipH="1">
            <a:off x="6541824" y="2560570"/>
            <a:ext cx="765537" cy="279721"/>
          </a:xfrm>
          <a:prstGeom prst="rightArrow">
            <a:avLst>
              <a:gd name="adj1" fmla="val 50000"/>
              <a:gd name="adj2" fmla="val 63997"/>
            </a:avLst>
          </a:prstGeom>
          <a:solidFill>
            <a:srgbClr val="00B0F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zh-CN" altLang="en-US" sz="1100" kern="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4" name="右箭头 143"/>
          <p:cNvSpPr/>
          <p:nvPr/>
        </p:nvSpPr>
        <p:spPr>
          <a:xfrm rot="10455179" flipH="1">
            <a:off x="4128372" y="2666697"/>
            <a:ext cx="816254" cy="246245"/>
          </a:xfrm>
          <a:prstGeom prst="rightArrow">
            <a:avLst>
              <a:gd name="adj1" fmla="val 50000"/>
              <a:gd name="adj2" fmla="val 63997"/>
            </a:avLst>
          </a:prstGeom>
          <a:solidFill>
            <a:srgbClr val="00B0F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100" kern="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5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9616" y="2603647"/>
            <a:ext cx="1262037" cy="363466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7" name="Picture 4" descr="linux 的图像结果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1342" y="2464915"/>
            <a:ext cx="1160931" cy="64093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9" name="环形箭头 148"/>
          <p:cNvSpPr/>
          <p:nvPr/>
        </p:nvSpPr>
        <p:spPr>
          <a:xfrm rot="6107274">
            <a:off x="8845459" y="2876657"/>
            <a:ext cx="1745094" cy="1651333"/>
          </a:xfrm>
          <a:prstGeom prst="circularArrow">
            <a:avLst>
              <a:gd name="adj1" fmla="val 8843"/>
              <a:gd name="adj2" fmla="val 1498903"/>
              <a:gd name="adj3" fmla="val 19525198"/>
              <a:gd name="adj4" fmla="val 10800000"/>
              <a:gd name="adj5" fmla="val 15680"/>
            </a:avLst>
          </a:prstGeom>
          <a:solidFill>
            <a:srgbClr val="C00000"/>
          </a:solidFill>
          <a:ln>
            <a:noFill/>
          </a:ln>
          <a:effectLst/>
        </p:spPr>
        <p:txBody>
          <a:bodyPr wrap="none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zh-CN" altLang="en-US" sz="1100" b="1" kern="0" dirty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1" name="矩形 150"/>
          <p:cNvSpPr/>
          <p:nvPr/>
        </p:nvSpPr>
        <p:spPr>
          <a:xfrm>
            <a:off x="2831891" y="2212662"/>
            <a:ext cx="877487" cy="2924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面向教学</a:t>
            </a:r>
          </a:p>
        </p:txBody>
      </p:sp>
      <p:sp>
        <p:nvSpPr>
          <p:cNvPr id="152" name="矩形 151"/>
          <p:cNvSpPr/>
          <p:nvPr/>
        </p:nvSpPr>
        <p:spPr>
          <a:xfrm>
            <a:off x="5218252" y="2084396"/>
            <a:ext cx="877487" cy="2924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面向兴趣</a:t>
            </a:r>
          </a:p>
        </p:txBody>
      </p:sp>
      <p:sp>
        <p:nvSpPr>
          <p:cNvPr id="153" name="矩形 152"/>
          <p:cNvSpPr/>
          <p:nvPr/>
        </p:nvSpPr>
        <p:spPr>
          <a:xfrm>
            <a:off x="7883414" y="1960376"/>
            <a:ext cx="877487" cy="2924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面向市场</a:t>
            </a:r>
          </a:p>
        </p:txBody>
      </p:sp>
      <p:sp>
        <p:nvSpPr>
          <p:cNvPr id="154" name="矩形 153"/>
          <p:cNvSpPr/>
          <p:nvPr/>
        </p:nvSpPr>
        <p:spPr>
          <a:xfrm>
            <a:off x="2711624" y="5553825"/>
            <a:ext cx="1357585" cy="3234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大学少年</a:t>
            </a:r>
          </a:p>
        </p:txBody>
      </p:sp>
      <p:sp>
        <p:nvSpPr>
          <p:cNvPr id="155" name="矩形 154"/>
          <p:cNvSpPr/>
          <p:nvPr/>
        </p:nvSpPr>
        <p:spPr>
          <a:xfrm>
            <a:off x="5428978" y="5913865"/>
            <a:ext cx="13346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技术领袖</a:t>
            </a:r>
          </a:p>
        </p:txBody>
      </p:sp>
      <p:pic>
        <p:nvPicPr>
          <p:cNvPr id="156" name="图片 15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80629" y="1285588"/>
            <a:ext cx="580009" cy="828584"/>
          </a:xfrm>
          <a:prstGeom prst="rect">
            <a:avLst/>
          </a:prstGeom>
        </p:spPr>
      </p:pic>
      <p:pic>
        <p:nvPicPr>
          <p:cNvPr id="157" name="图片 15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91568" y="1297608"/>
            <a:ext cx="930854" cy="66276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3444" y="1052736"/>
            <a:ext cx="1311629" cy="736817"/>
          </a:xfrm>
          <a:prstGeom prst="rect">
            <a:avLst/>
          </a:prstGeom>
        </p:spPr>
      </p:pic>
      <p:sp>
        <p:nvSpPr>
          <p:cNvPr id="158" name="环形箭头 157"/>
          <p:cNvSpPr/>
          <p:nvPr/>
        </p:nvSpPr>
        <p:spPr>
          <a:xfrm rot="15959688">
            <a:off x="1778217" y="2653320"/>
            <a:ext cx="1745094" cy="1991106"/>
          </a:xfrm>
          <a:prstGeom prst="circularArrow">
            <a:avLst>
              <a:gd name="adj1" fmla="val 8843"/>
              <a:gd name="adj2" fmla="val 1498903"/>
              <a:gd name="adj3" fmla="val 19525198"/>
              <a:gd name="adj4" fmla="val 10800000"/>
              <a:gd name="adj5" fmla="val 15680"/>
            </a:avLst>
          </a:prstGeom>
          <a:solidFill>
            <a:srgbClr val="C00000"/>
          </a:solidFill>
          <a:ln>
            <a:noFill/>
          </a:ln>
          <a:effectLst/>
        </p:spPr>
        <p:txBody>
          <a:bodyPr wrap="none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zh-CN" altLang="en-US" sz="1100" b="1" kern="0" dirty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9" name="矩形 158"/>
          <p:cNvSpPr/>
          <p:nvPr/>
        </p:nvSpPr>
        <p:spPr>
          <a:xfrm>
            <a:off x="1029960" y="2852936"/>
            <a:ext cx="518969" cy="16799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技术创新</a:t>
            </a:r>
            <a:endParaRPr lang="en-US" altLang="zh-CN" sz="2800" b="1" kern="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0" name="矩形 159"/>
          <p:cNvSpPr/>
          <p:nvPr/>
        </p:nvSpPr>
        <p:spPr>
          <a:xfrm>
            <a:off x="10473011" y="2887092"/>
            <a:ext cx="663549" cy="16940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人才成长</a:t>
            </a:r>
            <a:endParaRPr lang="en-US" altLang="zh-CN" sz="2800" b="1" kern="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62" name="图片 16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68230" y="2385690"/>
            <a:ext cx="1678069" cy="567502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3287688" y="3501008"/>
            <a:ext cx="521168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开源产学活动围绕开源项目展开</a:t>
            </a:r>
          </a:p>
        </p:txBody>
      </p:sp>
      <p:pic>
        <p:nvPicPr>
          <p:cNvPr id="24" name="Picture 3">
            <a:extLst>
              <a:ext uri="{FF2B5EF4-FFF2-40B4-BE49-F238E27FC236}">
                <a16:creationId xmlns:a16="http://schemas.microsoft.com/office/drawing/2014/main" id="{F3C5F25A-E7DD-4362-923B-245C22F249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3414" y="4903353"/>
            <a:ext cx="2097811" cy="763827"/>
          </a:xfrm>
          <a:prstGeom prst="rect">
            <a:avLst/>
          </a:prstGeom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" name="右箭头 140">
            <a:extLst>
              <a:ext uri="{FF2B5EF4-FFF2-40B4-BE49-F238E27FC236}">
                <a16:creationId xmlns:a16="http://schemas.microsoft.com/office/drawing/2014/main" id="{7FDE7C22-36F1-41F5-9977-CC23C1BACB85}"/>
              </a:ext>
            </a:extLst>
          </p:cNvPr>
          <p:cNvSpPr/>
          <p:nvPr/>
        </p:nvSpPr>
        <p:spPr>
          <a:xfrm rot="11288353" flipH="1">
            <a:off x="7036029" y="5027962"/>
            <a:ext cx="828035" cy="404654"/>
          </a:xfrm>
          <a:prstGeom prst="rightArrow">
            <a:avLst>
              <a:gd name="adj1" fmla="val 50000"/>
              <a:gd name="adj2" fmla="val 63997"/>
            </a:avLst>
          </a:prstGeom>
          <a:solidFill>
            <a:srgbClr val="00B0F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zh-CN" altLang="en-US" sz="1100" kern="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E97B72CB-8D1B-4B99-BEDE-38B2FC2327CD}"/>
              </a:ext>
            </a:extLst>
          </p:cNvPr>
          <p:cNvSpPr/>
          <p:nvPr/>
        </p:nvSpPr>
        <p:spPr>
          <a:xfrm>
            <a:off x="8065037" y="5910203"/>
            <a:ext cx="13346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创新生态</a:t>
            </a:r>
          </a:p>
        </p:txBody>
      </p:sp>
    </p:spTree>
    <p:extLst>
      <p:ext uri="{BB962C8B-B14F-4D97-AF65-F5344CB8AC3E}">
        <p14:creationId xmlns:p14="http://schemas.microsoft.com/office/powerpoint/2010/main" val="2443475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52A57D-F6A6-4321-B542-9EB0ACE0DA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群智探索实践 </a:t>
            </a:r>
            <a:r>
              <a:rPr lang="en-US" altLang="zh-CN"/>
              <a:t>- </a:t>
            </a:r>
            <a:r>
              <a:rPr lang="zh-CN" altLang="en-US"/>
              <a:t>全国高校绿色计算大赛 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9291EA31-C0BB-4D60-BAAD-FD31A8056CD8}"/>
              </a:ext>
            </a:extLst>
          </p:cNvPr>
          <p:cNvSpPr txBox="1"/>
          <p:nvPr/>
        </p:nvSpPr>
        <p:spPr>
          <a:xfrm>
            <a:off x="458519" y="1872296"/>
            <a:ext cx="3519248" cy="4054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分为项目挑战赛和开源标注赛，有来自北京大学、上海交通大学、国防科技大学、武汉大学、西安电子科技大学等全国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112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个高校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参与了本次绿色计算大赛。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项目挑战赛：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526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队伍，共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3,626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名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参赛选手参与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开源标注赛：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175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队伍，共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961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名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参赛选手参与</a:t>
            </a:r>
          </a:p>
        </p:txBody>
      </p: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F77F19EC-D9DF-4644-8F0B-2004B1E6BC3C}"/>
              </a:ext>
            </a:extLst>
          </p:cNvPr>
          <p:cNvGrpSpPr/>
          <p:nvPr/>
        </p:nvGrpSpPr>
        <p:grpSpPr>
          <a:xfrm>
            <a:off x="4583832" y="1412776"/>
            <a:ext cx="7111198" cy="5182698"/>
            <a:chOff x="2616232" y="1990829"/>
            <a:chExt cx="5029262" cy="4134065"/>
          </a:xfrm>
          <a:solidFill>
            <a:schemeClr val="bg1">
              <a:lumMod val="75000"/>
            </a:schemeClr>
          </a:solidFill>
        </p:grpSpPr>
        <p:sp>
          <p:nvSpPr>
            <p:cNvPr id="44" name="江西">
              <a:extLst>
                <a:ext uri="{FF2B5EF4-FFF2-40B4-BE49-F238E27FC236}">
                  <a16:creationId xmlns:a16="http://schemas.microsoft.com/office/drawing/2014/main" id="{A7F85C2C-8A8C-420E-A53E-EE5857CD55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102425" y="4743697"/>
              <a:ext cx="485781" cy="647734"/>
            </a:xfrm>
            <a:custGeom>
              <a:avLst/>
              <a:gdLst>
                <a:gd name="T0" fmla="*/ 1131 w 1831"/>
                <a:gd name="T1" fmla="*/ 123 h 2473"/>
                <a:gd name="T2" fmla="*/ 1175 w 1831"/>
                <a:gd name="T3" fmla="*/ 214 h 2473"/>
                <a:gd name="T4" fmla="*/ 1267 w 1831"/>
                <a:gd name="T5" fmla="*/ 107 h 2473"/>
                <a:gd name="T6" fmla="*/ 1330 w 1831"/>
                <a:gd name="T7" fmla="*/ 82 h 2473"/>
                <a:gd name="T8" fmla="*/ 1477 w 1831"/>
                <a:gd name="T9" fmla="*/ 183 h 2473"/>
                <a:gd name="T10" fmla="*/ 1597 w 1831"/>
                <a:gd name="T11" fmla="*/ 186 h 2473"/>
                <a:gd name="T12" fmla="*/ 1697 w 1831"/>
                <a:gd name="T13" fmla="*/ 261 h 2473"/>
                <a:gd name="T14" fmla="*/ 1637 w 1831"/>
                <a:gd name="T15" fmla="*/ 341 h 2473"/>
                <a:gd name="T16" fmla="*/ 1714 w 1831"/>
                <a:gd name="T17" fmla="*/ 445 h 2473"/>
                <a:gd name="T18" fmla="*/ 1786 w 1831"/>
                <a:gd name="T19" fmla="*/ 527 h 2473"/>
                <a:gd name="T20" fmla="*/ 1828 w 1831"/>
                <a:gd name="T21" fmla="*/ 689 h 2473"/>
                <a:gd name="T22" fmla="*/ 1799 w 1831"/>
                <a:gd name="T23" fmla="*/ 789 h 2473"/>
                <a:gd name="T24" fmla="*/ 1703 w 1831"/>
                <a:gd name="T25" fmla="*/ 874 h 2473"/>
                <a:gd name="T26" fmla="*/ 1591 w 1831"/>
                <a:gd name="T27" fmla="*/ 940 h 2473"/>
                <a:gd name="T28" fmla="*/ 1483 w 1831"/>
                <a:gd name="T29" fmla="*/ 899 h 2473"/>
                <a:gd name="T30" fmla="*/ 1354 w 1831"/>
                <a:gd name="T31" fmla="*/ 1025 h 2473"/>
                <a:gd name="T32" fmla="*/ 1310 w 1831"/>
                <a:gd name="T33" fmla="*/ 1081 h 2473"/>
                <a:gd name="T34" fmla="*/ 1370 w 1831"/>
                <a:gd name="T35" fmla="*/ 1202 h 2473"/>
                <a:gd name="T36" fmla="*/ 1231 w 1831"/>
                <a:gd name="T37" fmla="*/ 1332 h 2473"/>
                <a:gd name="T38" fmla="*/ 1144 w 1831"/>
                <a:gd name="T39" fmla="*/ 1483 h 2473"/>
                <a:gd name="T40" fmla="*/ 1174 w 1831"/>
                <a:gd name="T41" fmla="*/ 1604 h 2473"/>
                <a:gd name="T42" fmla="*/ 1111 w 1831"/>
                <a:gd name="T43" fmla="*/ 1693 h 2473"/>
                <a:gd name="T44" fmla="*/ 1074 w 1831"/>
                <a:gd name="T45" fmla="*/ 1811 h 2473"/>
                <a:gd name="T46" fmla="*/ 1012 w 1831"/>
                <a:gd name="T47" fmla="*/ 1899 h 2473"/>
                <a:gd name="T48" fmla="*/ 978 w 1831"/>
                <a:gd name="T49" fmla="*/ 2081 h 2473"/>
                <a:gd name="T50" fmla="*/ 948 w 1831"/>
                <a:gd name="T51" fmla="*/ 2209 h 2473"/>
                <a:gd name="T52" fmla="*/ 924 w 1831"/>
                <a:gd name="T53" fmla="*/ 2272 h 2473"/>
                <a:gd name="T54" fmla="*/ 926 w 1831"/>
                <a:gd name="T55" fmla="*/ 2401 h 2473"/>
                <a:gd name="T56" fmla="*/ 817 w 1831"/>
                <a:gd name="T57" fmla="*/ 2366 h 2473"/>
                <a:gd name="T58" fmla="*/ 678 w 1831"/>
                <a:gd name="T59" fmla="*/ 2378 h 2473"/>
                <a:gd name="T60" fmla="*/ 557 w 1831"/>
                <a:gd name="T61" fmla="*/ 2430 h 2473"/>
                <a:gd name="T62" fmla="*/ 464 w 1831"/>
                <a:gd name="T63" fmla="*/ 2441 h 2473"/>
                <a:gd name="T64" fmla="*/ 340 w 1831"/>
                <a:gd name="T65" fmla="*/ 2433 h 2473"/>
                <a:gd name="T66" fmla="*/ 346 w 1831"/>
                <a:gd name="T67" fmla="*/ 2365 h 2473"/>
                <a:gd name="T68" fmla="*/ 485 w 1831"/>
                <a:gd name="T69" fmla="*/ 2195 h 2473"/>
                <a:gd name="T70" fmla="*/ 489 w 1831"/>
                <a:gd name="T71" fmla="*/ 2120 h 2473"/>
                <a:gd name="T72" fmla="*/ 342 w 1831"/>
                <a:gd name="T73" fmla="*/ 2122 h 2473"/>
                <a:gd name="T74" fmla="*/ 217 w 1831"/>
                <a:gd name="T75" fmla="*/ 2094 h 2473"/>
                <a:gd name="T76" fmla="*/ 170 w 1831"/>
                <a:gd name="T77" fmla="*/ 1966 h 2473"/>
                <a:gd name="T78" fmla="*/ 256 w 1831"/>
                <a:gd name="T79" fmla="*/ 1772 h 2473"/>
                <a:gd name="T80" fmla="*/ 180 w 1831"/>
                <a:gd name="T81" fmla="*/ 1733 h 2473"/>
                <a:gd name="T82" fmla="*/ 220 w 1831"/>
                <a:gd name="T83" fmla="*/ 1589 h 2473"/>
                <a:gd name="T84" fmla="*/ 123 w 1831"/>
                <a:gd name="T85" fmla="*/ 1470 h 2473"/>
                <a:gd name="T86" fmla="*/ 108 w 1831"/>
                <a:gd name="T87" fmla="*/ 1296 h 2473"/>
                <a:gd name="T88" fmla="*/ 35 w 1831"/>
                <a:gd name="T89" fmla="*/ 1249 h 2473"/>
                <a:gd name="T90" fmla="*/ 8 w 1831"/>
                <a:gd name="T91" fmla="*/ 1201 h 2473"/>
                <a:gd name="T92" fmla="*/ 23 w 1831"/>
                <a:gd name="T93" fmla="*/ 1103 h 2473"/>
                <a:gd name="T94" fmla="*/ 145 w 1831"/>
                <a:gd name="T95" fmla="*/ 949 h 2473"/>
                <a:gd name="T96" fmla="*/ 189 w 1831"/>
                <a:gd name="T97" fmla="*/ 871 h 2473"/>
                <a:gd name="T98" fmla="*/ 218 w 1831"/>
                <a:gd name="T99" fmla="*/ 758 h 2473"/>
                <a:gd name="T100" fmla="*/ 193 w 1831"/>
                <a:gd name="T101" fmla="*/ 671 h 2473"/>
                <a:gd name="T102" fmla="*/ 139 w 1831"/>
                <a:gd name="T103" fmla="*/ 551 h 2473"/>
                <a:gd name="T104" fmla="*/ 189 w 1831"/>
                <a:gd name="T105" fmla="*/ 429 h 2473"/>
                <a:gd name="T106" fmla="*/ 313 w 1831"/>
                <a:gd name="T107" fmla="*/ 376 h 2473"/>
                <a:gd name="T108" fmla="*/ 473 w 1831"/>
                <a:gd name="T109" fmla="*/ 318 h 2473"/>
                <a:gd name="T110" fmla="*/ 486 w 1831"/>
                <a:gd name="T111" fmla="*/ 284 h 2473"/>
                <a:gd name="T112" fmla="*/ 556 w 1831"/>
                <a:gd name="T113" fmla="*/ 260 h 2473"/>
                <a:gd name="T114" fmla="*/ 611 w 1831"/>
                <a:gd name="T115" fmla="*/ 219 h 2473"/>
                <a:gd name="T116" fmla="*/ 759 w 1831"/>
                <a:gd name="T117" fmla="*/ 124 h 2473"/>
                <a:gd name="T118" fmla="*/ 914 w 1831"/>
                <a:gd name="T119" fmla="*/ 123 h 2473"/>
                <a:gd name="T120" fmla="*/ 1065 w 1831"/>
                <a:gd name="T121" fmla="*/ 39 h 2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831" h="2473">
                  <a:moveTo>
                    <a:pt x="1143" y="19"/>
                  </a:moveTo>
                  <a:lnTo>
                    <a:pt x="1149" y="27"/>
                  </a:lnTo>
                  <a:lnTo>
                    <a:pt x="1157" y="34"/>
                  </a:lnTo>
                  <a:lnTo>
                    <a:pt x="1162" y="36"/>
                  </a:lnTo>
                  <a:lnTo>
                    <a:pt x="1168" y="39"/>
                  </a:lnTo>
                  <a:lnTo>
                    <a:pt x="1174" y="39"/>
                  </a:lnTo>
                  <a:lnTo>
                    <a:pt x="1179" y="39"/>
                  </a:lnTo>
                  <a:lnTo>
                    <a:pt x="1182" y="40"/>
                  </a:lnTo>
                  <a:lnTo>
                    <a:pt x="1186" y="41"/>
                  </a:lnTo>
                  <a:lnTo>
                    <a:pt x="1188" y="44"/>
                  </a:lnTo>
                  <a:lnTo>
                    <a:pt x="1190" y="47"/>
                  </a:lnTo>
                  <a:lnTo>
                    <a:pt x="1191" y="57"/>
                  </a:lnTo>
                  <a:lnTo>
                    <a:pt x="1190" y="66"/>
                  </a:lnTo>
                  <a:lnTo>
                    <a:pt x="1186" y="76"/>
                  </a:lnTo>
                  <a:lnTo>
                    <a:pt x="1181" y="84"/>
                  </a:lnTo>
                  <a:lnTo>
                    <a:pt x="1174" y="92"/>
                  </a:lnTo>
                  <a:lnTo>
                    <a:pt x="1167" y="101"/>
                  </a:lnTo>
                  <a:lnTo>
                    <a:pt x="1159" y="108"/>
                  </a:lnTo>
                  <a:lnTo>
                    <a:pt x="1150" y="114"/>
                  </a:lnTo>
                  <a:lnTo>
                    <a:pt x="1141" y="118"/>
                  </a:lnTo>
                  <a:lnTo>
                    <a:pt x="1131" y="123"/>
                  </a:lnTo>
                  <a:lnTo>
                    <a:pt x="1128" y="127"/>
                  </a:lnTo>
                  <a:lnTo>
                    <a:pt x="1123" y="130"/>
                  </a:lnTo>
                  <a:lnTo>
                    <a:pt x="1121" y="135"/>
                  </a:lnTo>
                  <a:lnTo>
                    <a:pt x="1117" y="140"/>
                  </a:lnTo>
                  <a:lnTo>
                    <a:pt x="1113" y="152"/>
                  </a:lnTo>
                  <a:lnTo>
                    <a:pt x="1109" y="165"/>
                  </a:lnTo>
                  <a:lnTo>
                    <a:pt x="1105" y="177"/>
                  </a:lnTo>
                  <a:lnTo>
                    <a:pt x="1103" y="185"/>
                  </a:lnTo>
                  <a:lnTo>
                    <a:pt x="1103" y="187"/>
                  </a:lnTo>
                  <a:lnTo>
                    <a:pt x="1103" y="190"/>
                  </a:lnTo>
                  <a:lnTo>
                    <a:pt x="1104" y="193"/>
                  </a:lnTo>
                  <a:lnTo>
                    <a:pt x="1105" y="196"/>
                  </a:lnTo>
                  <a:lnTo>
                    <a:pt x="1111" y="202"/>
                  </a:lnTo>
                  <a:lnTo>
                    <a:pt x="1119" y="208"/>
                  </a:lnTo>
                  <a:lnTo>
                    <a:pt x="1124" y="211"/>
                  </a:lnTo>
                  <a:lnTo>
                    <a:pt x="1130" y="212"/>
                  </a:lnTo>
                  <a:lnTo>
                    <a:pt x="1137" y="214"/>
                  </a:lnTo>
                  <a:lnTo>
                    <a:pt x="1144" y="215"/>
                  </a:lnTo>
                  <a:lnTo>
                    <a:pt x="1157" y="216"/>
                  </a:lnTo>
                  <a:lnTo>
                    <a:pt x="1168" y="215"/>
                  </a:lnTo>
                  <a:lnTo>
                    <a:pt x="1175" y="214"/>
                  </a:lnTo>
                  <a:lnTo>
                    <a:pt x="1185" y="210"/>
                  </a:lnTo>
                  <a:lnTo>
                    <a:pt x="1192" y="205"/>
                  </a:lnTo>
                  <a:lnTo>
                    <a:pt x="1200" y="197"/>
                  </a:lnTo>
                  <a:lnTo>
                    <a:pt x="1209" y="186"/>
                  </a:lnTo>
                  <a:lnTo>
                    <a:pt x="1220" y="175"/>
                  </a:lnTo>
                  <a:lnTo>
                    <a:pt x="1226" y="170"/>
                  </a:lnTo>
                  <a:lnTo>
                    <a:pt x="1234" y="166"/>
                  </a:lnTo>
                  <a:lnTo>
                    <a:pt x="1239" y="162"/>
                  </a:lnTo>
                  <a:lnTo>
                    <a:pt x="1245" y="160"/>
                  </a:lnTo>
                  <a:lnTo>
                    <a:pt x="1255" y="158"/>
                  </a:lnTo>
                  <a:lnTo>
                    <a:pt x="1262" y="154"/>
                  </a:lnTo>
                  <a:lnTo>
                    <a:pt x="1266" y="152"/>
                  </a:lnTo>
                  <a:lnTo>
                    <a:pt x="1268" y="148"/>
                  </a:lnTo>
                  <a:lnTo>
                    <a:pt x="1270" y="145"/>
                  </a:lnTo>
                  <a:lnTo>
                    <a:pt x="1273" y="140"/>
                  </a:lnTo>
                  <a:lnTo>
                    <a:pt x="1274" y="130"/>
                  </a:lnTo>
                  <a:lnTo>
                    <a:pt x="1274" y="120"/>
                  </a:lnTo>
                  <a:lnTo>
                    <a:pt x="1274" y="116"/>
                  </a:lnTo>
                  <a:lnTo>
                    <a:pt x="1272" y="113"/>
                  </a:lnTo>
                  <a:lnTo>
                    <a:pt x="1269" y="109"/>
                  </a:lnTo>
                  <a:lnTo>
                    <a:pt x="1267" y="107"/>
                  </a:lnTo>
                  <a:lnTo>
                    <a:pt x="1263" y="105"/>
                  </a:lnTo>
                  <a:lnTo>
                    <a:pt x="1261" y="102"/>
                  </a:lnTo>
                  <a:lnTo>
                    <a:pt x="1260" y="99"/>
                  </a:lnTo>
                  <a:lnTo>
                    <a:pt x="1259" y="96"/>
                  </a:lnTo>
                  <a:lnTo>
                    <a:pt x="1259" y="92"/>
                  </a:lnTo>
                  <a:lnTo>
                    <a:pt x="1259" y="89"/>
                  </a:lnTo>
                  <a:lnTo>
                    <a:pt x="1261" y="85"/>
                  </a:lnTo>
                  <a:lnTo>
                    <a:pt x="1262" y="83"/>
                  </a:lnTo>
                  <a:lnTo>
                    <a:pt x="1275" y="66"/>
                  </a:lnTo>
                  <a:lnTo>
                    <a:pt x="1288" y="53"/>
                  </a:lnTo>
                  <a:lnTo>
                    <a:pt x="1292" y="51"/>
                  </a:lnTo>
                  <a:lnTo>
                    <a:pt x="1295" y="50"/>
                  </a:lnTo>
                  <a:lnTo>
                    <a:pt x="1300" y="50"/>
                  </a:lnTo>
                  <a:lnTo>
                    <a:pt x="1304" y="50"/>
                  </a:lnTo>
                  <a:lnTo>
                    <a:pt x="1308" y="51"/>
                  </a:lnTo>
                  <a:lnTo>
                    <a:pt x="1312" y="52"/>
                  </a:lnTo>
                  <a:lnTo>
                    <a:pt x="1316" y="55"/>
                  </a:lnTo>
                  <a:lnTo>
                    <a:pt x="1319" y="60"/>
                  </a:lnTo>
                  <a:lnTo>
                    <a:pt x="1324" y="70"/>
                  </a:lnTo>
                  <a:lnTo>
                    <a:pt x="1327" y="78"/>
                  </a:lnTo>
                  <a:lnTo>
                    <a:pt x="1330" y="82"/>
                  </a:lnTo>
                  <a:lnTo>
                    <a:pt x="1332" y="85"/>
                  </a:lnTo>
                  <a:lnTo>
                    <a:pt x="1337" y="86"/>
                  </a:lnTo>
                  <a:lnTo>
                    <a:pt x="1342" y="88"/>
                  </a:lnTo>
                  <a:lnTo>
                    <a:pt x="1355" y="88"/>
                  </a:lnTo>
                  <a:lnTo>
                    <a:pt x="1365" y="88"/>
                  </a:lnTo>
                  <a:lnTo>
                    <a:pt x="1371" y="89"/>
                  </a:lnTo>
                  <a:lnTo>
                    <a:pt x="1376" y="91"/>
                  </a:lnTo>
                  <a:lnTo>
                    <a:pt x="1381" y="95"/>
                  </a:lnTo>
                  <a:lnTo>
                    <a:pt x="1386" y="101"/>
                  </a:lnTo>
                  <a:lnTo>
                    <a:pt x="1396" y="115"/>
                  </a:lnTo>
                  <a:lnTo>
                    <a:pt x="1408" y="134"/>
                  </a:lnTo>
                  <a:lnTo>
                    <a:pt x="1420" y="153"/>
                  </a:lnTo>
                  <a:lnTo>
                    <a:pt x="1428" y="168"/>
                  </a:lnTo>
                  <a:lnTo>
                    <a:pt x="1434" y="180"/>
                  </a:lnTo>
                  <a:lnTo>
                    <a:pt x="1442" y="187"/>
                  </a:lnTo>
                  <a:lnTo>
                    <a:pt x="1444" y="190"/>
                  </a:lnTo>
                  <a:lnTo>
                    <a:pt x="1449" y="190"/>
                  </a:lnTo>
                  <a:lnTo>
                    <a:pt x="1453" y="190"/>
                  </a:lnTo>
                  <a:lnTo>
                    <a:pt x="1458" y="189"/>
                  </a:lnTo>
                  <a:lnTo>
                    <a:pt x="1469" y="184"/>
                  </a:lnTo>
                  <a:lnTo>
                    <a:pt x="1477" y="183"/>
                  </a:lnTo>
                  <a:lnTo>
                    <a:pt x="1480" y="183"/>
                  </a:lnTo>
                  <a:lnTo>
                    <a:pt x="1483" y="184"/>
                  </a:lnTo>
                  <a:lnTo>
                    <a:pt x="1486" y="186"/>
                  </a:lnTo>
                  <a:lnTo>
                    <a:pt x="1488" y="190"/>
                  </a:lnTo>
                  <a:lnTo>
                    <a:pt x="1491" y="195"/>
                  </a:lnTo>
                  <a:lnTo>
                    <a:pt x="1494" y="197"/>
                  </a:lnTo>
                  <a:lnTo>
                    <a:pt x="1497" y="199"/>
                  </a:lnTo>
                  <a:lnTo>
                    <a:pt x="1501" y="199"/>
                  </a:lnTo>
                  <a:lnTo>
                    <a:pt x="1508" y="199"/>
                  </a:lnTo>
                  <a:lnTo>
                    <a:pt x="1515" y="197"/>
                  </a:lnTo>
                  <a:lnTo>
                    <a:pt x="1524" y="195"/>
                  </a:lnTo>
                  <a:lnTo>
                    <a:pt x="1533" y="193"/>
                  </a:lnTo>
                  <a:lnTo>
                    <a:pt x="1543" y="193"/>
                  </a:lnTo>
                  <a:lnTo>
                    <a:pt x="1552" y="196"/>
                  </a:lnTo>
                  <a:lnTo>
                    <a:pt x="1557" y="197"/>
                  </a:lnTo>
                  <a:lnTo>
                    <a:pt x="1562" y="197"/>
                  </a:lnTo>
                  <a:lnTo>
                    <a:pt x="1566" y="197"/>
                  </a:lnTo>
                  <a:lnTo>
                    <a:pt x="1571" y="197"/>
                  </a:lnTo>
                  <a:lnTo>
                    <a:pt x="1579" y="195"/>
                  </a:lnTo>
                  <a:lnTo>
                    <a:pt x="1588" y="190"/>
                  </a:lnTo>
                  <a:lnTo>
                    <a:pt x="1597" y="186"/>
                  </a:lnTo>
                  <a:lnTo>
                    <a:pt x="1608" y="183"/>
                  </a:lnTo>
                  <a:lnTo>
                    <a:pt x="1614" y="183"/>
                  </a:lnTo>
                  <a:lnTo>
                    <a:pt x="1621" y="183"/>
                  </a:lnTo>
                  <a:lnTo>
                    <a:pt x="1629" y="184"/>
                  </a:lnTo>
                  <a:lnTo>
                    <a:pt x="1637" y="186"/>
                  </a:lnTo>
                  <a:lnTo>
                    <a:pt x="1651" y="192"/>
                  </a:lnTo>
                  <a:lnTo>
                    <a:pt x="1661" y="197"/>
                  </a:lnTo>
                  <a:lnTo>
                    <a:pt x="1665" y="199"/>
                  </a:lnTo>
                  <a:lnTo>
                    <a:pt x="1667" y="203"/>
                  </a:lnTo>
                  <a:lnTo>
                    <a:pt x="1670" y="206"/>
                  </a:lnTo>
                  <a:lnTo>
                    <a:pt x="1670" y="212"/>
                  </a:lnTo>
                  <a:lnTo>
                    <a:pt x="1671" y="223"/>
                  </a:lnTo>
                  <a:lnTo>
                    <a:pt x="1672" y="231"/>
                  </a:lnTo>
                  <a:lnTo>
                    <a:pt x="1673" y="235"/>
                  </a:lnTo>
                  <a:lnTo>
                    <a:pt x="1676" y="238"/>
                  </a:lnTo>
                  <a:lnTo>
                    <a:pt x="1679" y="241"/>
                  </a:lnTo>
                  <a:lnTo>
                    <a:pt x="1684" y="243"/>
                  </a:lnTo>
                  <a:lnTo>
                    <a:pt x="1694" y="244"/>
                  </a:lnTo>
                  <a:lnTo>
                    <a:pt x="1698" y="246"/>
                  </a:lnTo>
                  <a:lnTo>
                    <a:pt x="1700" y="250"/>
                  </a:lnTo>
                  <a:lnTo>
                    <a:pt x="1697" y="261"/>
                  </a:lnTo>
                  <a:lnTo>
                    <a:pt x="1696" y="271"/>
                  </a:lnTo>
                  <a:lnTo>
                    <a:pt x="1692" y="280"/>
                  </a:lnTo>
                  <a:lnTo>
                    <a:pt x="1690" y="287"/>
                  </a:lnTo>
                  <a:lnTo>
                    <a:pt x="1686" y="292"/>
                  </a:lnTo>
                  <a:lnTo>
                    <a:pt x="1683" y="296"/>
                  </a:lnTo>
                  <a:lnTo>
                    <a:pt x="1679" y="298"/>
                  </a:lnTo>
                  <a:lnTo>
                    <a:pt x="1671" y="301"/>
                  </a:lnTo>
                  <a:lnTo>
                    <a:pt x="1661" y="303"/>
                  </a:lnTo>
                  <a:lnTo>
                    <a:pt x="1657" y="304"/>
                  </a:lnTo>
                  <a:lnTo>
                    <a:pt x="1653" y="305"/>
                  </a:lnTo>
                  <a:lnTo>
                    <a:pt x="1650" y="307"/>
                  </a:lnTo>
                  <a:lnTo>
                    <a:pt x="1647" y="310"/>
                  </a:lnTo>
                  <a:lnTo>
                    <a:pt x="1646" y="312"/>
                  </a:lnTo>
                  <a:lnTo>
                    <a:pt x="1645" y="316"/>
                  </a:lnTo>
                  <a:lnTo>
                    <a:pt x="1645" y="318"/>
                  </a:lnTo>
                  <a:lnTo>
                    <a:pt x="1645" y="322"/>
                  </a:lnTo>
                  <a:lnTo>
                    <a:pt x="1646" y="326"/>
                  </a:lnTo>
                  <a:lnTo>
                    <a:pt x="1646" y="330"/>
                  </a:lnTo>
                  <a:lnTo>
                    <a:pt x="1644" y="334"/>
                  </a:lnTo>
                  <a:lnTo>
                    <a:pt x="1639" y="337"/>
                  </a:lnTo>
                  <a:lnTo>
                    <a:pt x="1637" y="341"/>
                  </a:lnTo>
                  <a:lnTo>
                    <a:pt x="1635" y="347"/>
                  </a:lnTo>
                  <a:lnTo>
                    <a:pt x="1634" y="354"/>
                  </a:lnTo>
                  <a:lnTo>
                    <a:pt x="1634" y="362"/>
                  </a:lnTo>
                  <a:lnTo>
                    <a:pt x="1635" y="372"/>
                  </a:lnTo>
                  <a:lnTo>
                    <a:pt x="1639" y="381"/>
                  </a:lnTo>
                  <a:lnTo>
                    <a:pt x="1642" y="391"/>
                  </a:lnTo>
                  <a:lnTo>
                    <a:pt x="1647" y="400"/>
                  </a:lnTo>
                  <a:lnTo>
                    <a:pt x="1653" y="408"/>
                  </a:lnTo>
                  <a:lnTo>
                    <a:pt x="1659" y="416"/>
                  </a:lnTo>
                  <a:lnTo>
                    <a:pt x="1665" y="420"/>
                  </a:lnTo>
                  <a:lnTo>
                    <a:pt x="1671" y="425"/>
                  </a:lnTo>
                  <a:lnTo>
                    <a:pt x="1677" y="427"/>
                  </a:lnTo>
                  <a:lnTo>
                    <a:pt x="1683" y="430"/>
                  </a:lnTo>
                  <a:lnTo>
                    <a:pt x="1688" y="431"/>
                  </a:lnTo>
                  <a:lnTo>
                    <a:pt x="1694" y="431"/>
                  </a:lnTo>
                  <a:lnTo>
                    <a:pt x="1702" y="433"/>
                  </a:lnTo>
                  <a:lnTo>
                    <a:pt x="1708" y="436"/>
                  </a:lnTo>
                  <a:lnTo>
                    <a:pt x="1710" y="437"/>
                  </a:lnTo>
                  <a:lnTo>
                    <a:pt x="1713" y="439"/>
                  </a:lnTo>
                  <a:lnTo>
                    <a:pt x="1714" y="442"/>
                  </a:lnTo>
                  <a:lnTo>
                    <a:pt x="1714" y="445"/>
                  </a:lnTo>
                  <a:lnTo>
                    <a:pt x="1714" y="451"/>
                  </a:lnTo>
                  <a:lnTo>
                    <a:pt x="1714" y="456"/>
                  </a:lnTo>
                  <a:lnTo>
                    <a:pt x="1714" y="458"/>
                  </a:lnTo>
                  <a:lnTo>
                    <a:pt x="1715" y="460"/>
                  </a:lnTo>
                  <a:lnTo>
                    <a:pt x="1716" y="460"/>
                  </a:lnTo>
                  <a:lnTo>
                    <a:pt x="1719" y="460"/>
                  </a:lnTo>
                  <a:lnTo>
                    <a:pt x="1723" y="457"/>
                  </a:lnTo>
                  <a:lnTo>
                    <a:pt x="1727" y="456"/>
                  </a:lnTo>
                  <a:lnTo>
                    <a:pt x="1729" y="457"/>
                  </a:lnTo>
                  <a:lnTo>
                    <a:pt x="1732" y="457"/>
                  </a:lnTo>
                  <a:lnTo>
                    <a:pt x="1734" y="460"/>
                  </a:lnTo>
                  <a:lnTo>
                    <a:pt x="1736" y="462"/>
                  </a:lnTo>
                  <a:lnTo>
                    <a:pt x="1741" y="469"/>
                  </a:lnTo>
                  <a:lnTo>
                    <a:pt x="1746" y="477"/>
                  </a:lnTo>
                  <a:lnTo>
                    <a:pt x="1753" y="486"/>
                  </a:lnTo>
                  <a:lnTo>
                    <a:pt x="1763" y="493"/>
                  </a:lnTo>
                  <a:lnTo>
                    <a:pt x="1767" y="496"/>
                  </a:lnTo>
                  <a:lnTo>
                    <a:pt x="1772" y="501"/>
                  </a:lnTo>
                  <a:lnTo>
                    <a:pt x="1776" y="507"/>
                  </a:lnTo>
                  <a:lnTo>
                    <a:pt x="1780" y="513"/>
                  </a:lnTo>
                  <a:lnTo>
                    <a:pt x="1786" y="527"/>
                  </a:lnTo>
                  <a:lnTo>
                    <a:pt x="1791" y="542"/>
                  </a:lnTo>
                  <a:lnTo>
                    <a:pt x="1792" y="548"/>
                  </a:lnTo>
                  <a:lnTo>
                    <a:pt x="1795" y="552"/>
                  </a:lnTo>
                  <a:lnTo>
                    <a:pt x="1797" y="557"/>
                  </a:lnTo>
                  <a:lnTo>
                    <a:pt x="1799" y="559"/>
                  </a:lnTo>
                  <a:lnTo>
                    <a:pt x="1805" y="567"/>
                  </a:lnTo>
                  <a:lnTo>
                    <a:pt x="1815" y="575"/>
                  </a:lnTo>
                  <a:lnTo>
                    <a:pt x="1818" y="581"/>
                  </a:lnTo>
                  <a:lnTo>
                    <a:pt x="1821" y="587"/>
                  </a:lnTo>
                  <a:lnTo>
                    <a:pt x="1822" y="592"/>
                  </a:lnTo>
                  <a:lnTo>
                    <a:pt x="1822" y="597"/>
                  </a:lnTo>
                  <a:lnTo>
                    <a:pt x="1821" y="608"/>
                  </a:lnTo>
                  <a:lnTo>
                    <a:pt x="1817" y="619"/>
                  </a:lnTo>
                  <a:lnTo>
                    <a:pt x="1816" y="625"/>
                  </a:lnTo>
                  <a:lnTo>
                    <a:pt x="1817" y="632"/>
                  </a:lnTo>
                  <a:lnTo>
                    <a:pt x="1817" y="638"/>
                  </a:lnTo>
                  <a:lnTo>
                    <a:pt x="1818" y="645"/>
                  </a:lnTo>
                  <a:lnTo>
                    <a:pt x="1822" y="658"/>
                  </a:lnTo>
                  <a:lnTo>
                    <a:pt x="1823" y="670"/>
                  </a:lnTo>
                  <a:lnTo>
                    <a:pt x="1826" y="679"/>
                  </a:lnTo>
                  <a:lnTo>
                    <a:pt x="1828" y="689"/>
                  </a:lnTo>
                  <a:lnTo>
                    <a:pt x="1830" y="694"/>
                  </a:lnTo>
                  <a:lnTo>
                    <a:pt x="1830" y="697"/>
                  </a:lnTo>
                  <a:lnTo>
                    <a:pt x="1831" y="703"/>
                  </a:lnTo>
                  <a:lnTo>
                    <a:pt x="1830" y="708"/>
                  </a:lnTo>
                  <a:lnTo>
                    <a:pt x="1829" y="715"/>
                  </a:lnTo>
                  <a:lnTo>
                    <a:pt x="1827" y="720"/>
                  </a:lnTo>
                  <a:lnTo>
                    <a:pt x="1823" y="725"/>
                  </a:lnTo>
                  <a:lnTo>
                    <a:pt x="1820" y="728"/>
                  </a:lnTo>
                  <a:lnTo>
                    <a:pt x="1810" y="734"/>
                  </a:lnTo>
                  <a:lnTo>
                    <a:pt x="1801" y="739"/>
                  </a:lnTo>
                  <a:lnTo>
                    <a:pt x="1797" y="741"/>
                  </a:lnTo>
                  <a:lnTo>
                    <a:pt x="1793" y="745"/>
                  </a:lnTo>
                  <a:lnTo>
                    <a:pt x="1791" y="747"/>
                  </a:lnTo>
                  <a:lnTo>
                    <a:pt x="1789" y="751"/>
                  </a:lnTo>
                  <a:lnTo>
                    <a:pt x="1787" y="756"/>
                  </a:lnTo>
                  <a:lnTo>
                    <a:pt x="1787" y="759"/>
                  </a:lnTo>
                  <a:lnTo>
                    <a:pt x="1789" y="764"/>
                  </a:lnTo>
                  <a:lnTo>
                    <a:pt x="1792" y="770"/>
                  </a:lnTo>
                  <a:lnTo>
                    <a:pt x="1796" y="776"/>
                  </a:lnTo>
                  <a:lnTo>
                    <a:pt x="1798" y="782"/>
                  </a:lnTo>
                  <a:lnTo>
                    <a:pt x="1799" y="789"/>
                  </a:lnTo>
                  <a:lnTo>
                    <a:pt x="1801" y="796"/>
                  </a:lnTo>
                  <a:lnTo>
                    <a:pt x="1801" y="802"/>
                  </a:lnTo>
                  <a:lnTo>
                    <a:pt x="1801" y="808"/>
                  </a:lnTo>
                  <a:lnTo>
                    <a:pt x="1798" y="814"/>
                  </a:lnTo>
                  <a:lnTo>
                    <a:pt x="1796" y="817"/>
                  </a:lnTo>
                  <a:lnTo>
                    <a:pt x="1791" y="821"/>
                  </a:lnTo>
                  <a:lnTo>
                    <a:pt x="1786" y="823"/>
                  </a:lnTo>
                  <a:lnTo>
                    <a:pt x="1779" y="826"/>
                  </a:lnTo>
                  <a:lnTo>
                    <a:pt x="1772" y="828"/>
                  </a:lnTo>
                  <a:lnTo>
                    <a:pt x="1755" y="833"/>
                  </a:lnTo>
                  <a:lnTo>
                    <a:pt x="1740" y="836"/>
                  </a:lnTo>
                  <a:lnTo>
                    <a:pt x="1733" y="839"/>
                  </a:lnTo>
                  <a:lnTo>
                    <a:pt x="1726" y="841"/>
                  </a:lnTo>
                  <a:lnTo>
                    <a:pt x="1721" y="845"/>
                  </a:lnTo>
                  <a:lnTo>
                    <a:pt x="1716" y="848"/>
                  </a:lnTo>
                  <a:lnTo>
                    <a:pt x="1713" y="852"/>
                  </a:lnTo>
                  <a:lnTo>
                    <a:pt x="1709" y="857"/>
                  </a:lnTo>
                  <a:lnTo>
                    <a:pt x="1707" y="863"/>
                  </a:lnTo>
                  <a:lnTo>
                    <a:pt x="1705" y="867"/>
                  </a:lnTo>
                  <a:lnTo>
                    <a:pt x="1704" y="872"/>
                  </a:lnTo>
                  <a:lnTo>
                    <a:pt x="1703" y="874"/>
                  </a:lnTo>
                  <a:lnTo>
                    <a:pt x="1701" y="877"/>
                  </a:lnTo>
                  <a:lnTo>
                    <a:pt x="1697" y="877"/>
                  </a:lnTo>
                  <a:lnTo>
                    <a:pt x="1690" y="877"/>
                  </a:lnTo>
                  <a:lnTo>
                    <a:pt x="1682" y="873"/>
                  </a:lnTo>
                  <a:lnTo>
                    <a:pt x="1676" y="873"/>
                  </a:lnTo>
                  <a:lnTo>
                    <a:pt x="1670" y="873"/>
                  </a:lnTo>
                  <a:lnTo>
                    <a:pt x="1663" y="874"/>
                  </a:lnTo>
                  <a:lnTo>
                    <a:pt x="1656" y="877"/>
                  </a:lnTo>
                  <a:lnTo>
                    <a:pt x="1647" y="879"/>
                  </a:lnTo>
                  <a:lnTo>
                    <a:pt x="1639" y="883"/>
                  </a:lnTo>
                  <a:lnTo>
                    <a:pt x="1632" y="887"/>
                  </a:lnTo>
                  <a:lnTo>
                    <a:pt x="1625" y="892"/>
                  </a:lnTo>
                  <a:lnTo>
                    <a:pt x="1618" y="897"/>
                  </a:lnTo>
                  <a:lnTo>
                    <a:pt x="1612" y="903"/>
                  </a:lnTo>
                  <a:lnTo>
                    <a:pt x="1606" y="909"/>
                  </a:lnTo>
                  <a:lnTo>
                    <a:pt x="1601" y="915"/>
                  </a:lnTo>
                  <a:lnTo>
                    <a:pt x="1597" y="921"/>
                  </a:lnTo>
                  <a:lnTo>
                    <a:pt x="1595" y="927"/>
                  </a:lnTo>
                  <a:lnTo>
                    <a:pt x="1593" y="931"/>
                  </a:lnTo>
                  <a:lnTo>
                    <a:pt x="1593" y="936"/>
                  </a:lnTo>
                  <a:lnTo>
                    <a:pt x="1591" y="940"/>
                  </a:lnTo>
                  <a:lnTo>
                    <a:pt x="1589" y="945"/>
                  </a:lnTo>
                  <a:lnTo>
                    <a:pt x="1585" y="948"/>
                  </a:lnTo>
                  <a:lnTo>
                    <a:pt x="1582" y="952"/>
                  </a:lnTo>
                  <a:lnTo>
                    <a:pt x="1577" y="954"/>
                  </a:lnTo>
                  <a:lnTo>
                    <a:pt x="1571" y="955"/>
                  </a:lnTo>
                  <a:lnTo>
                    <a:pt x="1565" y="956"/>
                  </a:lnTo>
                  <a:lnTo>
                    <a:pt x="1559" y="955"/>
                  </a:lnTo>
                  <a:lnTo>
                    <a:pt x="1552" y="953"/>
                  </a:lnTo>
                  <a:lnTo>
                    <a:pt x="1546" y="948"/>
                  </a:lnTo>
                  <a:lnTo>
                    <a:pt x="1540" y="943"/>
                  </a:lnTo>
                  <a:lnTo>
                    <a:pt x="1535" y="939"/>
                  </a:lnTo>
                  <a:lnTo>
                    <a:pt x="1526" y="925"/>
                  </a:lnTo>
                  <a:lnTo>
                    <a:pt x="1519" y="914"/>
                  </a:lnTo>
                  <a:lnTo>
                    <a:pt x="1514" y="908"/>
                  </a:lnTo>
                  <a:lnTo>
                    <a:pt x="1511" y="903"/>
                  </a:lnTo>
                  <a:lnTo>
                    <a:pt x="1506" y="901"/>
                  </a:lnTo>
                  <a:lnTo>
                    <a:pt x="1501" y="898"/>
                  </a:lnTo>
                  <a:lnTo>
                    <a:pt x="1497" y="897"/>
                  </a:lnTo>
                  <a:lnTo>
                    <a:pt x="1493" y="897"/>
                  </a:lnTo>
                  <a:lnTo>
                    <a:pt x="1488" y="898"/>
                  </a:lnTo>
                  <a:lnTo>
                    <a:pt x="1483" y="899"/>
                  </a:lnTo>
                  <a:lnTo>
                    <a:pt x="1474" y="906"/>
                  </a:lnTo>
                  <a:lnTo>
                    <a:pt x="1463" y="915"/>
                  </a:lnTo>
                  <a:lnTo>
                    <a:pt x="1452" y="924"/>
                  </a:lnTo>
                  <a:lnTo>
                    <a:pt x="1444" y="933"/>
                  </a:lnTo>
                  <a:lnTo>
                    <a:pt x="1437" y="937"/>
                  </a:lnTo>
                  <a:lnTo>
                    <a:pt x="1430" y="941"/>
                  </a:lnTo>
                  <a:lnTo>
                    <a:pt x="1421" y="942"/>
                  </a:lnTo>
                  <a:lnTo>
                    <a:pt x="1414" y="943"/>
                  </a:lnTo>
                  <a:lnTo>
                    <a:pt x="1411" y="943"/>
                  </a:lnTo>
                  <a:lnTo>
                    <a:pt x="1408" y="947"/>
                  </a:lnTo>
                  <a:lnTo>
                    <a:pt x="1406" y="952"/>
                  </a:lnTo>
                  <a:lnTo>
                    <a:pt x="1405" y="958"/>
                  </a:lnTo>
                  <a:lnTo>
                    <a:pt x="1404" y="972"/>
                  </a:lnTo>
                  <a:lnTo>
                    <a:pt x="1402" y="985"/>
                  </a:lnTo>
                  <a:lnTo>
                    <a:pt x="1400" y="992"/>
                  </a:lnTo>
                  <a:lnTo>
                    <a:pt x="1396" y="998"/>
                  </a:lnTo>
                  <a:lnTo>
                    <a:pt x="1390" y="1004"/>
                  </a:lnTo>
                  <a:lnTo>
                    <a:pt x="1385" y="1009"/>
                  </a:lnTo>
                  <a:lnTo>
                    <a:pt x="1371" y="1017"/>
                  </a:lnTo>
                  <a:lnTo>
                    <a:pt x="1362" y="1022"/>
                  </a:lnTo>
                  <a:lnTo>
                    <a:pt x="1354" y="1025"/>
                  </a:lnTo>
                  <a:lnTo>
                    <a:pt x="1346" y="1028"/>
                  </a:lnTo>
                  <a:lnTo>
                    <a:pt x="1344" y="1030"/>
                  </a:lnTo>
                  <a:lnTo>
                    <a:pt x="1342" y="1034"/>
                  </a:lnTo>
                  <a:lnTo>
                    <a:pt x="1341" y="1036"/>
                  </a:lnTo>
                  <a:lnTo>
                    <a:pt x="1339" y="1041"/>
                  </a:lnTo>
                  <a:lnTo>
                    <a:pt x="1339" y="1044"/>
                  </a:lnTo>
                  <a:lnTo>
                    <a:pt x="1338" y="1047"/>
                  </a:lnTo>
                  <a:lnTo>
                    <a:pt x="1337" y="1049"/>
                  </a:lnTo>
                  <a:lnTo>
                    <a:pt x="1335" y="1050"/>
                  </a:lnTo>
                  <a:lnTo>
                    <a:pt x="1329" y="1050"/>
                  </a:lnTo>
                  <a:lnTo>
                    <a:pt x="1323" y="1049"/>
                  </a:lnTo>
                  <a:lnTo>
                    <a:pt x="1316" y="1047"/>
                  </a:lnTo>
                  <a:lnTo>
                    <a:pt x="1311" y="1046"/>
                  </a:lnTo>
                  <a:lnTo>
                    <a:pt x="1308" y="1047"/>
                  </a:lnTo>
                  <a:lnTo>
                    <a:pt x="1307" y="1049"/>
                  </a:lnTo>
                  <a:lnTo>
                    <a:pt x="1306" y="1053"/>
                  </a:lnTo>
                  <a:lnTo>
                    <a:pt x="1305" y="1059"/>
                  </a:lnTo>
                  <a:lnTo>
                    <a:pt x="1305" y="1065"/>
                  </a:lnTo>
                  <a:lnTo>
                    <a:pt x="1306" y="1071"/>
                  </a:lnTo>
                  <a:lnTo>
                    <a:pt x="1307" y="1076"/>
                  </a:lnTo>
                  <a:lnTo>
                    <a:pt x="1310" y="1081"/>
                  </a:lnTo>
                  <a:lnTo>
                    <a:pt x="1312" y="1086"/>
                  </a:lnTo>
                  <a:lnTo>
                    <a:pt x="1316" y="1088"/>
                  </a:lnTo>
                  <a:lnTo>
                    <a:pt x="1319" y="1091"/>
                  </a:lnTo>
                  <a:lnTo>
                    <a:pt x="1324" y="1091"/>
                  </a:lnTo>
                  <a:lnTo>
                    <a:pt x="1329" y="1091"/>
                  </a:lnTo>
                  <a:lnTo>
                    <a:pt x="1332" y="1092"/>
                  </a:lnTo>
                  <a:lnTo>
                    <a:pt x="1335" y="1094"/>
                  </a:lnTo>
                  <a:lnTo>
                    <a:pt x="1337" y="1098"/>
                  </a:lnTo>
                  <a:lnTo>
                    <a:pt x="1339" y="1105"/>
                  </a:lnTo>
                  <a:lnTo>
                    <a:pt x="1344" y="1113"/>
                  </a:lnTo>
                  <a:lnTo>
                    <a:pt x="1348" y="1120"/>
                  </a:lnTo>
                  <a:lnTo>
                    <a:pt x="1350" y="1128"/>
                  </a:lnTo>
                  <a:lnTo>
                    <a:pt x="1351" y="1137"/>
                  </a:lnTo>
                  <a:lnTo>
                    <a:pt x="1350" y="1149"/>
                  </a:lnTo>
                  <a:lnTo>
                    <a:pt x="1351" y="1156"/>
                  </a:lnTo>
                  <a:lnTo>
                    <a:pt x="1352" y="1163"/>
                  </a:lnTo>
                  <a:lnTo>
                    <a:pt x="1355" y="1169"/>
                  </a:lnTo>
                  <a:lnTo>
                    <a:pt x="1358" y="1175"/>
                  </a:lnTo>
                  <a:lnTo>
                    <a:pt x="1364" y="1186"/>
                  </a:lnTo>
                  <a:lnTo>
                    <a:pt x="1369" y="1196"/>
                  </a:lnTo>
                  <a:lnTo>
                    <a:pt x="1370" y="1202"/>
                  </a:lnTo>
                  <a:lnTo>
                    <a:pt x="1369" y="1207"/>
                  </a:lnTo>
                  <a:lnTo>
                    <a:pt x="1367" y="1212"/>
                  </a:lnTo>
                  <a:lnTo>
                    <a:pt x="1364" y="1217"/>
                  </a:lnTo>
                  <a:lnTo>
                    <a:pt x="1357" y="1227"/>
                  </a:lnTo>
                  <a:lnTo>
                    <a:pt x="1349" y="1238"/>
                  </a:lnTo>
                  <a:lnTo>
                    <a:pt x="1342" y="1251"/>
                  </a:lnTo>
                  <a:lnTo>
                    <a:pt x="1336" y="1267"/>
                  </a:lnTo>
                  <a:lnTo>
                    <a:pt x="1330" y="1280"/>
                  </a:lnTo>
                  <a:lnTo>
                    <a:pt x="1324" y="1290"/>
                  </a:lnTo>
                  <a:lnTo>
                    <a:pt x="1317" y="1299"/>
                  </a:lnTo>
                  <a:lnTo>
                    <a:pt x="1307" y="1307"/>
                  </a:lnTo>
                  <a:lnTo>
                    <a:pt x="1302" y="1311"/>
                  </a:lnTo>
                  <a:lnTo>
                    <a:pt x="1298" y="1314"/>
                  </a:lnTo>
                  <a:lnTo>
                    <a:pt x="1294" y="1315"/>
                  </a:lnTo>
                  <a:lnTo>
                    <a:pt x="1289" y="1317"/>
                  </a:lnTo>
                  <a:lnTo>
                    <a:pt x="1281" y="1317"/>
                  </a:lnTo>
                  <a:lnTo>
                    <a:pt x="1274" y="1318"/>
                  </a:lnTo>
                  <a:lnTo>
                    <a:pt x="1266" y="1320"/>
                  </a:lnTo>
                  <a:lnTo>
                    <a:pt x="1255" y="1324"/>
                  </a:lnTo>
                  <a:lnTo>
                    <a:pt x="1243" y="1328"/>
                  </a:lnTo>
                  <a:lnTo>
                    <a:pt x="1231" y="1332"/>
                  </a:lnTo>
                  <a:lnTo>
                    <a:pt x="1217" y="1337"/>
                  </a:lnTo>
                  <a:lnTo>
                    <a:pt x="1201" y="1342"/>
                  </a:lnTo>
                  <a:lnTo>
                    <a:pt x="1193" y="1346"/>
                  </a:lnTo>
                  <a:lnTo>
                    <a:pt x="1185" y="1352"/>
                  </a:lnTo>
                  <a:lnTo>
                    <a:pt x="1176" y="1361"/>
                  </a:lnTo>
                  <a:lnTo>
                    <a:pt x="1169" y="1369"/>
                  </a:lnTo>
                  <a:lnTo>
                    <a:pt x="1157" y="1387"/>
                  </a:lnTo>
                  <a:lnTo>
                    <a:pt x="1150" y="1399"/>
                  </a:lnTo>
                  <a:lnTo>
                    <a:pt x="1149" y="1404"/>
                  </a:lnTo>
                  <a:lnTo>
                    <a:pt x="1148" y="1410"/>
                  </a:lnTo>
                  <a:lnTo>
                    <a:pt x="1147" y="1418"/>
                  </a:lnTo>
                  <a:lnTo>
                    <a:pt x="1147" y="1425"/>
                  </a:lnTo>
                  <a:lnTo>
                    <a:pt x="1146" y="1439"/>
                  </a:lnTo>
                  <a:lnTo>
                    <a:pt x="1143" y="1450"/>
                  </a:lnTo>
                  <a:lnTo>
                    <a:pt x="1142" y="1454"/>
                  </a:lnTo>
                  <a:lnTo>
                    <a:pt x="1141" y="1459"/>
                  </a:lnTo>
                  <a:lnTo>
                    <a:pt x="1140" y="1464"/>
                  </a:lnTo>
                  <a:lnTo>
                    <a:pt x="1141" y="1469"/>
                  </a:lnTo>
                  <a:lnTo>
                    <a:pt x="1141" y="1475"/>
                  </a:lnTo>
                  <a:lnTo>
                    <a:pt x="1143" y="1478"/>
                  </a:lnTo>
                  <a:lnTo>
                    <a:pt x="1144" y="1483"/>
                  </a:lnTo>
                  <a:lnTo>
                    <a:pt x="1148" y="1485"/>
                  </a:lnTo>
                  <a:lnTo>
                    <a:pt x="1153" y="1491"/>
                  </a:lnTo>
                  <a:lnTo>
                    <a:pt x="1155" y="1498"/>
                  </a:lnTo>
                  <a:lnTo>
                    <a:pt x="1157" y="1508"/>
                  </a:lnTo>
                  <a:lnTo>
                    <a:pt x="1159" y="1520"/>
                  </a:lnTo>
                  <a:lnTo>
                    <a:pt x="1160" y="1526"/>
                  </a:lnTo>
                  <a:lnTo>
                    <a:pt x="1162" y="1532"/>
                  </a:lnTo>
                  <a:lnTo>
                    <a:pt x="1166" y="1536"/>
                  </a:lnTo>
                  <a:lnTo>
                    <a:pt x="1169" y="1541"/>
                  </a:lnTo>
                  <a:lnTo>
                    <a:pt x="1178" y="1551"/>
                  </a:lnTo>
                  <a:lnTo>
                    <a:pt x="1185" y="1558"/>
                  </a:lnTo>
                  <a:lnTo>
                    <a:pt x="1187" y="1561"/>
                  </a:lnTo>
                  <a:lnTo>
                    <a:pt x="1188" y="1566"/>
                  </a:lnTo>
                  <a:lnTo>
                    <a:pt x="1190" y="1571"/>
                  </a:lnTo>
                  <a:lnTo>
                    <a:pt x="1188" y="1576"/>
                  </a:lnTo>
                  <a:lnTo>
                    <a:pt x="1185" y="1585"/>
                  </a:lnTo>
                  <a:lnTo>
                    <a:pt x="1181" y="1595"/>
                  </a:lnTo>
                  <a:lnTo>
                    <a:pt x="1180" y="1598"/>
                  </a:lnTo>
                  <a:lnTo>
                    <a:pt x="1178" y="1602"/>
                  </a:lnTo>
                  <a:lnTo>
                    <a:pt x="1176" y="1604"/>
                  </a:lnTo>
                  <a:lnTo>
                    <a:pt x="1174" y="1604"/>
                  </a:lnTo>
                  <a:lnTo>
                    <a:pt x="1172" y="1604"/>
                  </a:lnTo>
                  <a:lnTo>
                    <a:pt x="1169" y="1603"/>
                  </a:lnTo>
                  <a:lnTo>
                    <a:pt x="1167" y="1601"/>
                  </a:lnTo>
                  <a:lnTo>
                    <a:pt x="1165" y="1597"/>
                  </a:lnTo>
                  <a:lnTo>
                    <a:pt x="1161" y="1595"/>
                  </a:lnTo>
                  <a:lnTo>
                    <a:pt x="1157" y="1592"/>
                  </a:lnTo>
                  <a:lnTo>
                    <a:pt x="1154" y="1592"/>
                  </a:lnTo>
                  <a:lnTo>
                    <a:pt x="1150" y="1592"/>
                  </a:lnTo>
                  <a:lnTo>
                    <a:pt x="1147" y="1595"/>
                  </a:lnTo>
                  <a:lnTo>
                    <a:pt x="1143" y="1598"/>
                  </a:lnTo>
                  <a:lnTo>
                    <a:pt x="1140" y="1602"/>
                  </a:lnTo>
                  <a:lnTo>
                    <a:pt x="1137" y="1608"/>
                  </a:lnTo>
                  <a:lnTo>
                    <a:pt x="1130" y="1622"/>
                  </a:lnTo>
                  <a:lnTo>
                    <a:pt x="1122" y="1640"/>
                  </a:lnTo>
                  <a:lnTo>
                    <a:pt x="1118" y="1651"/>
                  </a:lnTo>
                  <a:lnTo>
                    <a:pt x="1115" y="1660"/>
                  </a:lnTo>
                  <a:lnTo>
                    <a:pt x="1112" y="1670"/>
                  </a:lnTo>
                  <a:lnTo>
                    <a:pt x="1111" y="1678"/>
                  </a:lnTo>
                  <a:lnTo>
                    <a:pt x="1110" y="1685"/>
                  </a:lnTo>
                  <a:lnTo>
                    <a:pt x="1111" y="1690"/>
                  </a:lnTo>
                  <a:lnTo>
                    <a:pt x="1111" y="1693"/>
                  </a:lnTo>
                  <a:lnTo>
                    <a:pt x="1113" y="1696"/>
                  </a:lnTo>
                  <a:lnTo>
                    <a:pt x="1115" y="1698"/>
                  </a:lnTo>
                  <a:lnTo>
                    <a:pt x="1118" y="1699"/>
                  </a:lnTo>
                  <a:lnTo>
                    <a:pt x="1122" y="1699"/>
                  </a:lnTo>
                  <a:lnTo>
                    <a:pt x="1125" y="1699"/>
                  </a:lnTo>
                  <a:lnTo>
                    <a:pt x="1134" y="1700"/>
                  </a:lnTo>
                  <a:lnTo>
                    <a:pt x="1140" y="1703"/>
                  </a:lnTo>
                  <a:lnTo>
                    <a:pt x="1142" y="1705"/>
                  </a:lnTo>
                  <a:lnTo>
                    <a:pt x="1143" y="1708"/>
                  </a:lnTo>
                  <a:lnTo>
                    <a:pt x="1143" y="1711"/>
                  </a:lnTo>
                  <a:lnTo>
                    <a:pt x="1142" y="1716"/>
                  </a:lnTo>
                  <a:lnTo>
                    <a:pt x="1138" y="1725"/>
                  </a:lnTo>
                  <a:lnTo>
                    <a:pt x="1132" y="1733"/>
                  </a:lnTo>
                  <a:lnTo>
                    <a:pt x="1127" y="1741"/>
                  </a:lnTo>
                  <a:lnTo>
                    <a:pt x="1118" y="1749"/>
                  </a:lnTo>
                  <a:lnTo>
                    <a:pt x="1111" y="1761"/>
                  </a:lnTo>
                  <a:lnTo>
                    <a:pt x="1104" y="1774"/>
                  </a:lnTo>
                  <a:lnTo>
                    <a:pt x="1098" y="1788"/>
                  </a:lnTo>
                  <a:lnTo>
                    <a:pt x="1090" y="1799"/>
                  </a:lnTo>
                  <a:lnTo>
                    <a:pt x="1083" y="1806"/>
                  </a:lnTo>
                  <a:lnTo>
                    <a:pt x="1074" y="1811"/>
                  </a:lnTo>
                  <a:lnTo>
                    <a:pt x="1065" y="1815"/>
                  </a:lnTo>
                  <a:lnTo>
                    <a:pt x="1050" y="1818"/>
                  </a:lnTo>
                  <a:lnTo>
                    <a:pt x="1043" y="1821"/>
                  </a:lnTo>
                  <a:lnTo>
                    <a:pt x="1036" y="1824"/>
                  </a:lnTo>
                  <a:lnTo>
                    <a:pt x="1030" y="1826"/>
                  </a:lnTo>
                  <a:lnTo>
                    <a:pt x="1026" y="1830"/>
                  </a:lnTo>
                  <a:lnTo>
                    <a:pt x="1022" y="1834"/>
                  </a:lnTo>
                  <a:lnTo>
                    <a:pt x="1020" y="1837"/>
                  </a:lnTo>
                  <a:lnTo>
                    <a:pt x="1018" y="1841"/>
                  </a:lnTo>
                  <a:lnTo>
                    <a:pt x="1017" y="1844"/>
                  </a:lnTo>
                  <a:lnTo>
                    <a:pt x="1028" y="1859"/>
                  </a:lnTo>
                  <a:lnTo>
                    <a:pt x="1042" y="1878"/>
                  </a:lnTo>
                  <a:lnTo>
                    <a:pt x="1042" y="1880"/>
                  </a:lnTo>
                  <a:lnTo>
                    <a:pt x="1042" y="1882"/>
                  </a:lnTo>
                  <a:lnTo>
                    <a:pt x="1041" y="1883"/>
                  </a:lnTo>
                  <a:lnTo>
                    <a:pt x="1040" y="1886"/>
                  </a:lnTo>
                  <a:lnTo>
                    <a:pt x="1035" y="1888"/>
                  </a:lnTo>
                  <a:lnTo>
                    <a:pt x="1030" y="1891"/>
                  </a:lnTo>
                  <a:lnTo>
                    <a:pt x="1024" y="1893"/>
                  </a:lnTo>
                  <a:lnTo>
                    <a:pt x="1018" y="1895"/>
                  </a:lnTo>
                  <a:lnTo>
                    <a:pt x="1012" y="1899"/>
                  </a:lnTo>
                  <a:lnTo>
                    <a:pt x="1009" y="1905"/>
                  </a:lnTo>
                  <a:lnTo>
                    <a:pt x="1003" y="1919"/>
                  </a:lnTo>
                  <a:lnTo>
                    <a:pt x="998" y="1937"/>
                  </a:lnTo>
                  <a:lnTo>
                    <a:pt x="997" y="1945"/>
                  </a:lnTo>
                  <a:lnTo>
                    <a:pt x="996" y="1954"/>
                  </a:lnTo>
                  <a:lnTo>
                    <a:pt x="996" y="1962"/>
                  </a:lnTo>
                  <a:lnTo>
                    <a:pt x="997" y="1968"/>
                  </a:lnTo>
                  <a:lnTo>
                    <a:pt x="998" y="1974"/>
                  </a:lnTo>
                  <a:lnTo>
                    <a:pt x="998" y="1979"/>
                  </a:lnTo>
                  <a:lnTo>
                    <a:pt x="998" y="1983"/>
                  </a:lnTo>
                  <a:lnTo>
                    <a:pt x="997" y="1987"/>
                  </a:lnTo>
                  <a:lnTo>
                    <a:pt x="993" y="1994"/>
                  </a:lnTo>
                  <a:lnTo>
                    <a:pt x="989" y="2001"/>
                  </a:lnTo>
                  <a:lnTo>
                    <a:pt x="986" y="2012"/>
                  </a:lnTo>
                  <a:lnTo>
                    <a:pt x="985" y="2024"/>
                  </a:lnTo>
                  <a:lnTo>
                    <a:pt x="985" y="2036"/>
                  </a:lnTo>
                  <a:lnTo>
                    <a:pt x="982" y="2046"/>
                  </a:lnTo>
                  <a:lnTo>
                    <a:pt x="979" y="2057"/>
                  </a:lnTo>
                  <a:lnTo>
                    <a:pt x="979" y="2069"/>
                  </a:lnTo>
                  <a:lnTo>
                    <a:pt x="979" y="2075"/>
                  </a:lnTo>
                  <a:lnTo>
                    <a:pt x="978" y="2081"/>
                  </a:lnTo>
                  <a:lnTo>
                    <a:pt x="978" y="2087"/>
                  </a:lnTo>
                  <a:lnTo>
                    <a:pt x="976" y="2092"/>
                  </a:lnTo>
                  <a:lnTo>
                    <a:pt x="968" y="2101"/>
                  </a:lnTo>
                  <a:lnTo>
                    <a:pt x="959" y="2111"/>
                  </a:lnTo>
                  <a:lnTo>
                    <a:pt x="948" y="2120"/>
                  </a:lnTo>
                  <a:lnTo>
                    <a:pt x="936" y="2130"/>
                  </a:lnTo>
                  <a:lnTo>
                    <a:pt x="932" y="2135"/>
                  </a:lnTo>
                  <a:lnTo>
                    <a:pt x="929" y="2141"/>
                  </a:lnTo>
                  <a:lnTo>
                    <a:pt x="929" y="2149"/>
                  </a:lnTo>
                  <a:lnTo>
                    <a:pt x="929" y="2156"/>
                  </a:lnTo>
                  <a:lnTo>
                    <a:pt x="932" y="2163"/>
                  </a:lnTo>
                  <a:lnTo>
                    <a:pt x="935" y="2170"/>
                  </a:lnTo>
                  <a:lnTo>
                    <a:pt x="940" y="2176"/>
                  </a:lnTo>
                  <a:lnTo>
                    <a:pt x="946" y="2181"/>
                  </a:lnTo>
                  <a:lnTo>
                    <a:pt x="951" y="2185"/>
                  </a:lnTo>
                  <a:lnTo>
                    <a:pt x="954" y="2189"/>
                  </a:lnTo>
                  <a:lnTo>
                    <a:pt x="957" y="2194"/>
                  </a:lnTo>
                  <a:lnTo>
                    <a:pt x="957" y="2197"/>
                  </a:lnTo>
                  <a:lnTo>
                    <a:pt x="955" y="2201"/>
                  </a:lnTo>
                  <a:lnTo>
                    <a:pt x="952" y="2204"/>
                  </a:lnTo>
                  <a:lnTo>
                    <a:pt x="948" y="2209"/>
                  </a:lnTo>
                  <a:lnTo>
                    <a:pt x="943" y="2214"/>
                  </a:lnTo>
                  <a:lnTo>
                    <a:pt x="940" y="2217"/>
                  </a:lnTo>
                  <a:lnTo>
                    <a:pt x="939" y="2222"/>
                  </a:lnTo>
                  <a:lnTo>
                    <a:pt x="939" y="2227"/>
                  </a:lnTo>
                  <a:lnTo>
                    <a:pt x="939" y="2232"/>
                  </a:lnTo>
                  <a:lnTo>
                    <a:pt x="942" y="2242"/>
                  </a:lnTo>
                  <a:lnTo>
                    <a:pt x="945" y="2248"/>
                  </a:lnTo>
                  <a:lnTo>
                    <a:pt x="946" y="2254"/>
                  </a:lnTo>
                  <a:lnTo>
                    <a:pt x="947" y="2266"/>
                  </a:lnTo>
                  <a:lnTo>
                    <a:pt x="947" y="2271"/>
                  </a:lnTo>
                  <a:lnTo>
                    <a:pt x="946" y="2273"/>
                  </a:lnTo>
                  <a:lnTo>
                    <a:pt x="946" y="2276"/>
                  </a:lnTo>
                  <a:lnTo>
                    <a:pt x="943" y="2277"/>
                  </a:lnTo>
                  <a:lnTo>
                    <a:pt x="942" y="2277"/>
                  </a:lnTo>
                  <a:lnTo>
                    <a:pt x="940" y="2277"/>
                  </a:lnTo>
                  <a:lnTo>
                    <a:pt x="939" y="2276"/>
                  </a:lnTo>
                  <a:lnTo>
                    <a:pt x="936" y="2273"/>
                  </a:lnTo>
                  <a:lnTo>
                    <a:pt x="934" y="2271"/>
                  </a:lnTo>
                  <a:lnTo>
                    <a:pt x="932" y="2271"/>
                  </a:lnTo>
                  <a:lnTo>
                    <a:pt x="928" y="2271"/>
                  </a:lnTo>
                  <a:lnTo>
                    <a:pt x="924" y="2272"/>
                  </a:lnTo>
                  <a:lnTo>
                    <a:pt x="921" y="2275"/>
                  </a:lnTo>
                  <a:lnTo>
                    <a:pt x="917" y="2278"/>
                  </a:lnTo>
                  <a:lnTo>
                    <a:pt x="914" y="2283"/>
                  </a:lnTo>
                  <a:lnTo>
                    <a:pt x="910" y="2289"/>
                  </a:lnTo>
                  <a:lnTo>
                    <a:pt x="904" y="2304"/>
                  </a:lnTo>
                  <a:lnTo>
                    <a:pt x="899" y="2321"/>
                  </a:lnTo>
                  <a:lnTo>
                    <a:pt x="896" y="2335"/>
                  </a:lnTo>
                  <a:lnTo>
                    <a:pt x="894" y="2343"/>
                  </a:lnTo>
                  <a:lnTo>
                    <a:pt x="901" y="2354"/>
                  </a:lnTo>
                  <a:lnTo>
                    <a:pt x="904" y="2364"/>
                  </a:lnTo>
                  <a:lnTo>
                    <a:pt x="901" y="2370"/>
                  </a:lnTo>
                  <a:lnTo>
                    <a:pt x="899" y="2376"/>
                  </a:lnTo>
                  <a:lnTo>
                    <a:pt x="899" y="2378"/>
                  </a:lnTo>
                  <a:lnTo>
                    <a:pt x="901" y="2380"/>
                  </a:lnTo>
                  <a:lnTo>
                    <a:pt x="903" y="2383"/>
                  </a:lnTo>
                  <a:lnTo>
                    <a:pt x="908" y="2385"/>
                  </a:lnTo>
                  <a:lnTo>
                    <a:pt x="913" y="2387"/>
                  </a:lnTo>
                  <a:lnTo>
                    <a:pt x="917" y="2391"/>
                  </a:lnTo>
                  <a:lnTo>
                    <a:pt x="921" y="2393"/>
                  </a:lnTo>
                  <a:lnTo>
                    <a:pt x="923" y="2397"/>
                  </a:lnTo>
                  <a:lnTo>
                    <a:pt x="926" y="2401"/>
                  </a:lnTo>
                  <a:lnTo>
                    <a:pt x="927" y="2404"/>
                  </a:lnTo>
                  <a:lnTo>
                    <a:pt x="928" y="2408"/>
                  </a:lnTo>
                  <a:lnTo>
                    <a:pt x="928" y="2411"/>
                  </a:lnTo>
                  <a:lnTo>
                    <a:pt x="927" y="2414"/>
                  </a:lnTo>
                  <a:lnTo>
                    <a:pt x="926" y="2416"/>
                  </a:lnTo>
                  <a:lnTo>
                    <a:pt x="923" y="2418"/>
                  </a:lnTo>
                  <a:lnTo>
                    <a:pt x="921" y="2420"/>
                  </a:lnTo>
                  <a:lnTo>
                    <a:pt x="914" y="2422"/>
                  </a:lnTo>
                  <a:lnTo>
                    <a:pt x="905" y="2422"/>
                  </a:lnTo>
                  <a:lnTo>
                    <a:pt x="897" y="2422"/>
                  </a:lnTo>
                  <a:lnTo>
                    <a:pt x="890" y="2421"/>
                  </a:lnTo>
                  <a:lnTo>
                    <a:pt x="883" y="2417"/>
                  </a:lnTo>
                  <a:lnTo>
                    <a:pt x="877" y="2412"/>
                  </a:lnTo>
                  <a:lnTo>
                    <a:pt x="870" y="2406"/>
                  </a:lnTo>
                  <a:lnTo>
                    <a:pt x="860" y="2401"/>
                  </a:lnTo>
                  <a:lnTo>
                    <a:pt x="852" y="2396"/>
                  </a:lnTo>
                  <a:lnTo>
                    <a:pt x="845" y="2393"/>
                  </a:lnTo>
                  <a:lnTo>
                    <a:pt x="839" y="2391"/>
                  </a:lnTo>
                  <a:lnTo>
                    <a:pt x="832" y="2384"/>
                  </a:lnTo>
                  <a:lnTo>
                    <a:pt x="825" y="2376"/>
                  </a:lnTo>
                  <a:lnTo>
                    <a:pt x="817" y="2366"/>
                  </a:lnTo>
                  <a:lnTo>
                    <a:pt x="810" y="2357"/>
                  </a:lnTo>
                  <a:lnTo>
                    <a:pt x="802" y="2347"/>
                  </a:lnTo>
                  <a:lnTo>
                    <a:pt x="794" y="2339"/>
                  </a:lnTo>
                  <a:lnTo>
                    <a:pt x="785" y="2334"/>
                  </a:lnTo>
                  <a:lnTo>
                    <a:pt x="777" y="2332"/>
                  </a:lnTo>
                  <a:lnTo>
                    <a:pt x="766" y="2330"/>
                  </a:lnTo>
                  <a:lnTo>
                    <a:pt x="762" y="2332"/>
                  </a:lnTo>
                  <a:lnTo>
                    <a:pt x="757" y="2333"/>
                  </a:lnTo>
                  <a:lnTo>
                    <a:pt x="752" y="2334"/>
                  </a:lnTo>
                  <a:lnTo>
                    <a:pt x="749" y="2338"/>
                  </a:lnTo>
                  <a:lnTo>
                    <a:pt x="743" y="2343"/>
                  </a:lnTo>
                  <a:lnTo>
                    <a:pt x="738" y="2347"/>
                  </a:lnTo>
                  <a:lnTo>
                    <a:pt x="733" y="2349"/>
                  </a:lnTo>
                  <a:lnTo>
                    <a:pt x="726" y="2349"/>
                  </a:lnTo>
                  <a:lnTo>
                    <a:pt x="719" y="2349"/>
                  </a:lnTo>
                  <a:lnTo>
                    <a:pt x="712" y="2349"/>
                  </a:lnTo>
                  <a:lnTo>
                    <a:pt x="706" y="2352"/>
                  </a:lnTo>
                  <a:lnTo>
                    <a:pt x="700" y="2358"/>
                  </a:lnTo>
                  <a:lnTo>
                    <a:pt x="691" y="2366"/>
                  </a:lnTo>
                  <a:lnTo>
                    <a:pt x="683" y="2374"/>
                  </a:lnTo>
                  <a:lnTo>
                    <a:pt x="678" y="2378"/>
                  </a:lnTo>
                  <a:lnTo>
                    <a:pt x="674" y="2380"/>
                  </a:lnTo>
                  <a:lnTo>
                    <a:pt x="668" y="2382"/>
                  </a:lnTo>
                  <a:lnTo>
                    <a:pt x="661" y="2383"/>
                  </a:lnTo>
                  <a:lnTo>
                    <a:pt x="647" y="2383"/>
                  </a:lnTo>
                  <a:lnTo>
                    <a:pt x="633" y="2383"/>
                  </a:lnTo>
                  <a:lnTo>
                    <a:pt x="620" y="2383"/>
                  </a:lnTo>
                  <a:lnTo>
                    <a:pt x="608" y="2383"/>
                  </a:lnTo>
                  <a:lnTo>
                    <a:pt x="602" y="2384"/>
                  </a:lnTo>
                  <a:lnTo>
                    <a:pt x="596" y="2385"/>
                  </a:lnTo>
                  <a:lnTo>
                    <a:pt x="592" y="2387"/>
                  </a:lnTo>
                  <a:lnTo>
                    <a:pt x="587" y="2390"/>
                  </a:lnTo>
                  <a:lnTo>
                    <a:pt x="583" y="2393"/>
                  </a:lnTo>
                  <a:lnTo>
                    <a:pt x="580" y="2397"/>
                  </a:lnTo>
                  <a:lnTo>
                    <a:pt x="576" y="2402"/>
                  </a:lnTo>
                  <a:lnTo>
                    <a:pt x="574" y="2406"/>
                  </a:lnTo>
                  <a:lnTo>
                    <a:pt x="570" y="2415"/>
                  </a:lnTo>
                  <a:lnTo>
                    <a:pt x="568" y="2422"/>
                  </a:lnTo>
                  <a:lnTo>
                    <a:pt x="567" y="2427"/>
                  </a:lnTo>
                  <a:lnTo>
                    <a:pt x="563" y="2430"/>
                  </a:lnTo>
                  <a:lnTo>
                    <a:pt x="561" y="2431"/>
                  </a:lnTo>
                  <a:lnTo>
                    <a:pt x="557" y="2430"/>
                  </a:lnTo>
                  <a:lnTo>
                    <a:pt x="554" y="2429"/>
                  </a:lnTo>
                  <a:lnTo>
                    <a:pt x="550" y="2428"/>
                  </a:lnTo>
                  <a:lnTo>
                    <a:pt x="542" y="2423"/>
                  </a:lnTo>
                  <a:lnTo>
                    <a:pt x="533" y="2420"/>
                  </a:lnTo>
                  <a:lnTo>
                    <a:pt x="525" y="2417"/>
                  </a:lnTo>
                  <a:lnTo>
                    <a:pt x="518" y="2417"/>
                  </a:lnTo>
                  <a:lnTo>
                    <a:pt x="516" y="2418"/>
                  </a:lnTo>
                  <a:lnTo>
                    <a:pt x="512" y="2420"/>
                  </a:lnTo>
                  <a:lnTo>
                    <a:pt x="511" y="2422"/>
                  </a:lnTo>
                  <a:lnTo>
                    <a:pt x="508" y="2425"/>
                  </a:lnTo>
                  <a:lnTo>
                    <a:pt x="505" y="2437"/>
                  </a:lnTo>
                  <a:lnTo>
                    <a:pt x="501" y="2445"/>
                  </a:lnTo>
                  <a:lnTo>
                    <a:pt x="498" y="2447"/>
                  </a:lnTo>
                  <a:lnTo>
                    <a:pt x="493" y="2447"/>
                  </a:lnTo>
                  <a:lnTo>
                    <a:pt x="489" y="2446"/>
                  </a:lnTo>
                  <a:lnTo>
                    <a:pt x="485" y="2441"/>
                  </a:lnTo>
                  <a:lnTo>
                    <a:pt x="482" y="2439"/>
                  </a:lnTo>
                  <a:lnTo>
                    <a:pt x="480" y="2437"/>
                  </a:lnTo>
                  <a:lnTo>
                    <a:pt x="476" y="2437"/>
                  </a:lnTo>
                  <a:lnTo>
                    <a:pt x="473" y="2439"/>
                  </a:lnTo>
                  <a:lnTo>
                    <a:pt x="464" y="2441"/>
                  </a:lnTo>
                  <a:lnTo>
                    <a:pt x="456" y="2446"/>
                  </a:lnTo>
                  <a:lnTo>
                    <a:pt x="445" y="2450"/>
                  </a:lnTo>
                  <a:lnTo>
                    <a:pt x="432" y="2456"/>
                  </a:lnTo>
                  <a:lnTo>
                    <a:pt x="419" y="2462"/>
                  </a:lnTo>
                  <a:lnTo>
                    <a:pt x="407" y="2468"/>
                  </a:lnTo>
                  <a:lnTo>
                    <a:pt x="401" y="2471"/>
                  </a:lnTo>
                  <a:lnTo>
                    <a:pt x="397" y="2473"/>
                  </a:lnTo>
                  <a:lnTo>
                    <a:pt x="392" y="2473"/>
                  </a:lnTo>
                  <a:lnTo>
                    <a:pt x="387" y="2473"/>
                  </a:lnTo>
                  <a:lnTo>
                    <a:pt x="384" y="2472"/>
                  </a:lnTo>
                  <a:lnTo>
                    <a:pt x="380" y="2471"/>
                  </a:lnTo>
                  <a:lnTo>
                    <a:pt x="378" y="2468"/>
                  </a:lnTo>
                  <a:lnTo>
                    <a:pt x="376" y="2465"/>
                  </a:lnTo>
                  <a:lnTo>
                    <a:pt x="374" y="2458"/>
                  </a:lnTo>
                  <a:lnTo>
                    <a:pt x="369" y="2448"/>
                  </a:lnTo>
                  <a:lnTo>
                    <a:pt x="367" y="2443"/>
                  </a:lnTo>
                  <a:lnTo>
                    <a:pt x="363" y="2440"/>
                  </a:lnTo>
                  <a:lnTo>
                    <a:pt x="360" y="2437"/>
                  </a:lnTo>
                  <a:lnTo>
                    <a:pt x="356" y="2435"/>
                  </a:lnTo>
                  <a:lnTo>
                    <a:pt x="347" y="2434"/>
                  </a:lnTo>
                  <a:lnTo>
                    <a:pt x="340" y="2433"/>
                  </a:lnTo>
                  <a:lnTo>
                    <a:pt x="336" y="2433"/>
                  </a:lnTo>
                  <a:lnTo>
                    <a:pt x="332" y="2431"/>
                  </a:lnTo>
                  <a:lnTo>
                    <a:pt x="330" y="2429"/>
                  </a:lnTo>
                  <a:lnTo>
                    <a:pt x="328" y="2425"/>
                  </a:lnTo>
                  <a:lnTo>
                    <a:pt x="324" y="2420"/>
                  </a:lnTo>
                  <a:lnTo>
                    <a:pt x="319" y="2415"/>
                  </a:lnTo>
                  <a:lnTo>
                    <a:pt x="315" y="2412"/>
                  </a:lnTo>
                  <a:lnTo>
                    <a:pt x="308" y="2410"/>
                  </a:lnTo>
                  <a:lnTo>
                    <a:pt x="302" y="2409"/>
                  </a:lnTo>
                  <a:lnTo>
                    <a:pt x="297" y="2406"/>
                  </a:lnTo>
                  <a:lnTo>
                    <a:pt x="294" y="2404"/>
                  </a:lnTo>
                  <a:lnTo>
                    <a:pt x="294" y="2402"/>
                  </a:lnTo>
                  <a:lnTo>
                    <a:pt x="294" y="2399"/>
                  </a:lnTo>
                  <a:lnTo>
                    <a:pt x="296" y="2396"/>
                  </a:lnTo>
                  <a:lnTo>
                    <a:pt x="298" y="2392"/>
                  </a:lnTo>
                  <a:lnTo>
                    <a:pt x="303" y="2390"/>
                  </a:lnTo>
                  <a:lnTo>
                    <a:pt x="308" y="2387"/>
                  </a:lnTo>
                  <a:lnTo>
                    <a:pt x="313" y="2385"/>
                  </a:lnTo>
                  <a:lnTo>
                    <a:pt x="327" y="2380"/>
                  </a:lnTo>
                  <a:lnTo>
                    <a:pt x="337" y="2374"/>
                  </a:lnTo>
                  <a:lnTo>
                    <a:pt x="346" y="2365"/>
                  </a:lnTo>
                  <a:lnTo>
                    <a:pt x="355" y="2353"/>
                  </a:lnTo>
                  <a:lnTo>
                    <a:pt x="362" y="2341"/>
                  </a:lnTo>
                  <a:lnTo>
                    <a:pt x="367" y="2332"/>
                  </a:lnTo>
                  <a:lnTo>
                    <a:pt x="368" y="2322"/>
                  </a:lnTo>
                  <a:lnTo>
                    <a:pt x="369" y="2314"/>
                  </a:lnTo>
                  <a:lnTo>
                    <a:pt x="368" y="2304"/>
                  </a:lnTo>
                  <a:lnTo>
                    <a:pt x="368" y="2296"/>
                  </a:lnTo>
                  <a:lnTo>
                    <a:pt x="367" y="2289"/>
                  </a:lnTo>
                  <a:lnTo>
                    <a:pt x="368" y="2282"/>
                  </a:lnTo>
                  <a:lnTo>
                    <a:pt x="371" y="2277"/>
                  </a:lnTo>
                  <a:lnTo>
                    <a:pt x="373" y="2272"/>
                  </a:lnTo>
                  <a:lnTo>
                    <a:pt x="378" y="2267"/>
                  </a:lnTo>
                  <a:lnTo>
                    <a:pt x="385" y="2260"/>
                  </a:lnTo>
                  <a:lnTo>
                    <a:pt x="398" y="2247"/>
                  </a:lnTo>
                  <a:lnTo>
                    <a:pt x="411" y="2238"/>
                  </a:lnTo>
                  <a:lnTo>
                    <a:pt x="423" y="2229"/>
                  </a:lnTo>
                  <a:lnTo>
                    <a:pt x="436" y="2223"/>
                  </a:lnTo>
                  <a:lnTo>
                    <a:pt x="450" y="2217"/>
                  </a:lnTo>
                  <a:lnTo>
                    <a:pt x="462" y="2212"/>
                  </a:lnTo>
                  <a:lnTo>
                    <a:pt x="474" y="2204"/>
                  </a:lnTo>
                  <a:lnTo>
                    <a:pt x="485" y="2195"/>
                  </a:lnTo>
                  <a:lnTo>
                    <a:pt x="488" y="2190"/>
                  </a:lnTo>
                  <a:lnTo>
                    <a:pt x="491" y="2187"/>
                  </a:lnTo>
                  <a:lnTo>
                    <a:pt x="492" y="2183"/>
                  </a:lnTo>
                  <a:lnTo>
                    <a:pt x="492" y="2179"/>
                  </a:lnTo>
                  <a:lnTo>
                    <a:pt x="491" y="2177"/>
                  </a:lnTo>
                  <a:lnTo>
                    <a:pt x="488" y="2175"/>
                  </a:lnTo>
                  <a:lnTo>
                    <a:pt x="486" y="2174"/>
                  </a:lnTo>
                  <a:lnTo>
                    <a:pt x="483" y="2172"/>
                  </a:lnTo>
                  <a:lnTo>
                    <a:pt x="481" y="2171"/>
                  </a:lnTo>
                  <a:lnTo>
                    <a:pt x="480" y="2170"/>
                  </a:lnTo>
                  <a:lnTo>
                    <a:pt x="479" y="2168"/>
                  </a:lnTo>
                  <a:lnTo>
                    <a:pt x="480" y="2165"/>
                  </a:lnTo>
                  <a:lnTo>
                    <a:pt x="482" y="2159"/>
                  </a:lnTo>
                  <a:lnTo>
                    <a:pt x="487" y="2151"/>
                  </a:lnTo>
                  <a:lnTo>
                    <a:pt x="489" y="2146"/>
                  </a:lnTo>
                  <a:lnTo>
                    <a:pt x="492" y="2141"/>
                  </a:lnTo>
                  <a:lnTo>
                    <a:pt x="493" y="2137"/>
                  </a:lnTo>
                  <a:lnTo>
                    <a:pt x="493" y="2132"/>
                  </a:lnTo>
                  <a:lnTo>
                    <a:pt x="493" y="2127"/>
                  </a:lnTo>
                  <a:lnTo>
                    <a:pt x="492" y="2124"/>
                  </a:lnTo>
                  <a:lnTo>
                    <a:pt x="489" y="2120"/>
                  </a:lnTo>
                  <a:lnTo>
                    <a:pt x="486" y="2116"/>
                  </a:lnTo>
                  <a:lnTo>
                    <a:pt x="475" y="2111"/>
                  </a:lnTo>
                  <a:lnTo>
                    <a:pt x="464" y="2103"/>
                  </a:lnTo>
                  <a:lnTo>
                    <a:pt x="453" y="2096"/>
                  </a:lnTo>
                  <a:lnTo>
                    <a:pt x="443" y="2088"/>
                  </a:lnTo>
                  <a:lnTo>
                    <a:pt x="434" y="2081"/>
                  </a:lnTo>
                  <a:lnTo>
                    <a:pt x="425" y="2075"/>
                  </a:lnTo>
                  <a:lnTo>
                    <a:pt x="420" y="2072"/>
                  </a:lnTo>
                  <a:lnTo>
                    <a:pt x="416" y="2071"/>
                  </a:lnTo>
                  <a:lnTo>
                    <a:pt x="412" y="2070"/>
                  </a:lnTo>
                  <a:lnTo>
                    <a:pt x="407" y="2070"/>
                  </a:lnTo>
                  <a:lnTo>
                    <a:pt x="403" y="2070"/>
                  </a:lnTo>
                  <a:lnTo>
                    <a:pt x="398" y="2072"/>
                  </a:lnTo>
                  <a:lnTo>
                    <a:pt x="394" y="2075"/>
                  </a:lnTo>
                  <a:lnTo>
                    <a:pt x="390" y="2078"/>
                  </a:lnTo>
                  <a:lnTo>
                    <a:pt x="381" y="2087"/>
                  </a:lnTo>
                  <a:lnTo>
                    <a:pt x="375" y="2095"/>
                  </a:lnTo>
                  <a:lnTo>
                    <a:pt x="368" y="2103"/>
                  </a:lnTo>
                  <a:lnTo>
                    <a:pt x="361" y="2112"/>
                  </a:lnTo>
                  <a:lnTo>
                    <a:pt x="351" y="2118"/>
                  </a:lnTo>
                  <a:lnTo>
                    <a:pt x="342" y="2122"/>
                  </a:lnTo>
                  <a:lnTo>
                    <a:pt x="332" y="2125"/>
                  </a:lnTo>
                  <a:lnTo>
                    <a:pt x="322" y="2126"/>
                  </a:lnTo>
                  <a:lnTo>
                    <a:pt x="310" y="2126"/>
                  </a:lnTo>
                  <a:lnTo>
                    <a:pt x="299" y="2124"/>
                  </a:lnTo>
                  <a:lnTo>
                    <a:pt x="288" y="2122"/>
                  </a:lnTo>
                  <a:lnTo>
                    <a:pt x="279" y="2120"/>
                  </a:lnTo>
                  <a:lnTo>
                    <a:pt x="274" y="2120"/>
                  </a:lnTo>
                  <a:lnTo>
                    <a:pt x="268" y="2121"/>
                  </a:lnTo>
                  <a:lnTo>
                    <a:pt x="262" y="2122"/>
                  </a:lnTo>
                  <a:lnTo>
                    <a:pt x="256" y="2125"/>
                  </a:lnTo>
                  <a:lnTo>
                    <a:pt x="246" y="2132"/>
                  </a:lnTo>
                  <a:lnTo>
                    <a:pt x="237" y="2137"/>
                  </a:lnTo>
                  <a:lnTo>
                    <a:pt x="231" y="2140"/>
                  </a:lnTo>
                  <a:lnTo>
                    <a:pt x="225" y="2141"/>
                  </a:lnTo>
                  <a:lnTo>
                    <a:pt x="223" y="2140"/>
                  </a:lnTo>
                  <a:lnTo>
                    <a:pt x="222" y="2137"/>
                  </a:lnTo>
                  <a:lnTo>
                    <a:pt x="222" y="2132"/>
                  </a:lnTo>
                  <a:lnTo>
                    <a:pt x="222" y="2127"/>
                  </a:lnTo>
                  <a:lnTo>
                    <a:pt x="223" y="2114"/>
                  </a:lnTo>
                  <a:lnTo>
                    <a:pt x="222" y="2103"/>
                  </a:lnTo>
                  <a:lnTo>
                    <a:pt x="217" y="2094"/>
                  </a:lnTo>
                  <a:lnTo>
                    <a:pt x="210" y="2084"/>
                  </a:lnTo>
                  <a:lnTo>
                    <a:pt x="203" y="2076"/>
                  </a:lnTo>
                  <a:lnTo>
                    <a:pt x="197" y="2070"/>
                  </a:lnTo>
                  <a:lnTo>
                    <a:pt x="192" y="2067"/>
                  </a:lnTo>
                  <a:lnTo>
                    <a:pt x="186" y="2063"/>
                  </a:lnTo>
                  <a:lnTo>
                    <a:pt x="185" y="2061"/>
                  </a:lnTo>
                  <a:lnTo>
                    <a:pt x="184" y="2058"/>
                  </a:lnTo>
                  <a:lnTo>
                    <a:pt x="183" y="2055"/>
                  </a:lnTo>
                  <a:lnTo>
                    <a:pt x="184" y="2051"/>
                  </a:lnTo>
                  <a:lnTo>
                    <a:pt x="187" y="2042"/>
                  </a:lnTo>
                  <a:lnTo>
                    <a:pt x="190" y="2029"/>
                  </a:lnTo>
                  <a:lnTo>
                    <a:pt x="191" y="2021"/>
                  </a:lnTo>
                  <a:lnTo>
                    <a:pt x="191" y="2014"/>
                  </a:lnTo>
                  <a:lnTo>
                    <a:pt x="191" y="2007"/>
                  </a:lnTo>
                  <a:lnTo>
                    <a:pt x="190" y="1999"/>
                  </a:lnTo>
                  <a:lnTo>
                    <a:pt x="187" y="1993"/>
                  </a:lnTo>
                  <a:lnTo>
                    <a:pt x="184" y="1987"/>
                  </a:lnTo>
                  <a:lnTo>
                    <a:pt x="180" y="1982"/>
                  </a:lnTo>
                  <a:lnTo>
                    <a:pt x="177" y="1977"/>
                  </a:lnTo>
                  <a:lnTo>
                    <a:pt x="172" y="1971"/>
                  </a:lnTo>
                  <a:lnTo>
                    <a:pt x="170" y="1966"/>
                  </a:lnTo>
                  <a:lnTo>
                    <a:pt x="166" y="1957"/>
                  </a:lnTo>
                  <a:lnTo>
                    <a:pt x="165" y="1948"/>
                  </a:lnTo>
                  <a:lnTo>
                    <a:pt x="165" y="1942"/>
                  </a:lnTo>
                  <a:lnTo>
                    <a:pt x="165" y="1937"/>
                  </a:lnTo>
                  <a:lnTo>
                    <a:pt x="166" y="1932"/>
                  </a:lnTo>
                  <a:lnTo>
                    <a:pt x="168" y="1929"/>
                  </a:lnTo>
                  <a:lnTo>
                    <a:pt x="172" y="1920"/>
                  </a:lnTo>
                  <a:lnTo>
                    <a:pt x="178" y="1912"/>
                  </a:lnTo>
                  <a:lnTo>
                    <a:pt x="183" y="1904"/>
                  </a:lnTo>
                  <a:lnTo>
                    <a:pt x="189" y="1895"/>
                  </a:lnTo>
                  <a:lnTo>
                    <a:pt x="192" y="1886"/>
                  </a:lnTo>
                  <a:lnTo>
                    <a:pt x="195" y="1874"/>
                  </a:lnTo>
                  <a:lnTo>
                    <a:pt x="197" y="1851"/>
                  </a:lnTo>
                  <a:lnTo>
                    <a:pt x="201" y="1830"/>
                  </a:lnTo>
                  <a:lnTo>
                    <a:pt x="202" y="1822"/>
                  </a:lnTo>
                  <a:lnTo>
                    <a:pt x="205" y="1813"/>
                  </a:lnTo>
                  <a:lnTo>
                    <a:pt x="209" y="1806"/>
                  </a:lnTo>
                  <a:lnTo>
                    <a:pt x="212" y="1800"/>
                  </a:lnTo>
                  <a:lnTo>
                    <a:pt x="228" y="1790"/>
                  </a:lnTo>
                  <a:lnTo>
                    <a:pt x="247" y="1778"/>
                  </a:lnTo>
                  <a:lnTo>
                    <a:pt x="256" y="1772"/>
                  </a:lnTo>
                  <a:lnTo>
                    <a:pt x="265" y="1766"/>
                  </a:lnTo>
                  <a:lnTo>
                    <a:pt x="271" y="1761"/>
                  </a:lnTo>
                  <a:lnTo>
                    <a:pt x="274" y="1755"/>
                  </a:lnTo>
                  <a:lnTo>
                    <a:pt x="275" y="1749"/>
                  </a:lnTo>
                  <a:lnTo>
                    <a:pt x="275" y="1744"/>
                  </a:lnTo>
                  <a:lnTo>
                    <a:pt x="273" y="1741"/>
                  </a:lnTo>
                  <a:lnTo>
                    <a:pt x="271" y="1737"/>
                  </a:lnTo>
                  <a:lnTo>
                    <a:pt x="266" y="1736"/>
                  </a:lnTo>
                  <a:lnTo>
                    <a:pt x="261" y="1735"/>
                  </a:lnTo>
                  <a:lnTo>
                    <a:pt x="255" y="1735"/>
                  </a:lnTo>
                  <a:lnTo>
                    <a:pt x="248" y="1736"/>
                  </a:lnTo>
                  <a:lnTo>
                    <a:pt x="234" y="1741"/>
                  </a:lnTo>
                  <a:lnTo>
                    <a:pt x="222" y="1746"/>
                  </a:lnTo>
                  <a:lnTo>
                    <a:pt x="210" y="1750"/>
                  </a:lnTo>
                  <a:lnTo>
                    <a:pt x="197" y="1753"/>
                  </a:lnTo>
                  <a:lnTo>
                    <a:pt x="190" y="1753"/>
                  </a:lnTo>
                  <a:lnTo>
                    <a:pt x="185" y="1750"/>
                  </a:lnTo>
                  <a:lnTo>
                    <a:pt x="181" y="1747"/>
                  </a:lnTo>
                  <a:lnTo>
                    <a:pt x="179" y="1743"/>
                  </a:lnTo>
                  <a:lnTo>
                    <a:pt x="179" y="1738"/>
                  </a:lnTo>
                  <a:lnTo>
                    <a:pt x="180" y="1733"/>
                  </a:lnTo>
                  <a:lnTo>
                    <a:pt x="183" y="1728"/>
                  </a:lnTo>
                  <a:lnTo>
                    <a:pt x="187" y="1722"/>
                  </a:lnTo>
                  <a:lnTo>
                    <a:pt x="197" y="1712"/>
                  </a:lnTo>
                  <a:lnTo>
                    <a:pt x="203" y="1704"/>
                  </a:lnTo>
                  <a:lnTo>
                    <a:pt x="204" y="1699"/>
                  </a:lnTo>
                  <a:lnTo>
                    <a:pt x="205" y="1695"/>
                  </a:lnTo>
                  <a:lnTo>
                    <a:pt x="205" y="1690"/>
                  </a:lnTo>
                  <a:lnTo>
                    <a:pt x="204" y="1685"/>
                  </a:lnTo>
                  <a:lnTo>
                    <a:pt x="202" y="1675"/>
                  </a:lnTo>
                  <a:lnTo>
                    <a:pt x="203" y="1666"/>
                  </a:lnTo>
                  <a:lnTo>
                    <a:pt x="204" y="1661"/>
                  </a:lnTo>
                  <a:lnTo>
                    <a:pt x="205" y="1656"/>
                  </a:lnTo>
                  <a:lnTo>
                    <a:pt x="208" y="1653"/>
                  </a:lnTo>
                  <a:lnTo>
                    <a:pt x="212" y="1648"/>
                  </a:lnTo>
                  <a:lnTo>
                    <a:pt x="215" y="1642"/>
                  </a:lnTo>
                  <a:lnTo>
                    <a:pt x="218" y="1636"/>
                  </a:lnTo>
                  <a:lnTo>
                    <a:pt x="220" y="1629"/>
                  </a:lnTo>
                  <a:lnTo>
                    <a:pt x="221" y="1621"/>
                  </a:lnTo>
                  <a:lnTo>
                    <a:pt x="222" y="1605"/>
                  </a:lnTo>
                  <a:lnTo>
                    <a:pt x="221" y="1593"/>
                  </a:lnTo>
                  <a:lnTo>
                    <a:pt x="220" y="1589"/>
                  </a:lnTo>
                  <a:lnTo>
                    <a:pt x="216" y="1584"/>
                  </a:lnTo>
                  <a:lnTo>
                    <a:pt x="212" y="1580"/>
                  </a:lnTo>
                  <a:lnTo>
                    <a:pt x="208" y="1577"/>
                  </a:lnTo>
                  <a:lnTo>
                    <a:pt x="202" y="1573"/>
                  </a:lnTo>
                  <a:lnTo>
                    <a:pt x="195" y="1570"/>
                  </a:lnTo>
                  <a:lnTo>
                    <a:pt x="187" y="1567"/>
                  </a:lnTo>
                  <a:lnTo>
                    <a:pt x="178" y="1566"/>
                  </a:lnTo>
                  <a:lnTo>
                    <a:pt x="159" y="1564"/>
                  </a:lnTo>
                  <a:lnTo>
                    <a:pt x="142" y="1559"/>
                  </a:lnTo>
                  <a:lnTo>
                    <a:pt x="135" y="1555"/>
                  </a:lnTo>
                  <a:lnTo>
                    <a:pt x="129" y="1552"/>
                  </a:lnTo>
                  <a:lnTo>
                    <a:pt x="124" y="1547"/>
                  </a:lnTo>
                  <a:lnTo>
                    <a:pt x="121" y="1541"/>
                  </a:lnTo>
                  <a:lnTo>
                    <a:pt x="118" y="1534"/>
                  </a:lnTo>
                  <a:lnTo>
                    <a:pt x="117" y="1527"/>
                  </a:lnTo>
                  <a:lnTo>
                    <a:pt x="115" y="1517"/>
                  </a:lnTo>
                  <a:lnTo>
                    <a:pt x="115" y="1508"/>
                  </a:lnTo>
                  <a:lnTo>
                    <a:pt x="115" y="1498"/>
                  </a:lnTo>
                  <a:lnTo>
                    <a:pt x="116" y="1489"/>
                  </a:lnTo>
                  <a:lnTo>
                    <a:pt x="120" y="1478"/>
                  </a:lnTo>
                  <a:lnTo>
                    <a:pt x="123" y="1470"/>
                  </a:lnTo>
                  <a:lnTo>
                    <a:pt x="133" y="1453"/>
                  </a:lnTo>
                  <a:lnTo>
                    <a:pt x="140" y="1439"/>
                  </a:lnTo>
                  <a:lnTo>
                    <a:pt x="142" y="1432"/>
                  </a:lnTo>
                  <a:lnTo>
                    <a:pt x="143" y="1426"/>
                  </a:lnTo>
                  <a:lnTo>
                    <a:pt x="145" y="1421"/>
                  </a:lnTo>
                  <a:lnTo>
                    <a:pt x="143" y="1415"/>
                  </a:lnTo>
                  <a:lnTo>
                    <a:pt x="141" y="1410"/>
                  </a:lnTo>
                  <a:lnTo>
                    <a:pt x="139" y="1406"/>
                  </a:lnTo>
                  <a:lnTo>
                    <a:pt x="134" y="1401"/>
                  </a:lnTo>
                  <a:lnTo>
                    <a:pt x="130" y="1395"/>
                  </a:lnTo>
                  <a:lnTo>
                    <a:pt x="121" y="1385"/>
                  </a:lnTo>
                  <a:lnTo>
                    <a:pt x="111" y="1377"/>
                  </a:lnTo>
                  <a:lnTo>
                    <a:pt x="103" y="1368"/>
                  </a:lnTo>
                  <a:lnTo>
                    <a:pt x="94" y="1357"/>
                  </a:lnTo>
                  <a:lnTo>
                    <a:pt x="91" y="1351"/>
                  </a:lnTo>
                  <a:lnTo>
                    <a:pt x="89" y="1346"/>
                  </a:lnTo>
                  <a:lnTo>
                    <a:pt x="88" y="1340"/>
                  </a:lnTo>
                  <a:lnTo>
                    <a:pt x="89" y="1333"/>
                  </a:lnTo>
                  <a:lnTo>
                    <a:pt x="94" y="1321"/>
                  </a:lnTo>
                  <a:lnTo>
                    <a:pt x="102" y="1308"/>
                  </a:lnTo>
                  <a:lnTo>
                    <a:pt x="108" y="1296"/>
                  </a:lnTo>
                  <a:lnTo>
                    <a:pt x="111" y="1287"/>
                  </a:lnTo>
                  <a:lnTo>
                    <a:pt x="113" y="1277"/>
                  </a:lnTo>
                  <a:lnTo>
                    <a:pt x="113" y="1265"/>
                  </a:lnTo>
                  <a:lnTo>
                    <a:pt x="113" y="1254"/>
                  </a:lnTo>
                  <a:lnTo>
                    <a:pt x="114" y="1243"/>
                  </a:lnTo>
                  <a:lnTo>
                    <a:pt x="114" y="1238"/>
                  </a:lnTo>
                  <a:lnTo>
                    <a:pt x="114" y="1235"/>
                  </a:lnTo>
                  <a:lnTo>
                    <a:pt x="113" y="1232"/>
                  </a:lnTo>
                  <a:lnTo>
                    <a:pt x="111" y="1230"/>
                  </a:lnTo>
                  <a:lnTo>
                    <a:pt x="109" y="1229"/>
                  </a:lnTo>
                  <a:lnTo>
                    <a:pt x="107" y="1229"/>
                  </a:lnTo>
                  <a:lnTo>
                    <a:pt x="103" y="1230"/>
                  </a:lnTo>
                  <a:lnTo>
                    <a:pt x="99" y="1231"/>
                  </a:lnTo>
                  <a:lnTo>
                    <a:pt x="89" y="1236"/>
                  </a:lnTo>
                  <a:lnTo>
                    <a:pt x="78" y="1242"/>
                  </a:lnTo>
                  <a:lnTo>
                    <a:pt x="66" y="1246"/>
                  </a:lnTo>
                  <a:lnTo>
                    <a:pt x="57" y="1251"/>
                  </a:lnTo>
                  <a:lnTo>
                    <a:pt x="51" y="1252"/>
                  </a:lnTo>
                  <a:lnTo>
                    <a:pt x="46" y="1252"/>
                  </a:lnTo>
                  <a:lnTo>
                    <a:pt x="40" y="1251"/>
                  </a:lnTo>
                  <a:lnTo>
                    <a:pt x="35" y="1249"/>
                  </a:lnTo>
                  <a:lnTo>
                    <a:pt x="29" y="1246"/>
                  </a:lnTo>
                  <a:lnTo>
                    <a:pt x="26" y="1244"/>
                  </a:lnTo>
                  <a:lnTo>
                    <a:pt x="22" y="1242"/>
                  </a:lnTo>
                  <a:lnTo>
                    <a:pt x="20" y="1238"/>
                  </a:lnTo>
                  <a:lnTo>
                    <a:pt x="20" y="1235"/>
                  </a:lnTo>
                  <a:lnTo>
                    <a:pt x="21" y="1232"/>
                  </a:lnTo>
                  <a:lnTo>
                    <a:pt x="23" y="1230"/>
                  </a:lnTo>
                  <a:lnTo>
                    <a:pt x="27" y="1226"/>
                  </a:lnTo>
                  <a:lnTo>
                    <a:pt x="29" y="1224"/>
                  </a:lnTo>
                  <a:lnTo>
                    <a:pt x="29" y="1220"/>
                  </a:lnTo>
                  <a:lnTo>
                    <a:pt x="29" y="1217"/>
                  </a:lnTo>
                  <a:lnTo>
                    <a:pt x="28" y="1214"/>
                  </a:lnTo>
                  <a:lnTo>
                    <a:pt x="27" y="1211"/>
                  </a:lnTo>
                  <a:lnTo>
                    <a:pt x="25" y="1208"/>
                  </a:lnTo>
                  <a:lnTo>
                    <a:pt x="22" y="1207"/>
                  </a:lnTo>
                  <a:lnTo>
                    <a:pt x="19" y="1207"/>
                  </a:lnTo>
                  <a:lnTo>
                    <a:pt x="15" y="1208"/>
                  </a:lnTo>
                  <a:lnTo>
                    <a:pt x="13" y="1207"/>
                  </a:lnTo>
                  <a:lnTo>
                    <a:pt x="10" y="1207"/>
                  </a:lnTo>
                  <a:lnTo>
                    <a:pt x="9" y="1205"/>
                  </a:lnTo>
                  <a:lnTo>
                    <a:pt x="8" y="1201"/>
                  </a:lnTo>
                  <a:lnTo>
                    <a:pt x="8" y="1196"/>
                  </a:lnTo>
                  <a:lnTo>
                    <a:pt x="12" y="1187"/>
                  </a:lnTo>
                  <a:lnTo>
                    <a:pt x="16" y="1179"/>
                  </a:lnTo>
                  <a:lnTo>
                    <a:pt x="17" y="1176"/>
                  </a:lnTo>
                  <a:lnTo>
                    <a:pt x="19" y="1175"/>
                  </a:lnTo>
                  <a:lnTo>
                    <a:pt x="17" y="1173"/>
                  </a:lnTo>
                  <a:lnTo>
                    <a:pt x="16" y="1172"/>
                  </a:lnTo>
                  <a:lnTo>
                    <a:pt x="14" y="1170"/>
                  </a:lnTo>
                  <a:lnTo>
                    <a:pt x="9" y="1169"/>
                  </a:lnTo>
                  <a:lnTo>
                    <a:pt x="7" y="1169"/>
                  </a:lnTo>
                  <a:lnTo>
                    <a:pt x="4" y="1167"/>
                  </a:lnTo>
                  <a:lnTo>
                    <a:pt x="2" y="1164"/>
                  </a:lnTo>
                  <a:lnTo>
                    <a:pt x="1" y="1161"/>
                  </a:lnTo>
                  <a:lnTo>
                    <a:pt x="0" y="1156"/>
                  </a:lnTo>
                  <a:lnTo>
                    <a:pt x="1" y="1150"/>
                  </a:lnTo>
                  <a:lnTo>
                    <a:pt x="1" y="1144"/>
                  </a:lnTo>
                  <a:lnTo>
                    <a:pt x="3" y="1137"/>
                  </a:lnTo>
                  <a:lnTo>
                    <a:pt x="7" y="1129"/>
                  </a:lnTo>
                  <a:lnTo>
                    <a:pt x="12" y="1119"/>
                  </a:lnTo>
                  <a:lnTo>
                    <a:pt x="17" y="1111"/>
                  </a:lnTo>
                  <a:lnTo>
                    <a:pt x="23" y="1103"/>
                  </a:lnTo>
                  <a:lnTo>
                    <a:pt x="36" y="1088"/>
                  </a:lnTo>
                  <a:lnTo>
                    <a:pt x="48" y="1078"/>
                  </a:lnTo>
                  <a:lnTo>
                    <a:pt x="52" y="1074"/>
                  </a:lnTo>
                  <a:lnTo>
                    <a:pt x="54" y="1067"/>
                  </a:lnTo>
                  <a:lnTo>
                    <a:pt x="57" y="1060"/>
                  </a:lnTo>
                  <a:lnTo>
                    <a:pt x="57" y="1051"/>
                  </a:lnTo>
                  <a:lnTo>
                    <a:pt x="57" y="1032"/>
                  </a:lnTo>
                  <a:lnTo>
                    <a:pt x="57" y="1016"/>
                  </a:lnTo>
                  <a:lnTo>
                    <a:pt x="55" y="1009"/>
                  </a:lnTo>
                  <a:lnTo>
                    <a:pt x="57" y="1002"/>
                  </a:lnTo>
                  <a:lnTo>
                    <a:pt x="58" y="994"/>
                  </a:lnTo>
                  <a:lnTo>
                    <a:pt x="59" y="988"/>
                  </a:lnTo>
                  <a:lnTo>
                    <a:pt x="61" y="984"/>
                  </a:lnTo>
                  <a:lnTo>
                    <a:pt x="65" y="979"/>
                  </a:lnTo>
                  <a:lnTo>
                    <a:pt x="70" y="975"/>
                  </a:lnTo>
                  <a:lnTo>
                    <a:pt x="76" y="971"/>
                  </a:lnTo>
                  <a:lnTo>
                    <a:pt x="89" y="965"/>
                  </a:lnTo>
                  <a:lnTo>
                    <a:pt x="102" y="961"/>
                  </a:lnTo>
                  <a:lnTo>
                    <a:pt x="116" y="956"/>
                  </a:lnTo>
                  <a:lnTo>
                    <a:pt x="130" y="953"/>
                  </a:lnTo>
                  <a:lnTo>
                    <a:pt x="145" y="949"/>
                  </a:lnTo>
                  <a:lnTo>
                    <a:pt x="158" y="945"/>
                  </a:lnTo>
                  <a:lnTo>
                    <a:pt x="162" y="942"/>
                  </a:lnTo>
                  <a:lnTo>
                    <a:pt x="166" y="939"/>
                  </a:lnTo>
                  <a:lnTo>
                    <a:pt x="170" y="936"/>
                  </a:lnTo>
                  <a:lnTo>
                    <a:pt x="172" y="934"/>
                  </a:lnTo>
                  <a:lnTo>
                    <a:pt x="172" y="930"/>
                  </a:lnTo>
                  <a:lnTo>
                    <a:pt x="171" y="927"/>
                  </a:lnTo>
                  <a:lnTo>
                    <a:pt x="170" y="922"/>
                  </a:lnTo>
                  <a:lnTo>
                    <a:pt x="167" y="917"/>
                  </a:lnTo>
                  <a:lnTo>
                    <a:pt x="162" y="908"/>
                  </a:lnTo>
                  <a:lnTo>
                    <a:pt x="158" y="901"/>
                  </a:lnTo>
                  <a:lnTo>
                    <a:pt x="154" y="893"/>
                  </a:lnTo>
                  <a:lnTo>
                    <a:pt x="153" y="887"/>
                  </a:lnTo>
                  <a:lnTo>
                    <a:pt x="153" y="884"/>
                  </a:lnTo>
                  <a:lnTo>
                    <a:pt x="155" y="882"/>
                  </a:lnTo>
                  <a:lnTo>
                    <a:pt x="158" y="880"/>
                  </a:lnTo>
                  <a:lnTo>
                    <a:pt x="162" y="880"/>
                  </a:lnTo>
                  <a:lnTo>
                    <a:pt x="172" y="879"/>
                  </a:lnTo>
                  <a:lnTo>
                    <a:pt x="180" y="877"/>
                  </a:lnTo>
                  <a:lnTo>
                    <a:pt x="185" y="874"/>
                  </a:lnTo>
                  <a:lnTo>
                    <a:pt x="189" y="871"/>
                  </a:lnTo>
                  <a:lnTo>
                    <a:pt x="192" y="867"/>
                  </a:lnTo>
                  <a:lnTo>
                    <a:pt x="197" y="864"/>
                  </a:lnTo>
                  <a:lnTo>
                    <a:pt x="205" y="852"/>
                  </a:lnTo>
                  <a:lnTo>
                    <a:pt x="217" y="840"/>
                  </a:lnTo>
                  <a:lnTo>
                    <a:pt x="229" y="829"/>
                  </a:lnTo>
                  <a:lnTo>
                    <a:pt x="239" y="819"/>
                  </a:lnTo>
                  <a:lnTo>
                    <a:pt x="246" y="809"/>
                  </a:lnTo>
                  <a:lnTo>
                    <a:pt x="249" y="802"/>
                  </a:lnTo>
                  <a:lnTo>
                    <a:pt x="250" y="795"/>
                  </a:lnTo>
                  <a:lnTo>
                    <a:pt x="249" y="788"/>
                  </a:lnTo>
                  <a:lnTo>
                    <a:pt x="248" y="784"/>
                  </a:lnTo>
                  <a:lnTo>
                    <a:pt x="246" y="782"/>
                  </a:lnTo>
                  <a:lnTo>
                    <a:pt x="242" y="778"/>
                  </a:lnTo>
                  <a:lnTo>
                    <a:pt x="239" y="776"/>
                  </a:lnTo>
                  <a:lnTo>
                    <a:pt x="231" y="772"/>
                  </a:lnTo>
                  <a:lnTo>
                    <a:pt x="224" y="770"/>
                  </a:lnTo>
                  <a:lnTo>
                    <a:pt x="221" y="767"/>
                  </a:lnTo>
                  <a:lnTo>
                    <a:pt x="220" y="766"/>
                  </a:lnTo>
                  <a:lnTo>
                    <a:pt x="218" y="763"/>
                  </a:lnTo>
                  <a:lnTo>
                    <a:pt x="217" y="760"/>
                  </a:lnTo>
                  <a:lnTo>
                    <a:pt x="218" y="758"/>
                  </a:lnTo>
                  <a:lnTo>
                    <a:pt x="220" y="756"/>
                  </a:lnTo>
                  <a:lnTo>
                    <a:pt x="221" y="753"/>
                  </a:lnTo>
                  <a:lnTo>
                    <a:pt x="223" y="752"/>
                  </a:lnTo>
                  <a:lnTo>
                    <a:pt x="227" y="751"/>
                  </a:lnTo>
                  <a:lnTo>
                    <a:pt x="229" y="748"/>
                  </a:lnTo>
                  <a:lnTo>
                    <a:pt x="231" y="746"/>
                  </a:lnTo>
                  <a:lnTo>
                    <a:pt x="233" y="742"/>
                  </a:lnTo>
                  <a:lnTo>
                    <a:pt x="233" y="740"/>
                  </a:lnTo>
                  <a:lnTo>
                    <a:pt x="233" y="737"/>
                  </a:lnTo>
                  <a:lnTo>
                    <a:pt x="230" y="734"/>
                  </a:lnTo>
                  <a:lnTo>
                    <a:pt x="228" y="732"/>
                  </a:lnTo>
                  <a:lnTo>
                    <a:pt x="220" y="727"/>
                  </a:lnTo>
                  <a:lnTo>
                    <a:pt x="210" y="723"/>
                  </a:lnTo>
                  <a:lnTo>
                    <a:pt x="202" y="719"/>
                  </a:lnTo>
                  <a:lnTo>
                    <a:pt x="193" y="713"/>
                  </a:lnTo>
                  <a:lnTo>
                    <a:pt x="191" y="709"/>
                  </a:lnTo>
                  <a:lnTo>
                    <a:pt x="190" y="704"/>
                  </a:lnTo>
                  <a:lnTo>
                    <a:pt x="189" y="700"/>
                  </a:lnTo>
                  <a:lnTo>
                    <a:pt x="189" y="694"/>
                  </a:lnTo>
                  <a:lnTo>
                    <a:pt x="190" y="682"/>
                  </a:lnTo>
                  <a:lnTo>
                    <a:pt x="193" y="671"/>
                  </a:lnTo>
                  <a:lnTo>
                    <a:pt x="196" y="657"/>
                  </a:lnTo>
                  <a:lnTo>
                    <a:pt x="198" y="640"/>
                  </a:lnTo>
                  <a:lnTo>
                    <a:pt x="199" y="624"/>
                  </a:lnTo>
                  <a:lnTo>
                    <a:pt x="199" y="612"/>
                  </a:lnTo>
                  <a:lnTo>
                    <a:pt x="198" y="607"/>
                  </a:lnTo>
                  <a:lnTo>
                    <a:pt x="198" y="603"/>
                  </a:lnTo>
                  <a:lnTo>
                    <a:pt x="196" y="600"/>
                  </a:lnTo>
                  <a:lnTo>
                    <a:pt x="193" y="596"/>
                  </a:lnTo>
                  <a:lnTo>
                    <a:pt x="191" y="594"/>
                  </a:lnTo>
                  <a:lnTo>
                    <a:pt x="187" y="592"/>
                  </a:lnTo>
                  <a:lnTo>
                    <a:pt x="184" y="590"/>
                  </a:lnTo>
                  <a:lnTo>
                    <a:pt x="179" y="590"/>
                  </a:lnTo>
                  <a:lnTo>
                    <a:pt x="176" y="590"/>
                  </a:lnTo>
                  <a:lnTo>
                    <a:pt x="172" y="589"/>
                  </a:lnTo>
                  <a:lnTo>
                    <a:pt x="170" y="588"/>
                  </a:lnTo>
                  <a:lnTo>
                    <a:pt x="167" y="586"/>
                  </a:lnTo>
                  <a:lnTo>
                    <a:pt x="164" y="580"/>
                  </a:lnTo>
                  <a:lnTo>
                    <a:pt x="160" y="574"/>
                  </a:lnTo>
                  <a:lnTo>
                    <a:pt x="155" y="567"/>
                  </a:lnTo>
                  <a:lnTo>
                    <a:pt x="147" y="558"/>
                  </a:lnTo>
                  <a:lnTo>
                    <a:pt x="139" y="551"/>
                  </a:lnTo>
                  <a:lnTo>
                    <a:pt x="132" y="546"/>
                  </a:lnTo>
                  <a:lnTo>
                    <a:pt x="128" y="545"/>
                  </a:lnTo>
                  <a:lnTo>
                    <a:pt x="126" y="543"/>
                  </a:lnTo>
                  <a:lnTo>
                    <a:pt x="123" y="540"/>
                  </a:lnTo>
                  <a:lnTo>
                    <a:pt x="122" y="537"/>
                  </a:lnTo>
                  <a:lnTo>
                    <a:pt x="120" y="530"/>
                  </a:lnTo>
                  <a:lnTo>
                    <a:pt x="118" y="521"/>
                  </a:lnTo>
                  <a:lnTo>
                    <a:pt x="117" y="513"/>
                  </a:lnTo>
                  <a:lnTo>
                    <a:pt x="117" y="502"/>
                  </a:lnTo>
                  <a:lnTo>
                    <a:pt x="118" y="498"/>
                  </a:lnTo>
                  <a:lnTo>
                    <a:pt x="120" y="492"/>
                  </a:lnTo>
                  <a:lnTo>
                    <a:pt x="122" y="486"/>
                  </a:lnTo>
                  <a:lnTo>
                    <a:pt x="126" y="480"/>
                  </a:lnTo>
                  <a:lnTo>
                    <a:pt x="145" y="461"/>
                  </a:lnTo>
                  <a:lnTo>
                    <a:pt x="160" y="445"/>
                  </a:lnTo>
                  <a:lnTo>
                    <a:pt x="162" y="442"/>
                  </a:lnTo>
                  <a:lnTo>
                    <a:pt x="166" y="438"/>
                  </a:lnTo>
                  <a:lnTo>
                    <a:pt x="168" y="436"/>
                  </a:lnTo>
                  <a:lnTo>
                    <a:pt x="172" y="433"/>
                  </a:lnTo>
                  <a:lnTo>
                    <a:pt x="180" y="431"/>
                  </a:lnTo>
                  <a:lnTo>
                    <a:pt x="189" y="429"/>
                  </a:lnTo>
                  <a:lnTo>
                    <a:pt x="199" y="427"/>
                  </a:lnTo>
                  <a:lnTo>
                    <a:pt x="209" y="426"/>
                  </a:lnTo>
                  <a:lnTo>
                    <a:pt x="214" y="425"/>
                  </a:lnTo>
                  <a:lnTo>
                    <a:pt x="218" y="423"/>
                  </a:lnTo>
                  <a:lnTo>
                    <a:pt x="222" y="419"/>
                  </a:lnTo>
                  <a:lnTo>
                    <a:pt x="224" y="413"/>
                  </a:lnTo>
                  <a:lnTo>
                    <a:pt x="228" y="401"/>
                  </a:lnTo>
                  <a:lnTo>
                    <a:pt x="229" y="389"/>
                  </a:lnTo>
                  <a:lnTo>
                    <a:pt x="230" y="384"/>
                  </a:lnTo>
                  <a:lnTo>
                    <a:pt x="231" y="379"/>
                  </a:lnTo>
                  <a:lnTo>
                    <a:pt x="234" y="375"/>
                  </a:lnTo>
                  <a:lnTo>
                    <a:pt x="236" y="373"/>
                  </a:lnTo>
                  <a:lnTo>
                    <a:pt x="241" y="370"/>
                  </a:lnTo>
                  <a:lnTo>
                    <a:pt x="246" y="370"/>
                  </a:lnTo>
                  <a:lnTo>
                    <a:pt x="250" y="370"/>
                  </a:lnTo>
                  <a:lnTo>
                    <a:pt x="256" y="370"/>
                  </a:lnTo>
                  <a:lnTo>
                    <a:pt x="267" y="372"/>
                  </a:lnTo>
                  <a:lnTo>
                    <a:pt x="277" y="375"/>
                  </a:lnTo>
                  <a:lnTo>
                    <a:pt x="288" y="376"/>
                  </a:lnTo>
                  <a:lnTo>
                    <a:pt x="305" y="378"/>
                  </a:lnTo>
                  <a:lnTo>
                    <a:pt x="313" y="376"/>
                  </a:lnTo>
                  <a:lnTo>
                    <a:pt x="323" y="375"/>
                  </a:lnTo>
                  <a:lnTo>
                    <a:pt x="331" y="373"/>
                  </a:lnTo>
                  <a:lnTo>
                    <a:pt x="338" y="370"/>
                  </a:lnTo>
                  <a:lnTo>
                    <a:pt x="350" y="362"/>
                  </a:lnTo>
                  <a:lnTo>
                    <a:pt x="361" y="353"/>
                  </a:lnTo>
                  <a:lnTo>
                    <a:pt x="368" y="348"/>
                  </a:lnTo>
                  <a:lnTo>
                    <a:pt x="374" y="344"/>
                  </a:lnTo>
                  <a:lnTo>
                    <a:pt x="382" y="343"/>
                  </a:lnTo>
                  <a:lnTo>
                    <a:pt x="391" y="344"/>
                  </a:lnTo>
                  <a:lnTo>
                    <a:pt x="399" y="345"/>
                  </a:lnTo>
                  <a:lnTo>
                    <a:pt x="407" y="347"/>
                  </a:lnTo>
                  <a:lnTo>
                    <a:pt x="416" y="347"/>
                  </a:lnTo>
                  <a:lnTo>
                    <a:pt x="424" y="345"/>
                  </a:lnTo>
                  <a:lnTo>
                    <a:pt x="438" y="342"/>
                  </a:lnTo>
                  <a:lnTo>
                    <a:pt x="453" y="337"/>
                  </a:lnTo>
                  <a:lnTo>
                    <a:pt x="458" y="334"/>
                  </a:lnTo>
                  <a:lnTo>
                    <a:pt x="464" y="330"/>
                  </a:lnTo>
                  <a:lnTo>
                    <a:pt x="469" y="326"/>
                  </a:lnTo>
                  <a:lnTo>
                    <a:pt x="472" y="324"/>
                  </a:lnTo>
                  <a:lnTo>
                    <a:pt x="473" y="321"/>
                  </a:lnTo>
                  <a:lnTo>
                    <a:pt x="473" y="318"/>
                  </a:lnTo>
                  <a:lnTo>
                    <a:pt x="469" y="316"/>
                  </a:lnTo>
                  <a:lnTo>
                    <a:pt x="464" y="315"/>
                  </a:lnTo>
                  <a:lnTo>
                    <a:pt x="458" y="313"/>
                  </a:lnTo>
                  <a:lnTo>
                    <a:pt x="454" y="311"/>
                  </a:lnTo>
                  <a:lnTo>
                    <a:pt x="451" y="309"/>
                  </a:lnTo>
                  <a:lnTo>
                    <a:pt x="450" y="306"/>
                  </a:lnTo>
                  <a:lnTo>
                    <a:pt x="450" y="303"/>
                  </a:lnTo>
                  <a:lnTo>
                    <a:pt x="450" y="300"/>
                  </a:lnTo>
                  <a:lnTo>
                    <a:pt x="451" y="297"/>
                  </a:lnTo>
                  <a:lnTo>
                    <a:pt x="454" y="294"/>
                  </a:lnTo>
                  <a:lnTo>
                    <a:pt x="457" y="290"/>
                  </a:lnTo>
                  <a:lnTo>
                    <a:pt x="462" y="287"/>
                  </a:lnTo>
                  <a:lnTo>
                    <a:pt x="468" y="287"/>
                  </a:lnTo>
                  <a:lnTo>
                    <a:pt x="475" y="290"/>
                  </a:lnTo>
                  <a:lnTo>
                    <a:pt x="479" y="291"/>
                  </a:lnTo>
                  <a:lnTo>
                    <a:pt x="482" y="292"/>
                  </a:lnTo>
                  <a:lnTo>
                    <a:pt x="485" y="292"/>
                  </a:lnTo>
                  <a:lnTo>
                    <a:pt x="486" y="291"/>
                  </a:lnTo>
                  <a:lnTo>
                    <a:pt x="487" y="288"/>
                  </a:lnTo>
                  <a:lnTo>
                    <a:pt x="487" y="286"/>
                  </a:lnTo>
                  <a:lnTo>
                    <a:pt x="486" y="284"/>
                  </a:lnTo>
                  <a:lnTo>
                    <a:pt x="485" y="280"/>
                  </a:lnTo>
                  <a:lnTo>
                    <a:pt x="483" y="277"/>
                  </a:lnTo>
                  <a:lnTo>
                    <a:pt x="483" y="273"/>
                  </a:lnTo>
                  <a:lnTo>
                    <a:pt x="485" y="269"/>
                  </a:lnTo>
                  <a:lnTo>
                    <a:pt x="487" y="267"/>
                  </a:lnTo>
                  <a:lnTo>
                    <a:pt x="492" y="262"/>
                  </a:lnTo>
                  <a:lnTo>
                    <a:pt x="499" y="259"/>
                  </a:lnTo>
                  <a:lnTo>
                    <a:pt x="506" y="258"/>
                  </a:lnTo>
                  <a:lnTo>
                    <a:pt x="516" y="259"/>
                  </a:lnTo>
                  <a:lnTo>
                    <a:pt x="519" y="260"/>
                  </a:lnTo>
                  <a:lnTo>
                    <a:pt x="524" y="262"/>
                  </a:lnTo>
                  <a:lnTo>
                    <a:pt x="529" y="265"/>
                  </a:lnTo>
                  <a:lnTo>
                    <a:pt x="533" y="268"/>
                  </a:lnTo>
                  <a:lnTo>
                    <a:pt x="537" y="272"/>
                  </a:lnTo>
                  <a:lnTo>
                    <a:pt x="542" y="273"/>
                  </a:lnTo>
                  <a:lnTo>
                    <a:pt x="545" y="274"/>
                  </a:lnTo>
                  <a:lnTo>
                    <a:pt x="549" y="273"/>
                  </a:lnTo>
                  <a:lnTo>
                    <a:pt x="552" y="272"/>
                  </a:lnTo>
                  <a:lnTo>
                    <a:pt x="555" y="268"/>
                  </a:lnTo>
                  <a:lnTo>
                    <a:pt x="555" y="265"/>
                  </a:lnTo>
                  <a:lnTo>
                    <a:pt x="556" y="260"/>
                  </a:lnTo>
                  <a:lnTo>
                    <a:pt x="554" y="248"/>
                  </a:lnTo>
                  <a:lnTo>
                    <a:pt x="552" y="235"/>
                  </a:lnTo>
                  <a:lnTo>
                    <a:pt x="550" y="229"/>
                  </a:lnTo>
                  <a:lnTo>
                    <a:pt x="549" y="223"/>
                  </a:lnTo>
                  <a:lnTo>
                    <a:pt x="546" y="218"/>
                  </a:lnTo>
                  <a:lnTo>
                    <a:pt x="544" y="216"/>
                  </a:lnTo>
                  <a:lnTo>
                    <a:pt x="542" y="212"/>
                  </a:lnTo>
                  <a:lnTo>
                    <a:pt x="540" y="210"/>
                  </a:lnTo>
                  <a:lnTo>
                    <a:pt x="539" y="208"/>
                  </a:lnTo>
                  <a:lnTo>
                    <a:pt x="540" y="206"/>
                  </a:lnTo>
                  <a:lnTo>
                    <a:pt x="542" y="204"/>
                  </a:lnTo>
                  <a:lnTo>
                    <a:pt x="544" y="203"/>
                  </a:lnTo>
                  <a:lnTo>
                    <a:pt x="548" y="203"/>
                  </a:lnTo>
                  <a:lnTo>
                    <a:pt x="552" y="203"/>
                  </a:lnTo>
                  <a:lnTo>
                    <a:pt x="564" y="205"/>
                  </a:lnTo>
                  <a:lnTo>
                    <a:pt x="576" y="209"/>
                  </a:lnTo>
                  <a:lnTo>
                    <a:pt x="588" y="212"/>
                  </a:lnTo>
                  <a:lnTo>
                    <a:pt x="595" y="217"/>
                  </a:lnTo>
                  <a:lnTo>
                    <a:pt x="600" y="218"/>
                  </a:lnTo>
                  <a:lnTo>
                    <a:pt x="605" y="219"/>
                  </a:lnTo>
                  <a:lnTo>
                    <a:pt x="611" y="219"/>
                  </a:lnTo>
                  <a:lnTo>
                    <a:pt x="617" y="219"/>
                  </a:lnTo>
                  <a:lnTo>
                    <a:pt x="624" y="218"/>
                  </a:lnTo>
                  <a:lnTo>
                    <a:pt x="630" y="216"/>
                  </a:lnTo>
                  <a:lnTo>
                    <a:pt x="634" y="214"/>
                  </a:lnTo>
                  <a:lnTo>
                    <a:pt x="639" y="210"/>
                  </a:lnTo>
                  <a:lnTo>
                    <a:pt x="645" y="203"/>
                  </a:lnTo>
                  <a:lnTo>
                    <a:pt x="652" y="192"/>
                  </a:lnTo>
                  <a:lnTo>
                    <a:pt x="656" y="185"/>
                  </a:lnTo>
                  <a:lnTo>
                    <a:pt x="659" y="175"/>
                  </a:lnTo>
                  <a:lnTo>
                    <a:pt x="663" y="165"/>
                  </a:lnTo>
                  <a:lnTo>
                    <a:pt x="665" y="152"/>
                  </a:lnTo>
                  <a:lnTo>
                    <a:pt x="669" y="141"/>
                  </a:lnTo>
                  <a:lnTo>
                    <a:pt x="671" y="135"/>
                  </a:lnTo>
                  <a:lnTo>
                    <a:pt x="675" y="132"/>
                  </a:lnTo>
                  <a:lnTo>
                    <a:pt x="678" y="129"/>
                  </a:lnTo>
                  <a:lnTo>
                    <a:pt x="691" y="129"/>
                  </a:lnTo>
                  <a:lnTo>
                    <a:pt x="712" y="128"/>
                  </a:lnTo>
                  <a:lnTo>
                    <a:pt x="732" y="124"/>
                  </a:lnTo>
                  <a:lnTo>
                    <a:pt x="745" y="122"/>
                  </a:lnTo>
                  <a:lnTo>
                    <a:pt x="753" y="123"/>
                  </a:lnTo>
                  <a:lnTo>
                    <a:pt x="759" y="124"/>
                  </a:lnTo>
                  <a:lnTo>
                    <a:pt x="766" y="130"/>
                  </a:lnTo>
                  <a:lnTo>
                    <a:pt x="773" y="137"/>
                  </a:lnTo>
                  <a:lnTo>
                    <a:pt x="778" y="145"/>
                  </a:lnTo>
                  <a:lnTo>
                    <a:pt x="784" y="151"/>
                  </a:lnTo>
                  <a:lnTo>
                    <a:pt x="790" y="156"/>
                  </a:lnTo>
                  <a:lnTo>
                    <a:pt x="798" y="162"/>
                  </a:lnTo>
                  <a:lnTo>
                    <a:pt x="804" y="165"/>
                  </a:lnTo>
                  <a:lnTo>
                    <a:pt x="813" y="167"/>
                  </a:lnTo>
                  <a:lnTo>
                    <a:pt x="822" y="168"/>
                  </a:lnTo>
                  <a:lnTo>
                    <a:pt x="833" y="168"/>
                  </a:lnTo>
                  <a:lnTo>
                    <a:pt x="839" y="167"/>
                  </a:lnTo>
                  <a:lnTo>
                    <a:pt x="845" y="166"/>
                  </a:lnTo>
                  <a:lnTo>
                    <a:pt x="851" y="164"/>
                  </a:lnTo>
                  <a:lnTo>
                    <a:pt x="856" y="160"/>
                  </a:lnTo>
                  <a:lnTo>
                    <a:pt x="865" y="152"/>
                  </a:lnTo>
                  <a:lnTo>
                    <a:pt x="876" y="143"/>
                  </a:lnTo>
                  <a:lnTo>
                    <a:pt x="885" y="135"/>
                  </a:lnTo>
                  <a:lnTo>
                    <a:pt x="896" y="128"/>
                  </a:lnTo>
                  <a:lnTo>
                    <a:pt x="902" y="126"/>
                  </a:lnTo>
                  <a:lnTo>
                    <a:pt x="908" y="123"/>
                  </a:lnTo>
                  <a:lnTo>
                    <a:pt x="914" y="123"/>
                  </a:lnTo>
                  <a:lnTo>
                    <a:pt x="921" y="123"/>
                  </a:lnTo>
                  <a:lnTo>
                    <a:pt x="945" y="126"/>
                  </a:lnTo>
                  <a:lnTo>
                    <a:pt x="960" y="127"/>
                  </a:lnTo>
                  <a:lnTo>
                    <a:pt x="967" y="124"/>
                  </a:lnTo>
                  <a:lnTo>
                    <a:pt x="973" y="122"/>
                  </a:lnTo>
                  <a:lnTo>
                    <a:pt x="979" y="117"/>
                  </a:lnTo>
                  <a:lnTo>
                    <a:pt x="985" y="110"/>
                  </a:lnTo>
                  <a:lnTo>
                    <a:pt x="992" y="103"/>
                  </a:lnTo>
                  <a:lnTo>
                    <a:pt x="1001" y="97"/>
                  </a:lnTo>
                  <a:lnTo>
                    <a:pt x="1008" y="93"/>
                  </a:lnTo>
                  <a:lnTo>
                    <a:pt x="1016" y="90"/>
                  </a:lnTo>
                  <a:lnTo>
                    <a:pt x="1024" y="86"/>
                  </a:lnTo>
                  <a:lnTo>
                    <a:pt x="1033" y="83"/>
                  </a:lnTo>
                  <a:lnTo>
                    <a:pt x="1041" y="79"/>
                  </a:lnTo>
                  <a:lnTo>
                    <a:pt x="1049" y="73"/>
                  </a:lnTo>
                  <a:lnTo>
                    <a:pt x="1053" y="70"/>
                  </a:lnTo>
                  <a:lnTo>
                    <a:pt x="1055" y="66"/>
                  </a:lnTo>
                  <a:lnTo>
                    <a:pt x="1058" y="63"/>
                  </a:lnTo>
                  <a:lnTo>
                    <a:pt x="1060" y="58"/>
                  </a:lnTo>
                  <a:lnTo>
                    <a:pt x="1062" y="48"/>
                  </a:lnTo>
                  <a:lnTo>
                    <a:pt x="1065" y="39"/>
                  </a:lnTo>
                  <a:lnTo>
                    <a:pt x="1067" y="29"/>
                  </a:lnTo>
                  <a:lnTo>
                    <a:pt x="1072" y="20"/>
                  </a:lnTo>
                  <a:lnTo>
                    <a:pt x="1074" y="16"/>
                  </a:lnTo>
                  <a:lnTo>
                    <a:pt x="1078" y="13"/>
                  </a:lnTo>
                  <a:lnTo>
                    <a:pt x="1081" y="9"/>
                  </a:lnTo>
                  <a:lnTo>
                    <a:pt x="1086" y="6"/>
                  </a:lnTo>
                  <a:lnTo>
                    <a:pt x="1093" y="3"/>
                  </a:lnTo>
                  <a:lnTo>
                    <a:pt x="1102" y="1"/>
                  </a:lnTo>
                  <a:lnTo>
                    <a:pt x="1109" y="0"/>
                  </a:lnTo>
                  <a:lnTo>
                    <a:pt x="1117" y="0"/>
                  </a:lnTo>
                  <a:lnTo>
                    <a:pt x="1124" y="2"/>
                  </a:lnTo>
                  <a:lnTo>
                    <a:pt x="1131" y="6"/>
                  </a:lnTo>
                  <a:lnTo>
                    <a:pt x="1137" y="11"/>
                  </a:lnTo>
                  <a:lnTo>
                    <a:pt x="1143" y="19"/>
                  </a:lnTo>
                  <a:close/>
                </a:path>
              </a:pathLst>
            </a:custGeom>
            <a:solidFill>
              <a:srgbClr val="FF0000">
                <a:alpha val="10196"/>
              </a:srgbClr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altLang="zh-CN" sz="1400" b="1" dirty="0"/>
            </a:p>
            <a:p>
              <a:endParaRPr lang="en-US" altLang="zh-CN" sz="1400" b="1" dirty="0"/>
            </a:p>
            <a:p>
              <a:r>
                <a:rPr lang="en-US" altLang="zh-CN" sz="1400" b="1" dirty="0"/>
                <a:t>   14</a:t>
              </a:r>
              <a:endParaRPr lang="zh-CN" altLang="en-US" sz="1400" b="1" dirty="0"/>
            </a:p>
          </p:txBody>
        </p:sp>
        <p:sp>
          <p:nvSpPr>
            <p:cNvPr id="45" name="Freeform 75">
              <a:extLst>
                <a:ext uri="{FF2B5EF4-FFF2-40B4-BE49-F238E27FC236}">
                  <a16:creationId xmlns:a16="http://schemas.microsoft.com/office/drawing/2014/main" id="{8EBF1494-BE56-4D14-82C1-DBDE1E07E80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159576" y="5620043"/>
              <a:ext cx="57151" cy="47628"/>
            </a:xfrm>
            <a:custGeom>
              <a:avLst/>
              <a:gdLst>
                <a:gd name="T0" fmla="*/ 154 w 213"/>
                <a:gd name="T1" fmla="*/ 3 h 153"/>
                <a:gd name="T2" fmla="*/ 166 w 213"/>
                <a:gd name="T3" fmla="*/ 5 h 153"/>
                <a:gd name="T4" fmla="*/ 175 w 213"/>
                <a:gd name="T5" fmla="*/ 13 h 153"/>
                <a:gd name="T6" fmla="*/ 182 w 213"/>
                <a:gd name="T7" fmla="*/ 17 h 153"/>
                <a:gd name="T8" fmla="*/ 162 w 213"/>
                <a:gd name="T9" fmla="*/ 26 h 153"/>
                <a:gd name="T10" fmla="*/ 132 w 213"/>
                <a:gd name="T11" fmla="*/ 33 h 153"/>
                <a:gd name="T12" fmla="*/ 135 w 213"/>
                <a:gd name="T13" fmla="*/ 43 h 153"/>
                <a:gd name="T14" fmla="*/ 141 w 213"/>
                <a:gd name="T15" fmla="*/ 55 h 153"/>
                <a:gd name="T16" fmla="*/ 151 w 213"/>
                <a:gd name="T17" fmla="*/ 46 h 153"/>
                <a:gd name="T18" fmla="*/ 169 w 213"/>
                <a:gd name="T19" fmla="*/ 40 h 153"/>
                <a:gd name="T20" fmla="*/ 180 w 213"/>
                <a:gd name="T21" fmla="*/ 29 h 153"/>
                <a:gd name="T22" fmla="*/ 189 w 213"/>
                <a:gd name="T23" fmla="*/ 28 h 153"/>
                <a:gd name="T24" fmla="*/ 195 w 213"/>
                <a:gd name="T25" fmla="*/ 38 h 153"/>
                <a:gd name="T26" fmla="*/ 200 w 213"/>
                <a:gd name="T27" fmla="*/ 41 h 153"/>
                <a:gd name="T28" fmla="*/ 209 w 213"/>
                <a:gd name="T29" fmla="*/ 34 h 153"/>
                <a:gd name="T30" fmla="*/ 212 w 213"/>
                <a:gd name="T31" fmla="*/ 46 h 153"/>
                <a:gd name="T32" fmla="*/ 204 w 213"/>
                <a:gd name="T33" fmla="*/ 63 h 153"/>
                <a:gd name="T34" fmla="*/ 188 w 213"/>
                <a:gd name="T35" fmla="*/ 60 h 153"/>
                <a:gd name="T36" fmla="*/ 168 w 213"/>
                <a:gd name="T37" fmla="*/ 60 h 153"/>
                <a:gd name="T38" fmla="*/ 167 w 213"/>
                <a:gd name="T39" fmla="*/ 78 h 153"/>
                <a:gd name="T40" fmla="*/ 177 w 213"/>
                <a:gd name="T41" fmla="*/ 89 h 153"/>
                <a:gd name="T42" fmla="*/ 183 w 213"/>
                <a:gd name="T43" fmla="*/ 117 h 153"/>
                <a:gd name="T44" fmla="*/ 179 w 213"/>
                <a:gd name="T45" fmla="*/ 118 h 153"/>
                <a:gd name="T46" fmla="*/ 170 w 213"/>
                <a:gd name="T47" fmla="*/ 102 h 153"/>
                <a:gd name="T48" fmla="*/ 158 w 213"/>
                <a:gd name="T49" fmla="*/ 105 h 153"/>
                <a:gd name="T50" fmla="*/ 162 w 213"/>
                <a:gd name="T51" fmla="*/ 133 h 153"/>
                <a:gd name="T52" fmla="*/ 149 w 213"/>
                <a:gd name="T53" fmla="*/ 146 h 153"/>
                <a:gd name="T54" fmla="*/ 126 w 213"/>
                <a:gd name="T55" fmla="*/ 141 h 153"/>
                <a:gd name="T56" fmla="*/ 120 w 213"/>
                <a:gd name="T57" fmla="*/ 146 h 153"/>
                <a:gd name="T58" fmla="*/ 113 w 213"/>
                <a:gd name="T59" fmla="*/ 152 h 153"/>
                <a:gd name="T60" fmla="*/ 108 w 213"/>
                <a:gd name="T61" fmla="*/ 146 h 153"/>
                <a:gd name="T62" fmla="*/ 112 w 213"/>
                <a:gd name="T63" fmla="*/ 121 h 153"/>
                <a:gd name="T64" fmla="*/ 111 w 213"/>
                <a:gd name="T65" fmla="*/ 108 h 153"/>
                <a:gd name="T66" fmla="*/ 123 w 213"/>
                <a:gd name="T67" fmla="*/ 108 h 153"/>
                <a:gd name="T68" fmla="*/ 133 w 213"/>
                <a:gd name="T69" fmla="*/ 105 h 153"/>
                <a:gd name="T70" fmla="*/ 131 w 213"/>
                <a:gd name="T71" fmla="*/ 99 h 153"/>
                <a:gd name="T72" fmla="*/ 122 w 213"/>
                <a:gd name="T73" fmla="*/ 95 h 153"/>
                <a:gd name="T74" fmla="*/ 112 w 213"/>
                <a:gd name="T75" fmla="*/ 73 h 153"/>
                <a:gd name="T76" fmla="*/ 91 w 213"/>
                <a:gd name="T77" fmla="*/ 70 h 153"/>
                <a:gd name="T78" fmla="*/ 48 w 213"/>
                <a:gd name="T79" fmla="*/ 76 h 153"/>
                <a:gd name="T80" fmla="*/ 19 w 213"/>
                <a:gd name="T81" fmla="*/ 73 h 153"/>
                <a:gd name="T82" fmla="*/ 20 w 213"/>
                <a:gd name="T83" fmla="*/ 60 h 153"/>
                <a:gd name="T84" fmla="*/ 56 w 213"/>
                <a:gd name="T85" fmla="*/ 34 h 153"/>
                <a:gd name="T86" fmla="*/ 75 w 213"/>
                <a:gd name="T87" fmla="*/ 27 h 153"/>
                <a:gd name="T88" fmla="*/ 81 w 213"/>
                <a:gd name="T89" fmla="*/ 14 h 153"/>
                <a:gd name="T90" fmla="*/ 116 w 213"/>
                <a:gd name="T91" fmla="*/ 3 h 153"/>
                <a:gd name="T92" fmla="*/ 3 w 213"/>
                <a:gd name="T93" fmla="*/ 128 h 153"/>
                <a:gd name="T94" fmla="*/ 26 w 213"/>
                <a:gd name="T95" fmla="*/ 112 h 153"/>
                <a:gd name="T96" fmla="*/ 54 w 213"/>
                <a:gd name="T97" fmla="*/ 99 h 153"/>
                <a:gd name="T98" fmla="*/ 74 w 213"/>
                <a:gd name="T99" fmla="*/ 83 h 153"/>
                <a:gd name="T100" fmla="*/ 79 w 213"/>
                <a:gd name="T101" fmla="*/ 86 h 153"/>
                <a:gd name="T102" fmla="*/ 72 w 213"/>
                <a:gd name="T103" fmla="*/ 102 h 153"/>
                <a:gd name="T104" fmla="*/ 70 w 213"/>
                <a:gd name="T105" fmla="*/ 117 h 153"/>
                <a:gd name="T106" fmla="*/ 63 w 213"/>
                <a:gd name="T107" fmla="*/ 123 h 153"/>
                <a:gd name="T108" fmla="*/ 66 w 213"/>
                <a:gd name="T109" fmla="*/ 137 h 153"/>
                <a:gd name="T110" fmla="*/ 57 w 213"/>
                <a:gd name="T111" fmla="*/ 142 h 153"/>
                <a:gd name="T112" fmla="*/ 45 w 213"/>
                <a:gd name="T113" fmla="*/ 134 h 153"/>
                <a:gd name="T114" fmla="*/ 35 w 213"/>
                <a:gd name="T115" fmla="*/ 139 h 153"/>
                <a:gd name="T116" fmla="*/ 10 w 213"/>
                <a:gd name="T117" fmla="*/ 149 h 153"/>
                <a:gd name="T118" fmla="*/ 0 w 213"/>
                <a:gd name="T119" fmla="*/ 141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13" h="153">
                  <a:moveTo>
                    <a:pt x="149" y="0"/>
                  </a:moveTo>
                  <a:lnTo>
                    <a:pt x="150" y="2"/>
                  </a:lnTo>
                  <a:lnTo>
                    <a:pt x="151" y="3"/>
                  </a:lnTo>
                  <a:lnTo>
                    <a:pt x="154" y="3"/>
                  </a:lnTo>
                  <a:lnTo>
                    <a:pt x="155" y="3"/>
                  </a:lnTo>
                  <a:lnTo>
                    <a:pt x="160" y="3"/>
                  </a:lnTo>
                  <a:lnTo>
                    <a:pt x="163" y="4"/>
                  </a:lnTo>
                  <a:lnTo>
                    <a:pt x="166" y="5"/>
                  </a:lnTo>
                  <a:lnTo>
                    <a:pt x="167" y="9"/>
                  </a:lnTo>
                  <a:lnTo>
                    <a:pt x="168" y="10"/>
                  </a:lnTo>
                  <a:lnTo>
                    <a:pt x="171" y="13"/>
                  </a:lnTo>
                  <a:lnTo>
                    <a:pt x="175" y="13"/>
                  </a:lnTo>
                  <a:lnTo>
                    <a:pt x="179" y="13"/>
                  </a:lnTo>
                  <a:lnTo>
                    <a:pt x="182" y="14"/>
                  </a:lnTo>
                  <a:lnTo>
                    <a:pt x="183" y="15"/>
                  </a:lnTo>
                  <a:lnTo>
                    <a:pt x="182" y="17"/>
                  </a:lnTo>
                  <a:lnTo>
                    <a:pt x="177" y="20"/>
                  </a:lnTo>
                  <a:lnTo>
                    <a:pt x="173" y="22"/>
                  </a:lnTo>
                  <a:lnTo>
                    <a:pt x="168" y="24"/>
                  </a:lnTo>
                  <a:lnTo>
                    <a:pt x="162" y="26"/>
                  </a:lnTo>
                  <a:lnTo>
                    <a:pt x="152" y="27"/>
                  </a:lnTo>
                  <a:lnTo>
                    <a:pt x="142" y="28"/>
                  </a:lnTo>
                  <a:lnTo>
                    <a:pt x="135" y="32"/>
                  </a:lnTo>
                  <a:lnTo>
                    <a:pt x="132" y="33"/>
                  </a:lnTo>
                  <a:lnTo>
                    <a:pt x="130" y="34"/>
                  </a:lnTo>
                  <a:lnTo>
                    <a:pt x="130" y="36"/>
                  </a:lnTo>
                  <a:lnTo>
                    <a:pt x="131" y="38"/>
                  </a:lnTo>
                  <a:lnTo>
                    <a:pt x="135" y="43"/>
                  </a:lnTo>
                  <a:lnTo>
                    <a:pt x="137" y="52"/>
                  </a:lnTo>
                  <a:lnTo>
                    <a:pt x="138" y="54"/>
                  </a:lnTo>
                  <a:lnTo>
                    <a:pt x="139" y="55"/>
                  </a:lnTo>
                  <a:lnTo>
                    <a:pt x="141" y="55"/>
                  </a:lnTo>
                  <a:lnTo>
                    <a:pt x="142" y="55"/>
                  </a:lnTo>
                  <a:lnTo>
                    <a:pt x="145" y="54"/>
                  </a:lnTo>
                  <a:lnTo>
                    <a:pt x="148" y="51"/>
                  </a:lnTo>
                  <a:lnTo>
                    <a:pt x="151" y="46"/>
                  </a:lnTo>
                  <a:lnTo>
                    <a:pt x="156" y="42"/>
                  </a:lnTo>
                  <a:lnTo>
                    <a:pt x="161" y="41"/>
                  </a:lnTo>
                  <a:lnTo>
                    <a:pt x="164" y="40"/>
                  </a:lnTo>
                  <a:lnTo>
                    <a:pt x="169" y="40"/>
                  </a:lnTo>
                  <a:lnTo>
                    <a:pt x="173" y="39"/>
                  </a:lnTo>
                  <a:lnTo>
                    <a:pt x="175" y="36"/>
                  </a:lnTo>
                  <a:lnTo>
                    <a:pt x="179" y="32"/>
                  </a:lnTo>
                  <a:lnTo>
                    <a:pt x="180" y="29"/>
                  </a:lnTo>
                  <a:lnTo>
                    <a:pt x="182" y="28"/>
                  </a:lnTo>
                  <a:lnTo>
                    <a:pt x="185" y="27"/>
                  </a:lnTo>
                  <a:lnTo>
                    <a:pt x="187" y="27"/>
                  </a:lnTo>
                  <a:lnTo>
                    <a:pt x="189" y="28"/>
                  </a:lnTo>
                  <a:lnTo>
                    <a:pt x="192" y="29"/>
                  </a:lnTo>
                  <a:lnTo>
                    <a:pt x="194" y="30"/>
                  </a:lnTo>
                  <a:lnTo>
                    <a:pt x="194" y="33"/>
                  </a:lnTo>
                  <a:lnTo>
                    <a:pt x="195" y="38"/>
                  </a:lnTo>
                  <a:lnTo>
                    <a:pt x="196" y="40"/>
                  </a:lnTo>
                  <a:lnTo>
                    <a:pt x="198" y="41"/>
                  </a:lnTo>
                  <a:lnTo>
                    <a:pt x="199" y="41"/>
                  </a:lnTo>
                  <a:lnTo>
                    <a:pt x="200" y="41"/>
                  </a:lnTo>
                  <a:lnTo>
                    <a:pt x="201" y="39"/>
                  </a:lnTo>
                  <a:lnTo>
                    <a:pt x="204" y="36"/>
                  </a:lnTo>
                  <a:lnTo>
                    <a:pt x="207" y="34"/>
                  </a:lnTo>
                  <a:lnTo>
                    <a:pt x="209" y="34"/>
                  </a:lnTo>
                  <a:lnTo>
                    <a:pt x="212" y="35"/>
                  </a:lnTo>
                  <a:lnTo>
                    <a:pt x="213" y="38"/>
                  </a:lnTo>
                  <a:lnTo>
                    <a:pt x="213" y="41"/>
                  </a:lnTo>
                  <a:lnTo>
                    <a:pt x="212" y="46"/>
                  </a:lnTo>
                  <a:lnTo>
                    <a:pt x="209" y="51"/>
                  </a:lnTo>
                  <a:lnTo>
                    <a:pt x="208" y="55"/>
                  </a:lnTo>
                  <a:lnTo>
                    <a:pt x="206" y="61"/>
                  </a:lnTo>
                  <a:lnTo>
                    <a:pt x="204" y="63"/>
                  </a:lnTo>
                  <a:lnTo>
                    <a:pt x="201" y="64"/>
                  </a:lnTo>
                  <a:lnTo>
                    <a:pt x="199" y="65"/>
                  </a:lnTo>
                  <a:lnTo>
                    <a:pt x="196" y="64"/>
                  </a:lnTo>
                  <a:lnTo>
                    <a:pt x="188" y="60"/>
                  </a:lnTo>
                  <a:lnTo>
                    <a:pt x="180" y="59"/>
                  </a:lnTo>
                  <a:lnTo>
                    <a:pt x="175" y="59"/>
                  </a:lnTo>
                  <a:lnTo>
                    <a:pt x="171" y="59"/>
                  </a:lnTo>
                  <a:lnTo>
                    <a:pt x="168" y="60"/>
                  </a:lnTo>
                  <a:lnTo>
                    <a:pt x="167" y="63"/>
                  </a:lnTo>
                  <a:lnTo>
                    <a:pt x="166" y="67"/>
                  </a:lnTo>
                  <a:lnTo>
                    <a:pt x="166" y="74"/>
                  </a:lnTo>
                  <a:lnTo>
                    <a:pt x="167" y="78"/>
                  </a:lnTo>
                  <a:lnTo>
                    <a:pt x="168" y="80"/>
                  </a:lnTo>
                  <a:lnTo>
                    <a:pt x="170" y="83"/>
                  </a:lnTo>
                  <a:lnTo>
                    <a:pt x="173" y="85"/>
                  </a:lnTo>
                  <a:lnTo>
                    <a:pt x="177" y="89"/>
                  </a:lnTo>
                  <a:lnTo>
                    <a:pt x="181" y="95"/>
                  </a:lnTo>
                  <a:lnTo>
                    <a:pt x="183" y="101"/>
                  </a:lnTo>
                  <a:lnTo>
                    <a:pt x="183" y="110"/>
                  </a:lnTo>
                  <a:lnTo>
                    <a:pt x="183" y="117"/>
                  </a:lnTo>
                  <a:lnTo>
                    <a:pt x="181" y="121"/>
                  </a:lnTo>
                  <a:lnTo>
                    <a:pt x="180" y="121"/>
                  </a:lnTo>
                  <a:lnTo>
                    <a:pt x="179" y="120"/>
                  </a:lnTo>
                  <a:lnTo>
                    <a:pt x="179" y="118"/>
                  </a:lnTo>
                  <a:lnTo>
                    <a:pt x="177" y="117"/>
                  </a:lnTo>
                  <a:lnTo>
                    <a:pt x="176" y="112"/>
                  </a:lnTo>
                  <a:lnTo>
                    <a:pt x="174" y="106"/>
                  </a:lnTo>
                  <a:lnTo>
                    <a:pt x="170" y="102"/>
                  </a:lnTo>
                  <a:lnTo>
                    <a:pt x="166" y="99"/>
                  </a:lnTo>
                  <a:lnTo>
                    <a:pt x="162" y="101"/>
                  </a:lnTo>
                  <a:lnTo>
                    <a:pt x="160" y="102"/>
                  </a:lnTo>
                  <a:lnTo>
                    <a:pt x="158" y="105"/>
                  </a:lnTo>
                  <a:lnTo>
                    <a:pt x="160" y="111"/>
                  </a:lnTo>
                  <a:lnTo>
                    <a:pt x="162" y="118"/>
                  </a:lnTo>
                  <a:lnTo>
                    <a:pt x="162" y="128"/>
                  </a:lnTo>
                  <a:lnTo>
                    <a:pt x="162" y="133"/>
                  </a:lnTo>
                  <a:lnTo>
                    <a:pt x="161" y="137"/>
                  </a:lnTo>
                  <a:lnTo>
                    <a:pt x="158" y="141"/>
                  </a:lnTo>
                  <a:lnTo>
                    <a:pt x="156" y="143"/>
                  </a:lnTo>
                  <a:lnTo>
                    <a:pt x="149" y="146"/>
                  </a:lnTo>
                  <a:lnTo>
                    <a:pt x="142" y="146"/>
                  </a:lnTo>
                  <a:lnTo>
                    <a:pt x="135" y="145"/>
                  </a:lnTo>
                  <a:lnTo>
                    <a:pt x="129" y="142"/>
                  </a:lnTo>
                  <a:lnTo>
                    <a:pt x="126" y="141"/>
                  </a:lnTo>
                  <a:lnTo>
                    <a:pt x="125" y="141"/>
                  </a:lnTo>
                  <a:lnTo>
                    <a:pt x="124" y="141"/>
                  </a:lnTo>
                  <a:lnTo>
                    <a:pt x="123" y="142"/>
                  </a:lnTo>
                  <a:lnTo>
                    <a:pt x="120" y="146"/>
                  </a:lnTo>
                  <a:lnTo>
                    <a:pt x="118" y="150"/>
                  </a:lnTo>
                  <a:lnTo>
                    <a:pt x="117" y="152"/>
                  </a:lnTo>
                  <a:lnTo>
                    <a:pt x="116" y="153"/>
                  </a:lnTo>
                  <a:lnTo>
                    <a:pt x="113" y="152"/>
                  </a:lnTo>
                  <a:lnTo>
                    <a:pt x="112" y="152"/>
                  </a:lnTo>
                  <a:lnTo>
                    <a:pt x="111" y="150"/>
                  </a:lnTo>
                  <a:lnTo>
                    <a:pt x="108" y="148"/>
                  </a:lnTo>
                  <a:lnTo>
                    <a:pt x="108" y="146"/>
                  </a:lnTo>
                  <a:lnTo>
                    <a:pt x="108" y="143"/>
                  </a:lnTo>
                  <a:lnTo>
                    <a:pt x="111" y="135"/>
                  </a:lnTo>
                  <a:lnTo>
                    <a:pt x="113" y="126"/>
                  </a:lnTo>
                  <a:lnTo>
                    <a:pt x="112" y="121"/>
                  </a:lnTo>
                  <a:lnTo>
                    <a:pt x="110" y="116"/>
                  </a:lnTo>
                  <a:lnTo>
                    <a:pt x="108" y="112"/>
                  </a:lnTo>
                  <a:lnTo>
                    <a:pt x="110" y="109"/>
                  </a:lnTo>
                  <a:lnTo>
                    <a:pt x="111" y="108"/>
                  </a:lnTo>
                  <a:lnTo>
                    <a:pt x="113" y="106"/>
                  </a:lnTo>
                  <a:lnTo>
                    <a:pt x="114" y="106"/>
                  </a:lnTo>
                  <a:lnTo>
                    <a:pt x="118" y="106"/>
                  </a:lnTo>
                  <a:lnTo>
                    <a:pt x="123" y="108"/>
                  </a:lnTo>
                  <a:lnTo>
                    <a:pt x="127" y="109"/>
                  </a:lnTo>
                  <a:lnTo>
                    <a:pt x="130" y="108"/>
                  </a:lnTo>
                  <a:lnTo>
                    <a:pt x="132" y="108"/>
                  </a:lnTo>
                  <a:lnTo>
                    <a:pt x="133" y="105"/>
                  </a:lnTo>
                  <a:lnTo>
                    <a:pt x="133" y="104"/>
                  </a:lnTo>
                  <a:lnTo>
                    <a:pt x="133" y="103"/>
                  </a:lnTo>
                  <a:lnTo>
                    <a:pt x="133" y="101"/>
                  </a:lnTo>
                  <a:lnTo>
                    <a:pt x="131" y="99"/>
                  </a:lnTo>
                  <a:lnTo>
                    <a:pt x="129" y="99"/>
                  </a:lnTo>
                  <a:lnTo>
                    <a:pt x="126" y="98"/>
                  </a:lnTo>
                  <a:lnTo>
                    <a:pt x="124" y="97"/>
                  </a:lnTo>
                  <a:lnTo>
                    <a:pt x="122" y="95"/>
                  </a:lnTo>
                  <a:lnTo>
                    <a:pt x="119" y="92"/>
                  </a:lnTo>
                  <a:lnTo>
                    <a:pt x="114" y="85"/>
                  </a:lnTo>
                  <a:lnTo>
                    <a:pt x="113" y="77"/>
                  </a:lnTo>
                  <a:lnTo>
                    <a:pt x="112" y="73"/>
                  </a:lnTo>
                  <a:lnTo>
                    <a:pt x="110" y="71"/>
                  </a:lnTo>
                  <a:lnTo>
                    <a:pt x="106" y="70"/>
                  </a:lnTo>
                  <a:lnTo>
                    <a:pt x="101" y="68"/>
                  </a:lnTo>
                  <a:lnTo>
                    <a:pt x="91" y="70"/>
                  </a:lnTo>
                  <a:lnTo>
                    <a:pt x="79" y="72"/>
                  </a:lnTo>
                  <a:lnTo>
                    <a:pt x="68" y="76"/>
                  </a:lnTo>
                  <a:lnTo>
                    <a:pt x="57" y="76"/>
                  </a:lnTo>
                  <a:lnTo>
                    <a:pt x="48" y="76"/>
                  </a:lnTo>
                  <a:lnTo>
                    <a:pt x="37" y="76"/>
                  </a:lnTo>
                  <a:lnTo>
                    <a:pt x="29" y="76"/>
                  </a:lnTo>
                  <a:lnTo>
                    <a:pt x="22" y="74"/>
                  </a:lnTo>
                  <a:lnTo>
                    <a:pt x="19" y="73"/>
                  </a:lnTo>
                  <a:lnTo>
                    <a:pt x="18" y="72"/>
                  </a:lnTo>
                  <a:lnTo>
                    <a:pt x="17" y="70"/>
                  </a:lnTo>
                  <a:lnTo>
                    <a:pt x="17" y="67"/>
                  </a:lnTo>
                  <a:lnTo>
                    <a:pt x="20" y="60"/>
                  </a:lnTo>
                  <a:lnTo>
                    <a:pt x="28" y="52"/>
                  </a:lnTo>
                  <a:lnTo>
                    <a:pt x="35" y="45"/>
                  </a:lnTo>
                  <a:lnTo>
                    <a:pt x="43" y="40"/>
                  </a:lnTo>
                  <a:lnTo>
                    <a:pt x="56" y="34"/>
                  </a:lnTo>
                  <a:lnTo>
                    <a:pt x="66" y="32"/>
                  </a:lnTo>
                  <a:lnTo>
                    <a:pt x="69" y="30"/>
                  </a:lnTo>
                  <a:lnTo>
                    <a:pt x="73" y="29"/>
                  </a:lnTo>
                  <a:lnTo>
                    <a:pt x="75" y="27"/>
                  </a:lnTo>
                  <a:lnTo>
                    <a:pt x="78" y="23"/>
                  </a:lnTo>
                  <a:lnTo>
                    <a:pt x="80" y="19"/>
                  </a:lnTo>
                  <a:lnTo>
                    <a:pt x="80" y="16"/>
                  </a:lnTo>
                  <a:lnTo>
                    <a:pt x="81" y="14"/>
                  </a:lnTo>
                  <a:lnTo>
                    <a:pt x="88" y="10"/>
                  </a:lnTo>
                  <a:lnTo>
                    <a:pt x="97" y="7"/>
                  </a:lnTo>
                  <a:lnTo>
                    <a:pt x="105" y="4"/>
                  </a:lnTo>
                  <a:lnTo>
                    <a:pt x="116" y="3"/>
                  </a:lnTo>
                  <a:lnTo>
                    <a:pt x="131" y="2"/>
                  </a:lnTo>
                  <a:lnTo>
                    <a:pt x="144" y="1"/>
                  </a:lnTo>
                  <a:lnTo>
                    <a:pt x="149" y="0"/>
                  </a:lnTo>
                  <a:close/>
                  <a:moveTo>
                    <a:pt x="3" y="128"/>
                  </a:moveTo>
                  <a:lnTo>
                    <a:pt x="6" y="123"/>
                  </a:lnTo>
                  <a:lnTo>
                    <a:pt x="11" y="118"/>
                  </a:lnTo>
                  <a:lnTo>
                    <a:pt x="18" y="115"/>
                  </a:lnTo>
                  <a:lnTo>
                    <a:pt x="26" y="112"/>
                  </a:lnTo>
                  <a:lnTo>
                    <a:pt x="35" y="110"/>
                  </a:lnTo>
                  <a:lnTo>
                    <a:pt x="42" y="108"/>
                  </a:lnTo>
                  <a:lnTo>
                    <a:pt x="49" y="103"/>
                  </a:lnTo>
                  <a:lnTo>
                    <a:pt x="54" y="99"/>
                  </a:lnTo>
                  <a:lnTo>
                    <a:pt x="59" y="93"/>
                  </a:lnTo>
                  <a:lnTo>
                    <a:pt x="64" y="89"/>
                  </a:lnTo>
                  <a:lnTo>
                    <a:pt x="69" y="85"/>
                  </a:lnTo>
                  <a:lnTo>
                    <a:pt x="74" y="83"/>
                  </a:lnTo>
                  <a:lnTo>
                    <a:pt x="76" y="83"/>
                  </a:lnTo>
                  <a:lnTo>
                    <a:pt x="78" y="84"/>
                  </a:lnTo>
                  <a:lnTo>
                    <a:pt x="79" y="85"/>
                  </a:lnTo>
                  <a:lnTo>
                    <a:pt x="79" y="86"/>
                  </a:lnTo>
                  <a:lnTo>
                    <a:pt x="78" y="91"/>
                  </a:lnTo>
                  <a:lnTo>
                    <a:pt x="75" y="95"/>
                  </a:lnTo>
                  <a:lnTo>
                    <a:pt x="73" y="98"/>
                  </a:lnTo>
                  <a:lnTo>
                    <a:pt x="72" y="102"/>
                  </a:lnTo>
                  <a:lnTo>
                    <a:pt x="72" y="105"/>
                  </a:lnTo>
                  <a:lnTo>
                    <a:pt x="72" y="110"/>
                  </a:lnTo>
                  <a:lnTo>
                    <a:pt x="72" y="115"/>
                  </a:lnTo>
                  <a:lnTo>
                    <a:pt x="70" y="117"/>
                  </a:lnTo>
                  <a:lnTo>
                    <a:pt x="69" y="120"/>
                  </a:lnTo>
                  <a:lnTo>
                    <a:pt x="66" y="120"/>
                  </a:lnTo>
                  <a:lnTo>
                    <a:pt x="64" y="121"/>
                  </a:lnTo>
                  <a:lnTo>
                    <a:pt x="63" y="123"/>
                  </a:lnTo>
                  <a:lnTo>
                    <a:pt x="63" y="127"/>
                  </a:lnTo>
                  <a:lnTo>
                    <a:pt x="63" y="131"/>
                  </a:lnTo>
                  <a:lnTo>
                    <a:pt x="64" y="135"/>
                  </a:lnTo>
                  <a:lnTo>
                    <a:pt x="66" y="137"/>
                  </a:lnTo>
                  <a:lnTo>
                    <a:pt x="64" y="140"/>
                  </a:lnTo>
                  <a:lnTo>
                    <a:pt x="63" y="142"/>
                  </a:lnTo>
                  <a:lnTo>
                    <a:pt x="60" y="143"/>
                  </a:lnTo>
                  <a:lnTo>
                    <a:pt x="57" y="142"/>
                  </a:lnTo>
                  <a:lnTo>
                    <a:pt x="55" y="141"/>
                  </a:lnTo>
                  <a:lnTo>
                    <a:pt x="53" y="139"/>
                  </a:lnTo>
                  <a:lnTo>
                    <a:pt x="49" y="136"/>
                  </a:lnTo>
                  <a:lnTo>
                    <a:pt x="45" y="134"/>
                  </a:lnTo>
                  <a:lnTo>
                    <a:pt x="43" y="134"/>
                  </a:lnTo>
                  <a:lnTo>
                    <a:pt x="39" y="135"/>
                  </a:lnTo>
                  <a:lnTo>
                    <a:pt x="37" y="136"/>
                  </a:lnTo>
                  <a:lnTo>
                    <a:pt x="35" y="139"/>
                  </a:lnTo>
                  <a:lnTo>
                    <a:pt x="29" y="145"/>
                  </a:lnTo>
                  <a:lnTo>
                    <a:pt x="25" y="148"/>
                  </a:lnTo>
                  <a:lnTo>
                    <a:pt x="19" y="149"/>
                  </a:lnTo>
                  <a:lnTo>
                    <a:pt x="10" y="149"/>
                  </a:lnTo>
                  <a:lnTo>
                    <a:pt x="5" y="148"/>
                  </a:lnTo>
                  <a:lnTo>
                    <a:pt x="1" y="146"/>
                  </a:lnTo>
                  <a:lnTo>
                    <a:pt x="0" y="143"/>
                  </a:lnTo>
                  <a:lnTo>
                    <a:pt x="0" y="141"/>
                  </a:lnTo>
                  <a:lnTo>
                    <a:pt x="1" y="134"/>
                  </a:lnTo>
                  <a:lnTo>
                    <a:pt x="3" y="128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sz="1400" b="1"/>
            </a:p>
          </p:txBody>
        </p:sp>
        <p:sp>
          <p:nvSpPr>
            <p:cNvPr id="46" name="上海">
              <a:extLst>
                <a:ext uri="{FF2B5EF4-FFF2-40B4-BE49-F238E27FC236}">
                  <a16:creationId xmlns:a16="http://schemas.microsoft.com/office/drawing/2014/main" id="{96306223-927A-4F7E-ABDE-BA5B4363431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797759" y="4496035"/>
              <a:ext cx="95251" cy="133357"/>
            </a:xfrm>
            <a:custGeom>
              <a:avLst/>
              <a:gdLst>
                <a:gd name="T0" fmla="*/ 121 w 357"/>
                <a:gd name="T1" fmla="*/ 465 h 494"/>
                <a:gd name="T2" fmla="*/ 98 w 357"/>
                <a:gd name="T3" fmla="*/ 454 h 494"/>
                <a:gd name="T4" fmla="*/ 48 w 357"/>
                <a:gd name="T5" fmla="*/ 449 h 494"/>
                <a:gd name="T6" fmla="*/ 30 w 357"/>
                <a:gd name="T7" fmla="*/ 439 h 494"/>
                <a:gd name="T8" fmla="*/ 25 w 357"/>
                <a:gd name="T9" fmla="*/ 416 h 494"/>
                <a:gd name="T10" fmla="*/ 22 w 357"/>
                <a:gd name="T11" fmla="*/ 373 h 494"/>
                <a:gd name="T12" fmla="*/ 11 w 357"/>
                <a:gd name="T13" fmla="*/ 365 h 494"/>
                <a:gd name="T14" fmla="*/ 0 w 357"/>
                <a:gd name="T15" fmla="*/ 366 h 494"/>
                <a:gd name="T16" fmla="*/ 5 w 357"/>
                <a:gd name="T17" fmla="*/ 342 h 494"/>
                <a:gd name="T18" fmla="*/ 32 w 357"/>
                <a:gd name="T19" fmla="*/ 302 h 494"/>
                <a:gd name="T20" fmla="*/ 46 w 357"/>
                <a:gd name="T21" fmla="*/ 247 h 494"/>
                <a:gd name="T22" fmla="*/ 50 w 357"/>
                <a:gd name="T23" fmla="*/ 184 h 494"/>
                <a:gd name="T24" fmla="*/ 80 w 357"/>
                <a:gd name="T25" fmla="*/ 157 h 494"/>
                <a:gd name="T26" fmla="*/ 113 w 357"/>
                <a:gd name="T27" fmla="*/ 146 h 494"/>
                <a:gd name="T28" fmla="*/ 163 w 357"/>
                <a:gd name="T29" fmla="*/ 164 h 494"/>
                <a:gd name="T30" fmla="*/ 199 w 357"/>
                <a:gd name="T31" fmla="*/ 184 h 494"/>
                <a:gd name="T32" fmla="*/ 233 w 357"/>
                <a:gd name="T33" fmla="*/ 200 h 494"/>
                <a:gd name="T34" fmla="*/ 287 w 357"/>
                <a:gd name="T35" fmla="*/ 241 h 494"/>
                <a:gd name="T36" fmla="*/ 325 w 357"/>
                <a:gd name="T37" fmla="*/ 298 h 494"/>
                <a:gd name="T38" fmla="*/ 350 w 357"/>
                <a:gd name="T39" fmla="*/ 340 h 494"/>
                <a:gd name="T40" fmla="*/ 357 w 357"/>
                <a:gd name="T41" fmla="*/ 372 h 494"/>
                <a:gd name="T42" fmla="*/ 348 w 357"/>
                <a:gd name="T43" fmla="*/ 402 h 494"/>
                <a:gd name="T44" fmla="*/ 323 w 357"/>
                <a:gd name="T45" fmla="*/ 411 h 494"/>
                <a:gd name="T46" fmla="*/ 265 w 357"/>
                <a:gd name="T47" fmla="*/ 409 h 494"/>
                <a:gd name="T48" fmla="*/ 215 w 357"/>
                <a:gd name="T49" fmla="*/ 421 h 494"/>
                <a:gd name="T50" fmla="*/ 192 w 357"/>
                <a:gd name="T51" fmla="*/ 448 h 494"/>
                <a:gd name="T52" fmla="*/ 171 w 357"/>
                <a:gd name="T53" fmla="*/ 472 h 494"/>
                <a:gd name="T54" fmla="*/ 71 w 357"/>
                <a:gd name="T55" fmla="*/ 6 h 494"/>
                <a:gd name="T56" fmla="*/ 99 w 357"/>
                <a:gd name="T57" fmla="*/ 0 h 494"/>
                <a:gd name="T58" fmla="*/ 144 w 357"/>
                <a:gd name="T59" fmla="*/ 25 h 494"/>
                <a:gd name="T60" fmla="*/ 190 w 357"/>
                <a:gd name="T61" fmla="*/ 45 h 494"/>
                <a:gd name="T62" fmla="*/ 213 w 357"/>
                <a:gd name="T63" fmla="*/ 62 h 494"/>
                <a:gd name="T64" fmla="*/ 266 w 357"/>
                <a:gd name="T65" fmla="*/ 84 h 494"/>
                <a:gd name="T66" fmla="*/ 304 w 357"/>
                <a:gd name="T67" fmla="*/ 92 h 494"/>
                <a:gd name="T68" fmla="*/ 313 w 357"/>
                <a:gd name="T69" fmla="*/ 99 h 494"/>
                <a:gd name="T70" fmla="*/ 314 w 357"/>
                <a:gd name="T71" fmla="*/ 112 h 494"/>
                <a:gd name="T72" fmla="*/ 284 w 357"/>
                <a:gd name="T73" fmla="*/ 137 h 494"/>
                <a:gd name="T74" fmla="*/ 260 w 357"/>
                <a:gd name="T75" fmla="*/ 135 h 494"/>
                <a:gd name="T76" fmla="*/ 188 w 357"/>
                <a:gd name="T77" fmla="*/ 106 h 494"/>
                <a:gd name="T78" fmla="*/ 125 w 357"/>
                <a:gd name="T79" fmla="*/ 84 h 494"/>
                <a:gd name="T80" fmla="*/ 98 w 357"/>
                <a:gd name="T81" fmla="*/ 71 h 494"/>
                <a:gd name="T82" fmla="*/ 51 w 357"/>
                <a:gd name="T83" fmla="*/ 42 h 494"/>
                <a:gd name="T84" fmla="*/ 43 w 357"/>
                <a:gd name="T85" fmla="*/ 31 h 494"/>
                <a:gd name="T86" fmla="*/ 46 w 357"/>
                <a:gd name="T87" fmla="*/ 20 h 494"/>
                <a:gd name="T88" fmla="*/ 71 w 357"/>
                <a:gd name="T89" fmla="*/ 6 h 494"/>
                <a:gd name="T90" fmla="*/ 215 w 357"/>
                <a:gd name="T91" fmla="*/ 162 h 494"/>
                <a:gd name="T92" fmla="*/ 222 w 357"/>
                <a:gd name="T93" fmla="*/ 157 h 494"/>
                <a:gd name="T94" fmla="*/ 260 w 357"/>
                <a:gd name="T95" fmla="*/ 166 h 494"/>
                <a:gd name="T96" fmla="*/ 282 w 357"/>
                <a:gd name="T97" fmla="*/ 183 h 494"/>
                <a:gd name="T98" fmla="*/ 278 w 357"/>
                <a:gd name="T99" fmla="*/ 193 h 494"/>
                <a:gd name="T100" fmla="*/ 253 w 357"/>
                <a:gd name="T101" fmla="*/ 183 h 494"/>
                <a:gd name="T102" fmla="*/ 289 w 357"/>
                <a:gd name="T103" fmla="*/ 175 h 494"/>
                <a:gd name="T104" fmla="*/ 293 w 357"/>
                <a:gd name="T105" fmla="*/ 171 h 494"/>
                <a:gd name="T106" fmla="*/ 319 w 357"/>
                <a:gd name="T107" fmla="*/ 189 h 494"/>
                <a:gd name="T108" fmla="*/ 315 w 357"/>
                <a:gd name="T109" fmla="*/ 194 h 494"/>
                <a:gd name="T110" fmla="*/ 295 w 357"/>
                <a:gd name="T111" fmla="*/ 187 h 494"/>
                <a:gd name="T112" fmla="*/ 289 w 357"/>
                <a:gd name="T113" fmla="*/ 175 h 4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57" h="494">
                  <a:moveTo>
                    <a:pt x="132" y="494"/>
                  </a:moveTo>
                  <a:lnTo>
                    <a:pt x="129" y="485"/>
                  </a:lnTo>
                  <a:lnTo>
                    <a:pt x="125" y="473"/>
                  </a:lnTo>
                  <a:lnTo>
                    <a:pt x="121" y="465"/>
                  </a:lnTo>
                  <a:lnTo>
                    <a:pt x="117" y="460"/>
                  </a:lnTo>
                  <a:lnTo>
                    <a:pt x="112" y="456"/>
                  </a:lnTo>
                  <a:lnTo>
                    <a:pt x="107" y="455"/>
                  </a:lnTo>
                  <a:lnTo>
                    <a:pt x="98" y="454"/>
                  </a:lnTo>
                  <a:lnTo>
                    <a:pt x="80" y="454"/>
                  </a:lnTo>
                  <a:lnTo>
                    <a:pt x="68" y="453"/>
                  </a:lnTo>
                  <a:lnTo>
                    <a:pt x="55" y="450"/>
                  </a:lnTo>
                  <a:lnTo>
                    <a:pt x="48" y="449"/>
                  </a:lnTo>
                  <a:lnTo>
                    <a:pt x="42" y="447"/>
                  </a:lnTo>
                  <a:lnTo>
                    <a:pt x="37" y="445"/>
                  </a:lnTo>
                  <a:lnTo>
                    <a:pt x="32" y="442"/>
                  </a:lnTo>
                  <a:lnTo>
                    <a:pt x="30" y="439"/>
                  </a:lnTo>
                  <a:lnTo>
                    <a:pt x="27" y="435"/>
                  </a:lnTo>
                  <a:lnTo>
                    <a:pt x="26" y="431"/>
                  </a:lnTo>
                  <a:lnTo>
                    <a:pt x="26" y="427"/>
                  </a:lnTo>
                  <a:lnTo>
                    <a:pt x="25" y="416"/>
                  </a:lnTo>
                  <a:lnTo>
                    <a:pt x="25" y="403"/>
                  </a:lnTo>
                  <a:lnTo>
                    <a:pt x="24" y="390"/>
                  </a:lnTo>
                  <a:lnTo>
                    <a:pt x="23" y="380"/>
                  </a:lnTo>
                  <a:lnTo>
                    <a:pt x="22" y="373"/>
                  </a:lnTo>
                  <a:lnTo>
                    <a:pt x="18" y="367"/>
                  </a:lnTo>
                  <a:lnTo>
                    <a:pt x="17" y="365"/>
                  </a:lnTo>
                  <a:lnTo>
                    <a:pt x="13" y="365"/>
                  </a:lnTo>
                  <a:lnTo>
                    <a:pt x="11" y="365"/>
                  </a:lnTo>
                  <a:lnTo>
                    <a:pt x="7" y="366"/>
                  </a:lnTo>
                  <a:lnTo>
                    <a:pt x="5" y="367"/>
                  </a:lnTo>
                  <a:lnTo>
                    <a:pt x="3" y="367"/>
                  </a:lnTo>
                  <a:lnTo>
                    <a:pt x="0" y="366"/>
                  </a:lnTo>
                  <a:lnTo>
                    <a:pt x="0" y="361"/>
                  </a:lnTo>
                  <a:lnTo>
                    <a:pt x="0" y="355"/>
                  </a:lnTo>
                  <a:lnTo>
                    <a:pt x="3" y="349"/>
                  </a:lnTo>
                  <a:lnTo>
                    <a:pt x="5" y="342"/>
                  </a:lnTo>
                  <a:lnTo>
                    <a:pt x="8" y="335"/>
                  </a:lnTo>
                  <a:lnTo>
                    <a:pt x="18" y="321"/>
                  </a:lnTo>
                  <a:lnTo>
                    <a:pt x="29" y="309"/>
                  </a:lnTo>
                  <a:lnTo>
                    <a:pt x="32" y="302"/>
                  </a:lnTo>
                  <a:lnTo>
                    <a:pt x="37" y="292"/>
                  </a:lnTo>
                  <a:lnTo>
                    <a:pt x="39" y="283"/>
                  </a:lnTo>
                  <a:lnTo>
                    <a:pt x="42" y="271"/>
                  </a:lnTo>
                  <a:lnTo>
                    <a:pt x="46" y="247"/>
                  </a:lnTo>
                  <a:lnTo>
                    <a:pt x="50" y="223"/>
                  </a:lnTo>
                  <a:lnTo>
                    <a:pt x="50" y="204"/>
                  </a:lnTo>
                  <a:lnTo>
                    <a:pt x="50" y="190"/>
                  </a:lnTo>
                  <a:lnTo>
                    <a:pt x="50" y="184"/>
                  </a:lnTo>
                  <a:lnTo>
                    <a:pt x="52" y="178"/>
                  </a:lnTo>
                  <a:lnTo>
                    <a:pt x="56" y="172"/>
                  </a:lnTo>
                  <a:lnTo>
                    <a:pt x="62" y="168"/>
                  </a:lnTo>
                  <a:lnTo>
                    <a:pt x="80" y="157"/>
                  </a:lnTo>
                  <a:lnTo>
                    <a:pt x="96" y="146"/>
                  </a:lnTo>
                  <a:lnTo>
                    <a:pt x="100" y="144"/>
                  </a:lnTo>
                  <a:lnTo>
                    <a:pt x="104" y="141"/>
                  </a:lnTo>
                  <a:lnTo>
                    <a:pt x="113" y="146"/>
                  </a:lnTo>
                  <a:lnTo>
                    <a:pt x="125" y="150"/>
                  </a:lnTo>
                  <a:lnTo>
                    <a:pt x="136" y="155"/>
                  </a:lnTo>
                  <a:lnTo>
                    <a:pt x="150" y="159"/>
                  </a:lnTo>
                  <a:lnTo>
                    <a:pt x="163" y="164"/>
                  </a:lnTo>
                  <a:lnTo>
                    <a:pt x="174" y="171"/>
                  </a:lnTo>
                  <a:lnTo>
                    <a:pt x="182" y="177"/>
                  </a:lnTo>
                  <a:lnTo>
                    <a:pt x="190" y="181"/>
                  </a:lnTo>
                  <a:lnTo>
                    <a:pt x="199" y="184"/>
                  </a:lnTo>
                  <a:lnTo>
                    <a:pt x="209" y="188"/>
                  </a:lnTo>
                  <a:lnTo>
                    <a:pt x="216" y="190"/>
                  </a:lnTo>
                  <a:lnTo>
                    <a:pt x="225" y="194"/>
                  </a:lnTo>
                  <a:lnTo>
                    <a:pt x="233" y="200"/>
                  </a:lnTo>
                  <a:lnTo>
                    <a:pt x="243" y="206"/>
                  </a:lnTo>
                  <a:lnTo>
                    <a:pt x="262" y="220"/>
                  </a:lnTo>
                  <a:lnTo>
                    <a:pt x="278" y="234"/>
                  </a:lnTo>
                  <a:lnTo>
                    <a:pt x="287" y="241"/>
                  </a:lnTo>
                  <a:lnTo>
                    <a:pt x="294" y="251"/>
                  </a:lnTo>
                  <a:lnTo>
                    <a:pt x="302" y="261"/>
                  </a:lnTo>
                  <a:lnTo>
                    <a:pt x="310" y="275"/>
                  </a:lnTo>
                  <a:lnTo>
                    <a:pt x="325" y="298"/>
                  </a:lnTo>
                  <a:lnTo>
                    <a:pt x="338" y="317"/>
                  </a:lnTo>
                  <a:lnTo>
                    <a:pt x="342" y="326"/>
                  </a:lnTo>
                  <a:lnTo>
                    <a:pt x="346" y="333"/>
                  </a:lnTo>
                  <a:lnTo>
                    <a:pt x="350" y="340"/>
                  </a:lnTo>
                  <a:lnTo>
                    <a:pt x="352" y="348"/>
                  </a:lnTo>
                  <a:lnTo>
                    <a:pt x="354" y="355"/>
                  </a:lnTo>
                  <a:lnTo>
                    <a:pt x="356" y="364"/>
                  </a:lnTo>
                  <a:lnTo>
                    <a:pt x="357" y="372"/>
                  </a:lnTo>
                  <a:lnTo>
                    <a:pt x="357" y="382"/>
                  </a:lnTo>
                  <a:lnTo>
                    <a:pt x="356" y="390"/>
                  </a:lnTo>
                  <a:lnTo>
                    <a:pt x="352" y="397"/>
                  </a:lnTo>
                  <a:lnTo>
                    <a:pt x="348" y="402"/>
                  </a:lnTo>
                  <a:lnTo>
                    <a:pt x="342" y="405"/>
                  </a:lnTo>
                  <a:lnTo>
                    <a:pt x="337" y="408"/>
                  </a:lnTo>
                  <a:lnTo>
                    <a:pt x="331" y="410"/>
                  </a:lnTo>
                  <a:lnTo>
                    <a:pt x="323" y="411"/>
                  </a:lnTo>
                  <a:lnTo>
                    <a:pt x="316" y="411"/>
                  </a:lnTo>
                  <a:lnTo>
                    <a:pt x="302" y="411"/>
                  </a:lnTo>
                  <a:lnTo>
                    <a:pt x="284" y="410"/>
                  </a:lnTo>
                  <a:lnTo>
                    <a:pt x="265" y="409"/>
                  </a:lnTo>
                  <a:lnTo>
                    <a:pt x="244" y="410"/>
                  </a:lnTo>
                  <a:lnTo>
                    <a:pt x="233" y="411"/>
                  </a:lnTo>
                  <a:lnTo>
                    <a:pt x="224" y="415"/>
                  </a:lnTo>
                  <a:lnTo>
                    <a:pt x="215" y="421"/>
                  </a:lnTo>
                  <a:lnTo>
                    <a:pt x="208" y="427"/>
                  </a:lnTo>
                  <a:lnTo>
                    <a:pt x="201" y="434"/>
                  </a:lnTo>
                  <a:lnTo>
                    <a:pt x="196" y="441"/>
                  </a:lnTo>
                  <a:lnTo>
                    <a:pt x="192" y="448"/>
                  </a:lnTo>
                  <a:lnTo>
                    <a:pt x="188" y="454"/>
                  </a:lnTo>
                  <a:lnTo>
                    <a:pt x="184" y="460"/>
                  </a:lnTo>
                  <a:lnTo>
                    <a:pt x="178" y="466"/>
                  </a:lnTo>
                  <a:lnTo>
                    <a:pt x="171" y="472"/>
                  </a:lnTo>
                  <a:lnTo>
                    <a:pt x="163" y="478"/>
                  </a:lnTo>
                  <a:lnTo>
                    <a:pt x="146" y="487"/>
                  </a:lnTo>
                  <a:lnTo>
                    <a:pt x="132" y="494"/>
                  </a:lnTo>
                  <a:close/>
                  <a:moveTo>
                    <a:pt x="71" y="6"/>
                  </a:moveTo>
                  <a:lnTo>
                    <a:pt x="79" y="5"/>
                  </a:lnTo>
                  <a:lnTo>
                    <a:pt x="88" y="1"/>
                  </a:lnTo>
                  <a:lnTo>
                    <a:pt x="93" y="1"/>
                  </a:lnTo>
                  <a:lnTo>
                    <a:pt x="99" y="0"/>
                  </a:lnTo>
                  <a:lnTo>
                    <a:pt x="105" y="0"/>
                  </a:lnTo>
                  <a:lnTo>
                    <a:pt x="111" y="1"/>
                  </a:lnTo>
                  <a:lnTo>
                    <a:pt x="127" y="12"/>
                  </a:lnTo>
                  <a:lnTo>
                    <a:pt x="144" y="25"/>
                  </a:lnTo>
                  <a:lnTo>
                    <a:pt x="159" y="32"/>
                  </a:lnTo>
                  <a:lnTo>
                    <a:pt x="174" y="37"/>
                  </a:lnTo>
                  <a:lnTo>
                    <a:pt x="184" y="42"/>
                  </a:lnTo>
                  <a:lnTo>
                    <a:pt x="190" y="45"/>
                  </a:lnTo>
                  <a:lnTo>
                    <a:pt x="195" y="50"/>
                  </a:lnTo>
                  <a:lnTo>
                    <a:pt x="200" y="55"/>
                  </a:lnTo>
                  <a:lnTo>
                    <a:pt x="207" y="58"/>
                  </a:lnTo>
                  <a:lnTo>
                    <a:pt x="213" y="62"/>
                  </a:lnTo>
                  <a:lnTo>
                    <a:pt x="224" y="67"/>
                  </a:lnTo>
                  <a:lnTo>
                    <a:pt x="238" y="72"/>
                  </a:lnTo>
                  <a:lnTo>
                    <a:pt x="253" y="80"/>
                  </a:lnTo>
                  <a:lnTo>
                    <a:pt x="266" y="84"/>
                  </a:lnTo>
                  <a:lnTo>
                    <a:pt x="276" y="87"/>
                  </a:lnTo>
                  <a:lnTo>
                    <a:pt x="288" y="89"/>
                  </a:lnTo>
                  <a:lnTo>
                    <a:pt x="299" y="90"/>
                  </a:lnTo>
                  <a:lnTo>
                    <a:pt x="304" y="92"/>
                  </a:lnTo>
                  <a:lnTo>
                    <a:pt x="307" y="92"/>
                  </a:lnTo>
                  <a:lnTo>
                    <a:pt x="309" y="93"/>
                  </a:lnTo>
                  <a:lnTo>
                    <a:pt x="312" y="95"/>
                  </a:lnTo>
                  <a:lnTo>
                    <a:pt x="313" y="99"/>
                  </a:lnTo>
                  <a:lnTo>
                    <a:pt x="314" y="101"/>
                  </a:lnTo>
                  <a:lnTo>
                    <a:pt x="315" y="105"/>
                  </a:lnTo>
                  <a:lnTo>
                    <a:pt x="315" y="108"/>
                  </a:lnTo>
                  <a:lnTo>
                    <a:pt x="314" y="112"/>
                  </a:lnTo>
                  <a:lnTo>
                    <a:pt x="309" y="120"/>
                  </a:lnTo>
                  <a:lnTo>
                    <a:pt x="302" y="127"/>
                  </a:lnTo>
                  <a:lnTo>
                    <a:pt x="294" y="133"/>
                  </a:lnTo>
                  <a:lnTo>
                    <a:pt x="284" y="137"/>
                  </a:lnTo>
                  <a:lnTo>
                    <a:pt x="278" y="137"/>
                  </a:lnTo>
                  <a:lnTo>
                    <a:pt x="274" y="137"/>
                  </a:lnTo>
                  <a:lnTo>
                    <a:pt x="268" y="137"/>
                  </a:lnTo>
                  <a:lnTo>
                    <a:pt x="260" y="135"/>
                  </a:lnTo>
                  <a:lnTo>
                    <a:pt x="246" y="130"/>
                  </a:lnTo>
                  <a:lnTo>
                    <a:pt x="228" y="122"/>
                  </a:lnTo>
                  <a:lnTo>
                    <a:pt x="208" y="114"/>
                  </a:lnTo>
                  <a:lnTo>
                    <a:pt x="188" y="106"/>
                  </a:lnTo>
                  <a:lnTo>
                    <a:pt x="170" y="99"/>
                  </a:lnTo>
                  <a:lnTo>
                    <a:pt x="155" y="94"/>
                  </a:lnTo>
                  <a:lnTo>
                    <a:pt x="140" y="89"/>
                  </a:lnTo>
                  <a:lnTo>
                    <a:pt x="125" y="84"/>
                  </a:lnTo>
                  <a:lnTo>
                    <a:pt x="118" y="82"/>
                  </a:lnTo>
                  <a:lnTo>
                    <a:pt x="109" y="80"/>
                  </a:lnTo>
                  <a:lnTo>
                    <a:pt x="104" y="76"/>
                  </a:lnTo>
                  <a:lnTo>
                    <a:pt x="98" y="71"/>
                  </a:lnTo>
                  <a:lnTo>
                    <a:pt x="79" y="56"/>
                  </a:lnTo>
                  <a:lnTo>
                    <a:pt x="68" y="49"/>
                  </a:lnTo>
                  <a:lnTo>
                    <a:pt x="60" y="45"/>
                  </a:lnTo>
                  <a:lnTo>
                    <a:pt x="51" y="42"/>
                  </a:lnTo>
                  <a:lnTo>
                    <a:pt x="48" y="39"/>
                  </a:lnTo>
                  <a:lnTo>
                    <a:pt x="45" y="36"/>
                  </a:lnTo>
                  <a:lnTo>
                    <a:pt x="44" y="33"/>
                  </a:lnTo>
                  <a:lnTo>
                    <a:pt x="43" y="31"/>
                  </a:lnTo>
                  <a:lnTo>
                    <a:pt x="43" y="27"/>
                  </a:lnTo>
                  <a:lnTo>
                    <a:pt x="44" y="25"/>
                  </a:lnTo>
                  <a:lnTo>
                    <a:pt x="45" y="23"/>
                  </a:lnTo>
                  <a:lnTo>
                    <a:pt x="46" y="20"/>
                  </a:lnTo>
                  <a:lnTo>
                    <a:pt x="52" y="15"/>
                  </a:lnTo>
                  <a:lnTo>
                    <a:pt x="58" y="12"/>
                  </a:lnTo>
                  <a:lnTo>
                    <a:pt x="66" y="8"/>
                  </a:lnTo>
                  <a:lnTo>
                    <a:pt x="71" y="6"/>
                  </a:lnTo>
                  <a:close/>
                  <a:moveTo>
                    <a:pt x="220" y="166"/>
                  </a:moveTo>
                  <a:lnTo>
                    <a:pt x="216" y="165"/>
                  </a:lnTo>
                  <a:lnTo>
                    <a:pt x="215" y="163"/>
                  </a:lnTo>
                  <a:lnTo>
                    <a:pt x="215" y="162"/>
                  </a:lnTo>
                  <a:lnTo>
                    <a:pt x="215" y="159"/>
                  </a:lnTo>
                  <a:lnTo>
                    <a:pt x="216" y="158"/>
                  </a:lnTo>
                  <a:lnTo>
                    <a:pt x="219" y="157"/>
                  </a:lnTo>
                  <a:lnTo>
                    <a:pt x="222" y="157"/>
                  </a:lnTo>
                  <a:lnTo>
                    <a:pt x="227" y="158"/>
                  </a:lnTo>
                  <a:lnTo>
                    <a:pt x="238" y="160"/>
                  </a:lnTo>
                  <a:lnTo>
                    <a:pt x="250" y="163"/>
                  </a:lnTo>
                  <a:lnTo>
                    <a:pt x="260" y="166"/>
                  </a:lnTo>
                  <a:lnTo>
                    <a:pt x="270" y="171"/>
                  </a:lnTo>
                  <a:lnTo>
                    <a:pt x="276" y="175"/>
                  </a:lnTo>
                  <a:lnTo>
                    <a:pt x="279" y="179"/>
                  </a:lnTo>
                  <a:lnTo>
                    <a:pt x="282" y="183"/>
                  </a:lnTo>
                  <a:lnTo>
                    <a:pt x="283" y="188"/>
                  </a:lnTo>
                  <a:lnTo>
                    <a:pt x="282" y="190"/>
                  </a:lnTo>
                  <a:lnTo>
                    <a:pt x="281" y="191"/>
                  </a:lnTo>
                  <a:lnTo>
                    <a:pt x="278" y="193"/>
                  </a:lnTo>
                  <a:lnTo>
                    <a:pt x="275" y="194"/>
                  </a:lnTo>
                  <a:lnTo>
                    <a:pt x="269" y="193"/>
                  </a:lnTo>
                  <a:lnTo>
                    <a:pt x="263" y="190"/>
                  </a:lnTo>
                  <a:lnTo>
                    <a:pt x="253" y="183"/>
                  </a:lnTo>
                  <a:lnTo>
                    <a:pt x="241" y="178"/>
                  </a:lnTo>
                  <a:lnTo>
                    <a:pt x="231" y="172"/>
                  </a:lnTo>
                  <a:lnTo>
                    <a:pt x="220" y="166"/>
                  </a:lnTo>
                  <a:close/>
                  <a:moveTo>
                    <a:pt x="289" y="175"/>
                  </a:moveTo>
                  <a:lnTo>
                    <a:pt x="289" y="172"/>
                  </a:lnTo>
                  <a:lnTo>
                    <a:pt x="290" y="171"/>
                  </a:lnTo>
                  <a:lnTo>
                    <a:pt x="291" y="171"/>
                  </a:lnTo>
                  <a:lnTo>
                    <a:pt x="293" y="171"/>
                  </a:lnTo>
                  <a:lnTo>
                    <a:pt x="297" y="172"/>
                  </a:lnTo>
                  <a:lnTo>
                    <a:pt x="302" y="175"/>
                  </a:lnTo>
                  <a:lnTo>
                    <a:pt x="312" y="182"/>
                  </a:lnTo>
                  <a:lnTo>
                    <a:pt x="319" y="189"/>
                  </a:lnTo>
                  <a:lnTo>
                    <a:pt x="319" y="190"/>
                  </a:lnTo>
                  <a:lnTo>
                    <a:pt x="319" y="191"/>
                  </a:lnTo>
                  <a:lnTo>
                    <a:pt x="318" y="193"/>
                  </a:lnTo>
                  <a:lnTo>
                    <a:pt x="315" y="194"/>
                  </a:lnTo>
                  <a:lnTo>
                    <a:pt x="310" y="194"/>
                  </a:lnTo>
                  <a:lnTo>
                    <a:pt x="306" y="193"/>
                  </a:lnTo>
                  <a:lnTo>
                    <a:pt x="300" y="190"/>
                  </a:lnTo>
                  <a:lnTo>
                    <a:pt x="295" y="187"/>
                  </a:lnTo>
                  <a:lnTo>
                    <a:pt x="293" y="184"/>
                  </a:lnTo>
                  <a:lnTo>
                    <a:pt x="290" y="182"/>
                  </a:lnTo>
                  <a:lnTo>
                    <a:pt x="289" y="178"/>
                  </a:lnTo>
                  <a:lnTo>
                    <a:pt x="289" y="175"/>
                  </a:lnTo>
                  <a:close/>
                </a:path>
              </a:pathLst>
            </a:custGeom>
            <a:solidFill>
              <a:srgbClr val="FF3300">
                <a:alpha val="30196"/>
              </a:srgbClr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sz="1000" b="1" dirty="0"/>
            </a:p>
          </p:txBody>
        </p:sp>
        <p:sp>
          <p:nvSpPr>
            <p:cNvPr id="47" name="黑龙江">
              <a:extLst>
                <a:ext uri="{FF2B5EF4-FFF2-40B4-BE49-F238E27FC236}">
                  <a16:creationId xmlns:a16="http://schemas.microsoft.com/office/drawing/2014/main" id="{55E7C830-DDFE-411A-970D-597200FD65E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50105" y="1990829"/>
              <a:ext cx="1095389" cy="1057330"/>
            </a:xfrm>
            <a:custGeom>
              <a:avLst/>
              <a:gdLst>
                <a:gd name="T0" fmla="*/ 385 w 4137"/>
                <a:gd name="T1" fmla="*/ 68 h 3992"/>
                <a:gd name="T2" fmla="*/ 616 w 4137"/>
                <a:gd name="T3" fmla="*/ 2 h 3992"/>
                <a:gd name="T4" fmla="*/ 893 w 4137"/>
                <a:gd name="T5" fmla="*/ 105 h 3992"/>
                <a:gd name="T6" fmla="*/ 1227 w 4137"/>
                <a:gd name="T7" fmla="*/ 198 h 3992"/>
                <a:gd name="T8" fmla="*/ 1337 w 4137"/>
                <a:gd name="T9" fmla="*/ 327 h 3992"/>
                <a:gd name="T10" fmla="*/ 1458 w 4137"/>
                <a:gd name="T11" fmla="*/ 485 h 3992"/>
                <a:gd name="T12" fmla="*/ 1574 w 4137"/>
                <a:gd name="T13" fmla="*/ 700 h 3992"/>
                <a:gd name="T14" fmla="*/ 1623 w 4137"/>
                <a:gd name="T15" fmla="*/ 786 h 3992"/>
                <a:gd name="T16" fmla="*/ 1780 w 4137"/>
                <a:gd name="T17" fmla="*/ 1046 h 3992"/>
                <a:gd name="T18" fmla="*/ 1874 w 4137"/>
                <a:gd name="T19" fmla="*/ 1293 h 3992"/>
                <a:gd name="T20" fmla="*/ 2045 w 4137"/>
                <a:gd name="T21" fmla="*/ 1461 h 3992"/>
                <a:gd name="T22" fmla="*/ 2302 w 4137"/>
                <a:gd name="T23" fmla="*/ 1468 h 3992"/>
                <a:gd name="T24" fmla="*/ 2485 w 4137"/>
                <a:gd name="T25" fmla="*/ 1457 h 3992"/>
                <a:gd name="T26" fmla="*/ 2681 w 4137"/>
                <a:gd name="T27" fmla="*/ 1624 h 3992"/>
                <a:gd name="T28" fmla="*/ 2844 w 4137"/>
                <a:gd name="T29" fmla="*/ 1695 h 3992"/>
                <a:gd name="T30" fmla="*/ 2942 w 4137"/>
                <a:gd name="T31" fmla="*/ 1854 h 3992"/>
                <a:gd name="T32" fmla="*/ 3074 w 4137"/>
                <a:gd name="T33" fmla="*/ 2101 h 3992"/>
                <a:gd name="T34" fmla="*/ 3345 w 4137"/>
                <a:gd name="T35" fmla="*/ 2034 h 3992"/>
                <a:gd name="T36" fmla="*/ 3520 w 4137"/>
                <a:gd name="T37" fmla="*/ 1878 h 3992"/>
                <a:gd name="T38" fmla="*/ 3652 w 4137"/>
                <a:gd name="T39" fmla="*/ 1771 h 3992"/>
                <a:gd name="T40" fmla="*/ 3909 w 4137"/>
                <a:gd name="T41" fmla="*/ 1599 h 3992"/>
                <a:gd name="T42" fmla="*/ 4124 w 4137"/>
                <a:gd name="T43" fmla="*/ 1502 h 3992"/>
                <a:gd name="T44" fmla="*/ 4074 w 4137"/>
                <a:gd name="T45" fmla="*/ 1766 h 3992"/>
                <a:gd name="T46" fmla="*/ 4009 w 4137"/>
                <a:gd name="T47" fmla="*/ 2032 h 3992"/>
                <a:gd name="T48" fmla="*/ 3993 w 4137"/>
                <a:gd name="T49" fmla="*/ 2413 h 3992"/>
                <a:gd name="T50" fmla="*/ 3947 w 4137"/>
                <a:gd name="T51" fmla="*/ 2706 h 3992"/>
                <a:gd name="T52" fmla="*/ 3915 w 4137"/>
                <a:gd name="T53" fmla="*/ 3042 h 3992"/>
                <a:gd name="T54" fmla="*/ 3518 w 4137"/>
                <a:gd name="T55" fmla="*/ 3043 h 3992"/>
                <a:gd name="T56" fmla="*/ 3363 w 4137"/>
                <a:gd name="T57" fmla="*/ 3261 h 3992"/>
                <a:gd name="T58" fmla="*/ 3446 w 4137"/>
                <a:gd name="T59" fmla="*/ 3579 h 3992"/>
                <a:gd name="T60" fmla="*/ 3484 w 4137"/>
                <a:gd name="T61" fmla="*/ 3907 h 3992"/>
                <a:gd name="T62" fmla="*/ 3256 w 4137"/>
                <a:gd name="T63" fmla="*/ 3855 h 3992"/>
                <a:gd name="T64" fmla="*/ 3121 w 4137"/>
                <a:gd name="T65" fmla="*/ 3790 h 3992"/>
                <a:gd name="T66" fmla="*/ 2932 w 4137"/>
                <a:gd name="T67" fmla="*/ 3832 h 3992"/>
                <a:gd name="T68" fmla="*/ 2812 w 4137"/>
                <a:gd name="T69" fmla="*/ 3991 h 3992"/>
                <a:gd name="T70" fmla="*/ 2588 w 4137"/>
                <a:gd name="T71" fmla="*/ 3700 h 3992"/>
                <a:gd name="T72" fmla="*/ 2480 w 4137"/>
                <a:gd name="T73" fmla="*/ 3784 h 3992"/>
                <a:gd name="T74" fmla="*/ 2322 w 4137"/>
                <a:gd name="T75" fmla="*/ 3737 h 3992"/>
                <a:gd name="T76" fmla="*/ 2178 w 4137"/>
                <a:gd name="T77" fmla="*/ 3632 h 3992"/>
                <a:gd name="T78" fmla="*/ 2098 w 4137"/>
                <a:gd name="T79" fmla="*/ 3465 h 3992"/>
                <a:gd name="T80" fmla="*/ 1802 w 4137"/>
                <a:gd name="T81" fmla="*/ 3460 h 3992"/>
                <a:gd name="T82" fmla="*/ 1598 w 4137"/>
                <a:gd name="T83" fmla="*/ 3370 h 3992"/>
                <a:gd name="T84" fmla="*/ 1383 w 4137"/>
                <a:gd name="T85" fmla="*/ 3393 h 3992"/>
                <a:gd name="T86" fmla="*/ 1134 w 4137"/>
                <a:gd name="T87" fmla="*/ 3214 h 3992"/>
                <a:gd name="T88" fmla="*/ 974 w 4137"/>
                <a:gd name="T89" fmla="*/ 3093 h 3992"/>
                <a:gd name="T90" fmla="*/ 869 w 4137"/>
                <a:gd name="T91" fmla="*/ 2964 h 3992"/>
                <a:gd name="T92" fmla="*/ 961 w 4137"/>
                <a:gd name="T93" fmla="*/ 2837 h 3992"/>
                <a:gd name="T94" fmla="*/ 855 w 4137"/>
                <a:gd name="T95" fmla="*/ 2860 h 3992"/>
                <a:gd name="T96" fmla="*/ 705 w 4137"/>
                <a:gd name="T97" fmla="*/ 2767 h 3992"/>
                <a:gd name="T98" fmla="*/ 803 w 4137"/>
                <a:gd name="T99" fmla="*/ 2410 h 3992"/>
                <a:gd name="T100" fmla="*/ 1094 w 4137"/>
                <a:gd name="T101" fmla="*/ 2176 h 3992"/>
                <a:gd name="T102" fmla="*/ 1163 w 4137"/>
                <a:gd name="T103" fmla="*/ 1909 h 3992"/>
                <a:gd name="T104" fmla="*/ 1242 w 4137"/>
                <a:gd name="T105" fmla="*/ 1570 h 3992"/>
                <a:gd name="T106" fmla="*/ 1302 w 4137"/>
                <a:gd name="T107" fmla="*/ 1221 h 3992"/>
                <a:gd name="T108" fmla="*/ 1361 w 4137"/>
                <a:gd name="T109" fmla="*/ 926 h 3992"/>
                <a:gd name="T110" fmla="*/ 1089 w 4137"/>
                <a:gd name="T111" fmla="*/ 774 h 3992"/>
                <a:gd name="T112" fmla="*/ 912 w 4137"/>
                <a:gd name="T113" fmla="*/ 916 h 3992"/>
                <a:gd name="T114" fmla="*/ 669 w 4137"/>
                <a:gd name="T115" fmla="*/ 959 h 3992"/>
                <a:gd name="T116" fmla="*/ 505 w 4137"/>
                <a:gd name="T117" fmla="*/ 840 h 3992"/>
                <a:gd name="T118" fmla="*/ 429 w 4137"/>
                <a:gd name="T119" fmla="*/ 592 h 3992"/>
                <a:gd name="T120" fmla="*/ 262 w 4137"/>
                <a:gd name="T121" fmla="*/ 518 h 3992"/>
                <a:gd name="T122" fmla="*/ 0 w 4137"/>
                <a:gd name="T123" fmla="*/ 496 h 3992"/>
                <a:gd name="T124" fmla="*/ 87 w 4137"/>
                <a:gd name="T125" fmla="*/ 216 h 39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137" h="3992">
                  <a:moveTo>
                    <a:pt x="49" y="156"/>
                  </a:moveTo>
                  <a:lnTo>
                    <a:pt x="60" y="153"/>
                  </a:lnTo>
                  <a:lnTo>
                    <a:pt x="71" y="150"/>
                  </a:lnTo>
                  <a:lnTo>
                    <a:pt x="82" y="145"/>
                  </a:lnTo>
                  <a:lnTo>
                    <a:pt x="92" y="139"/>
                  </a:lnTo>
                  <a:lnTo>
                    <a:pt x="102" y="132"/>
                  </a:lnTo>
                  <a:lnTo>
                    <a:pt x="114" y="124"/>
                  </a:lnTo>
                  <a:lnTo>
                    <a:pt x="120" y="120"/>
                  </a:lnTo>
                  <a:lnTo>
                    <a:pt x="127" y="118"/>
                  </a:lnTo>
                  <a:lnTo>
                    <a:pt x="134" y="115"/>
                  </a:lnTo>
                  <a:lnTo>
                    <a:pt x="144" y="114"/>
                  </a:lnTo>
                  <a:lnTo>
                    <a:pt x="161" y="114"/>
                  </a:lnTo>
                  <a:lnTo>
                    <a:pt x="175" y="113"/>
                  </a:lnTo>
                  <a:lnTo>
                    <a:pt x="182" y="112"/>
                  </a:lnTo>
                  <a:lnTo>
                    <a:pt x="187" y="111"/>
                  </a:lnTo>
                  <a:lnTo>
                    <a:pt x="192" y="108"/>
                  </a:lnTo>
                  <a:lnTo>
                    <a:pt x="195" y="106"/>
                  </a:lnTo>
                  <a:lnTo>
                    <a:pt x="202" y="97"/>
                  </a:lnTo>
                  <a:lnTo>
                    <a:pt x="212" y="89"/>
                  </a:lnTo>
                  <a:lnTo>
                    <a:pt x="217" y="86"/>
                  </a:lnTo>
                  <a:lnTo>
                    <a:pt x="222" y="82"/>
                  </a:lnTo>
                  <a:lnTo>
                    <a:pt x="228" y="80"/>
                  </a:lnTo>
                  <a:lnTo>
                    <a:pt x="234" y="77"/>
                  </a:lnTo>
                  <a:lnTo>
                    <a:pt x="245" y="76"/>
                  </a:lnTo>
                  <a:lnTo>
                    <a:pt x="255" y="77"/>
                  </a:lnTo>
                  <a:lnTo>
                    <a:pt x="262" y="80"/>
                  </a:lnTo>
                  <a:lnTo>
                    <a:pt x="269" y="82"/>
                  </a:lnTo>
                  <a:lnTo>
                    <a:pt x="275" y="84"/>
                  </a:lnTo>
                  <a:lnTo>
                    <a:pt x="283" y="86"/>
                  </a:lnTo>
                  <a:lnTo>
                    <a:pt x="293" y="84"/>
                  </a:lnTo>
                  <a:lnTo>
                    <a:pt x="302" y="81"/>
                  </a:lnTo>
                  <a:lnTo>
                    <a:pt x="313" y="76"/>
                  </a:lnTo>
                  <a:lnTo>
                    <a:pt x="326" y="71"/>
                  </a:lnTo>
                  <a:lnTo>
                    <a:pt x="334" y="69"/>
                  </a:lnTo>
                  <a:lnTo>
                    <a:pt x="341" y="68"/>
                  </a:lnTo>
                  <a:lnTo>
                    <a:pt x="348" y="68"/>
                  </a:lnTo>
                  <a:lnTo>
                    <a:pt x="357" y="68"/>
                  </a:lnTo>
                  <a:lnTo>
                    <a:pt x="371" y="69"/>
                  </a:lnTo>
                  <a:lnTo>
                    <a:pt x="385" y="68"/>
                  </a:lnTo>
                  <a:lnTo>
                    <a:pt x="396" y="65"/>
                  </a:lnTo>
                  <a:lnTo>
                    <a:pt x="407" y="61"/>
                  </a:lnTo>
                  <a:lnTo>
                    <a:pt x="415" y="53"/>
                  </a:lnTo>
                  <a:lnTo>
                    <a:pt x="425" y="46"/>
                  </a:lnTo>
                  <a:lnTo>
                    <a:pt x="430" y="43"/>
                  </a:lnTo>
                  <a:lnTo>
                    <a:pt x="436" y="40"/>
                  </a:lnTo>
                  <a:lnTo>
                    <a:pt x="444" y="38"/>
                  </a:lnTo>
                  <a:lnTo>
                    <a:pt x="449" y="37"/>
                  </a:lnTo>
                  <a:lnTo>
                    <a:pt x="463" y="37"/>
                  </a:lnTo>
                  <a:lnTo>
                    <a:pt x="473" y="34"/>
                  </a:lnTo>
                  <a:lnTo>
                    <a:pt x="477" y="33"/>
                  </a:lnTo>
                  <a:lnTo>
                    <a:pt x="480" y="31"/>
                  </a:lnTo>
                  <a:lnTo>
                    <a:pt x="483" y="29"/>
                  </a:lnTo>
                  <a:lnTo>
                    <a:pt x="485" y="25"/>
                  </a:lnTo>
                  <a:lnTo>
                    <a:pt x="489" y="18"/>
                  </a:lnTo>
                  <a:lnTo>
                    <a:pt x="495" y="12"/>
                  </a:lnTo>
                  <a:lnTo>
                    <a:pt x="498" y="10"/>
                  </a:lnTo>
                  <a:lnTo>
                    <a:pt x="502" y="7"/>
                  </a:lnTo>
                  <a:lnTo>
                    <a:pt x="505" y="6"/>
                  </a:lnTo>
                  <a:lnTo>
                    <a:pt x="510" y="6"/>
                  </a:lnTo>
                  <a:lnTo>
                    <a:pt x="520" y="7"/>
                  </a:lnTo>
                  <a:lnTo>
                    <a:pt x="527" y="10"/>
                  </a:lnTo>
                  <a:lnTo>
                    <a:pt x="533" y="13"/>
                  </a:lnTo>
                  <a:lnTo>
                    <a:pt x="536" y="15"/>
                  </a:lnTo>
                  <a:lnTo>
                    <a:pt x="540" y="18"/>
                  </a:lnTo>
                  <a:lnTo>
                    <a:pt x="545" y="19"/>
                  </a:lnTo>
                  <a:lnTo>
                    <a:pt x="548" y="19"/>
                  </a:lnTo>
                  <a:lnTo>
                    <a:pt x="551" y="18"/>
                  </a:lnTo>
                  <a:lnTo>
                    <a:pt x="553" y="17"/>
                  </a:lnTo>
                  <a:lnTo>
                    <a:pt x="556" y="14"/>
                  </a:lnTo>
                  <a:lnTo>
                    <a:pt x="561" y="8"/>
                  </a:lnTo>
                  <a:lnTo>
                    <a:pt x="566" y="5"/>
                  </a:lnTo>
                  <a:lnTo>
                    <a:pt x="571" y="4"/>
                  </a:lnTo>
                  <a:lnTo>
                    <a:pt x="577" y="4"/>
                  </a:lnTo>
                  <a:lnTo>
                    <a:pt x="584" y="8"/>
                  </a:lnTo>
                  <a:lnTo>
                    <a:pt x="589" y="12"/>
                  </a:lnTo>
                  <a:lnTo>
                    <a:pt x="596" y="6"/>
                  </a:lnTo>
                  <a:lnTo>
                    <a:pt x="608" y="0"/>
                  </a:lnTo>
                  <a:lnTo>
                    <a:pt x="616" y="2"/>
                  </a:lnTo>
                  <a:lnTo>
                    <a:pt x="625" y="7"/>
                  </a:lnTo>
                  <a:lnTo>
                    <a:pt x="636" y="12"/>
                  </a:lnTo>
                  <a:lnTo>
                    <a:pt x="647" y="17"/>
                  </a:lnTo>
                  <a:lnTo>
                    <a:pt x="658" y="19"/>
                  </a:lnTo>
                  <a:lnTo>
                    <a:pt x="668" y="21"/>
                  </a:lnTo>
                  <a:lnTo>
                    <a:pt x="673" y="23"/>
                  </a:lnTo>
                  <a:lnTo>
                    <a:pt x="678" y="25"/>
                  </a:lnTo>
                  <a:lnTo>
                    <a:pt x="682" y="27"/>
                  </a:lnTo>
                  <a:lnTo>
                    <a:pt x="687" y="31"/>
                  </a:lnTo>
                  <a:lnTo>
                    <a:pt x="694" y="39"/>
                  </a:lnTo>
                  <a:lnTo>
                    <a:pt x="702" y="46"/>
                  </a:lnTo>
                  <a:lnTo>
                    <a:pt x="706" y="49"/>
                  </a:lnTo>
                  <a:lnTo>
                    <a:pt x="711" y="51"/>
                  </a:lnTo>
                  <a:lnTo>
                    <a:pt x="717" y="52"/>
                  </a:lnTo>
                  <a:lnTo>
                    <a:pt x="724" y="52"/>
                  </a:lnTo>
                  <a:lnTo>
                    <a:pt x="737" y="51"/>
                  </a:lnTo>
                  <a:lnTo>
                    <a:pt x="748" y="49"/>
                  </a:lnTo>
                  <a:lnTo>
                    <a:pt x="759" y="46"/>
                  </a:lnTo>
                  <a:lnTo>
                    <a:pt x="769" y="45"/>
                  </a:lnTo>
                  <a:lnTo>
                    <a:pt x="774" y="46"/>
                  </a:lnTo>
                  <a:lnTo>
                    <a:pt x="780" y="48"/>
                  </a:lnTo>
                  <a:lnTo>
                    <a:pt x="785" y="50"/>
                  </a:lnTo>
                  <a:lnTo>
                    <a:pt x="789" y="53"/>
                  </a:lnTo>
                  <a:lnTo>
                    <a:pt x="798" y="61"/>
                  </a:lnTo>
                  <a:lnTo>
                    <a:pt x="804" y="69"/>
                  </a:lnTo>
                  <a:lnTo>
                    <a:pt x="809" y="78"/>
                  </a:lnTo>
                  <a:lnTo>
                    <a:pt x="813" y="88"/>
                  </a:lnTo>
                  <a:lnTo>
                    <a:pt x="819" y="96"/>
                  </a:lnTo>
                  <a:lnTo>
                    <a:pt x="825" y="103"/>
                  </a:lnTo>
                  <a:lnTo>
                    <a:pt x="831" y="107"/>
                  </a:lnTo>
                  <a:lnTo>
                    <a:pt x="841" y="111"/>
                  </a:lnTo>
                  <a:lnTo>
                    <a:pt x="845" y="111"/>
                  </a:lnTo>
                  <a:lnTo>
                    <a:pt x="850" y="111"/>
                  </a:lnTo>
                  <a:lnTo>
                    <a:pt x="855" y="111"/>
                  </a:lnTo>
                  <a:lnTo>
                    <a:pt x="860" y="109"/>
                  </a:lnTo>
                  <a:lnTo>
                    <a:pt x="870" y="106"/>
                  </a:lnTo>
                  <a:lnTo>
                    <a:pt x="882" y="103"/>
                  </a:lnTo>
                  <a:lnTo>
                    <a:pt x="887" y="103"/>
                  </a:lnTo>
                  <a:lnTo>
                    <a:pt x="893" y="105"/>
                  </a:lnTo>
                  <a:lnTo>
                    <a:pt x="899" y="107"/>
                  </a:lnTo>
                  <a:lnTo>
                    <a:pt x="904" y="109"/>
                  </a:lnTo>
                  <a:lnTo>
                    <a:pt x="921" y="125"/>
                  </a:lnTo>
                  <a:lnTo>
                    <a:pt x="936" y="133"/>
                  </a:lnTo>
                  <a:lnTo>
                    <a:pt x="938" y="134"/>
                  </a:lnTo>
                  <a:lnTo>
                    <a:pt x="942" y="134"/>
                  </a:lnTo>
                  <a:lnTo>
                    <a:pt x="945" y="133"/>
                  </a:lnTo>
                  <a:lnTo>
                    <a:pt x="949" y="132"/>
                  </a:lnTo>
                  <a:lnTo>
                    <a:pt x="951" y="130"/>
                  </a:lnTo>
                  <a:lnTo>
                    <a:pt x="955" y="127"/>
                  </a:lnTo>
                  <a:lnTo>
                    <a:pt x="956" y="125"/>
                  </a:lnTo>
                  <a:lnTo>
                    <a:pt x="958" y="121"/>
                  </a:lnTo>
                  <a:lnTo>
                    <a:pt x="962" y="112"/>
                  </a:lnTo>
                  <a:lnTo>
                    <a:pt x="968" y="102"/>
                  </a:lnTo>
                  <a:lnTo>
                    <a:pt x="971" y="96"/>
                  </a:lnTo>
                  <a:lnTo>
                    <a:pt x="975" y="93"/>
                  </a:lnTo>
                  <a:lnTo>
                    <a:pt x="980" y="90"/>
                  </a:lnTo>
                  <a:lnTo>
                    <a:pt x="983" y="88"/>
                  </a:lnTo>
                  <a:lnTo>
                    <a:pt x="994" y="88"/>
                  </a:lnTo>
                  <a:lnTo>
                    <a:pt x="1008" y="87"/>
                  </a:lnTo>
                  <a:lnTo>
                    <a:pt x="1022" y="86"/>
                  </a:lnTo>
                  <a:lnTo>
                    <a:pt x="1036" y="87"/>
                  </a:lnTo>
                  <a:lnTo>
                    <a:pt x="1049" y="90"/>
                  </a:lnTo>
                  <a:lnTo>
                    <a:pt x="1061" y="95"/>
                  </a:lnTo>
                  <a:lnTo>
                    <a:pt x="1072" y="102"/>
                  </a:lnTo>
                  <a:lnTo>
                    <a:pt x="1083" y="108"/>
                  </a:lnTo>
                  <a:lnTo>
                    <a:pt x="1094" y="114"/>
                  </a:lnTo>
                  <a:lnTo>
                    <a:pt x="1108" y="120"/>
                  </a:lnTo>
                  <a:lnTo>
                    <a:pt x="1122" y="124"/>
                  </a:lnTo>
                  <a:lnTo>
                    <a:pt x="1134" y="126"/>
                  </a:lnTo>
                  <a:lnTo>
                    <a:pt x="1140" y="127"/>
                  </a:lnTo>
                  <a:lnTo>
                    <a:pt x="1147" y="130"/>
                  </a:lnTo>
                  <a:lnTo>
                    <a:pt x="1154" y="133"/>
                  </a:lnTo>
                  <a:lnTo>
                    <a:pt x="1160" y="137"/>
                  </a:lnTo>
                  <a:lnTo>
                    <a:pt x="1173" y="147"/>
                  </a:lnTo>
                  <a:lnTo>
                    <a:pt x="1187" y="160"/>
                  </a:lnTo>
                  <a:lnTo>
                    <a:pt x="1201" y="176"/>
                  </a:lnTo>
                  <a:lnTo>
                    <a:pt x="1217" y="190"/>
                  </a:lnTo>
                  <a:lnTo>
                    <a:pt x="1227" y="198"/>
                  </a:lnTo>
                  <a:lnTo>
                    <a:pt x="1236" y="206"/>
                  </a:lnTo>
                  <a:lnTo>
                    <a:pt x="1247" y="214"/>
                  </a:lnTo>
                  <a:lnTo>
                    <a:pt x="1259" y="221"/>
                  </a:lnTo>
                  <a:lnTo>
                    <a:pt x="1266" y="222"/>
                  </a:lnTo>
                  <a:lnTo>
                    <a:pt x="1273" y="222"/>
                  </a:lnTo>
                  <a:lnTo>
                    <a:pt x="1282" y="221"/>
                  </a:lnTo>
                  <a:lnTo>
                    <a:pt x="1289" y="221"/>
                  </a:lnTo>
                  <a:lnTo>
                    <a:pt x="1291" y="221"/>
                  </a:lnTo>
                  <a:lnTo>
                    <a:pt x="1294" y="221"/>
                  </a:lnTo>
                  <a:lnTo>
                    <a:pt x="1296" y="222"/>
                  </a:lnTo>
                  <a:lnTo>
                    <a:pt x="1297" y="225"/>
                  </a:lnTo>
                  <a:lnTo>
                    <a:pt x="1299" y="231"/>
                  </a:lnTo>
                  <a:lnTo>
                    <a:pt x="1299" y="239"/>
                  </a:lnTo>
                  <a:lnTo>
                    <a:pt x="1299" y="244"/>
                  </a:lnTo>
                  <a:lnTo>
                    <a:pt x="1298" y="248"/>
                  </a:lnTo>
                  <a:lnTo>
                    <a:pt x="1297" y="253"/>
                  </a:lnTo>
                  <a:lnTo>
                    <a:pt x="1295" y="257"/>
                  </a:lnTo>
                  <a:lnTo>
                    <a:pt x="1292" y="260"/>
                  </a:lnTo>
                  <a:lnTo>
                    <a:pt x="1290" y="263"/>
                  </a:lnTo>
                  <a:lnTo>
                    <a:pt x="1286" y="265"/>
                  </a:lnTo>
                  <a:lnTo>
                    <a:pt x="1283" y="266"/>
                  </a:lnTo>
                  <a:lnTo>
                    <a:pt x="1278" y="270"/>
                  </a:lnTo>
                  <a:lnTo>
                    <a:pt x="1273" y="275"/>
                  </a:lnTo>
                  <a:lnTo>
                    <a:pt x="1272" y="279"/>
                  </a:lnTo>
                  <a:lnTo>
                    <a:pt x="1272" y="284"/>
                  </a:lnTo>
                  <a:lnTo>
                    <a:pt x="1274" y="289"/>
                  </a:lnTo>
                  <a:lnTo>
                    <a:pt x="1280" y="294"/>
                  </a:lnTo>
                  <a:lnTo>
                    <a:pt x="1283" y="295"/>
                  </a:lnTo>
                  <a:lnTo>
                    <a:pt x="1288" y="297"/>
                  </a:lnTo>
                  <a:lnTo>
                    <a:pt x="1291" y="298"/>
                  </a:lnTo>
                  <a:lnTo>
                    <a:pt x="1296" y="298"/>
                  </a:lnTo>
                  <a:lnTo>
                    <a:pt x="1305" y="300"/>
                  </a:lnTo>
                  <a:lnTo>
                    <a:pt x="1316" y="302"/>
                  </a:lnTo>
                  <a:lnTo>
                    <a:pt x="1320" y="303"/>
                  </a:lnTo>
                  <a:lnTo>
                    <a:pt x="1324" y="305"/>
                  </a:lnTo>
                  <a:lnTo>
                    <a:pt x="1327" y="308"/>
                  </a:lnTo>
                  <a:lnTo>
                    <a:pt x="1329" y="311"/>
                  </a:lnTo>
                  <a:lnTo>
                    <a:pt x="1334" y="319"/>
                  </a:lnTo>
                  <a:lnTo>
                    <a:pt x="1337" y="327"/>
                  </a:lnTo>
                  <a:lnTo>
                    <a:pt x="1343" y="335"/>
                  </a:lnTo>
                  <a:lnTo>
                    <a:pt x="1351" y="341"/>
                  </a:lnTo>
                  <a:lnTo>
                    <a:pt x="1367" y="351"/>
                  </a:lnTo>
                  <a:lnTo>
                    <a:pt x="1381" y="360"/>
                  </a:lnTo>
                  <a:lnTo>
                    <a:pt x="1386" y="366"/>
                  </a:lnTo>
                  <a:lnTo>
                    <a:pt x="1389" y="373"/>
                  </a:lnTo>
                  <a:lnTo>
                    <a:pt x="1390" y="379"/>
                  </a:lnTo>
                  <a:lnTo>
                    <a:pt x="1387" y="386"/>
                  </a:lnTo>
                  <a:lnTo>
                    <a:pt x="1386" y="392"/>
                  </a:lnTo>
                  <a:lnTo>
                    <a:pt x="1386" y="397"/>
                  </a:lnTo>
                  <a:lnTo>
                    <a:pt x="1387" y="399"/>
                  </a:lnTo>
                  <a:lnTo>
                    <a:pt x="1390" y="401"/>
                  </a:lnTo>
                  <a:lnTo>
                    <a:pt x="1392" y="402"/>
                  </a:lnTo>
                  <a:lnTo>
                    <a:pt x="1395" y="402"/>
                  </a:lnTo>
                  <a:lnTo>
                    <a:pt x="1400" y="403"/>
                  </a:lnTo>
                  <a:lnTo>
                    <a:pt x="1405" y="405"/>
                  </a:lnTo>
                  <a:lnTo>
                    <a:pt x="1409" y="408"/>
                  </a:lnTo>
                  <a:lnTo>
                    <a:pt x="1411" y="411"/>
                  </a:lnTo>
                  <a:lnTo>
                    <a:pt x="1410" y="415"/>
                  </a:lnTo>
                  <a:lnTo>
                    <a:pt x="1406" y="420"/>
                  </a:lnTo>
                  <a:lnTo>
                    <a:pt x="1402" y="423"/>
                  </a:lnTo>
                  <a:lnTo>
                    <a:pt x="1397" y="426"/>
                  </a:lnTo>
                  <a:lnTo>
                    <a:pt x="1392" y="429"/>
                  </a:lnTo>
                  <a:lnTo>
                    <a:pt x="1389" y="433"/>
                  </a:lnTo>
                  <a:lnTo>
                    <a:pt x="1387" y="436"/>
                  </a:lnTo>
                  <a:lnTo>
                    <a:pt x="1387" y="441"/>
                  </a:lnTo>
                  <a:lnTo>
                    <a:pt x="1389" y="445"/>
                  </a:lnTo>
                  <a:lnTo>
                    <a:pt x="1391" y="447"/>
                  </a:lnTo>
                  <a:lnTo>
                    <a:pt x="1395" y="448"/>
                  </a:lnTo>
                  <a:lnTo>
                    <a:pt x="1399" y="449"/>
                  </a:lnTo>
                  <a:lnTo>
                    <a:pt x="1409" y="452"/>
                  </a:lnTo>
                  <a:lnTo>
                    <a:pt x="1418" y="454"/>
                  </a:lnTo>
                  <a:lnTo>
                    <a:pt x="1427" y="456"/>
                  </a:lnTo>
                  <a:lnTo>
                    <a:pt x="1436" y="459"/>
                  </a:lnTo>
                  <a:lnTo>
                    <a:pt x="1444" y="462"/>
                  </a:lnTo>
                  <a:lnTo>
                    <a:pt x="1452" y="467"/>
                  </a:lnTo>
                  <a:lnTo>
                    <a:pt x="1455" y="474"/>
                  </a:lnTo>
                  <a:lnTo>
                    <a:pt x="1458" y="481"/>
                  </a:lnTo>
                  <a:lnTo>
                    <a:pt x="1458" y="485"/>
                  </a:lnTo>
                  <a:lnTo>
                    <a:pt x="1458" y="490"/>
                  </a:lnTo>
                  <a:lnTo>
                    <a:pt x="1456" y="493"/>
                  </a:lnTo>
                  <a:lnTo>
                    <a:pt x="1455" y="498"/>
                  </a:lnTo>
                  <a:lnTo>
                    <a:pt x="1450" y="505"/>
                  </a:lnTo>
                  <a:lnTo>
                    <a:pt x="1446" y="510"/>
                  </a:lnTo>
                  <a:lnTo>
                    <a:pt x="1443" y="513"/>
                  </a:lnTo>
                  <a:lnTo>
                    <a:pt x="1441" y="517"/>
                  </a:lnTo>
                  <a:lnTo>
                    <a:pt x="1441" y="521"/>
                  </a:lnTo>
                  <a:lnTo>
                    <a:pt x="1441" y="524"/>
                  </a:lnTo>
                  <a:lnTo>
                    <a:pt x="1443" y="535"/>
                  </a:lnTo>
                  <a:lnTo>
                    <a:pt x="1449" y="546"/>
                  </a:lnTo>
                  <a:lnTo>
                    <a:pt x="1455" y="555"/>
                  </a:lnTo>
                  <a:lnTo>
                    <a:pt x="1461" y="563"/>
                  </a:lnTo>
                  <a:lnTo>
                    <a:pt x="1468" y="571"/>
                  </a:lnTo>
                  <a:lnTo>
                    <a:pt x="1478" y="579"/>
                  </a:lnTo>
                  <a:lnTo>
                    <a:pt x="1481" y="582"/>
                  </a:lnTo>
                  <a:lnTo>
                    <a:pt x="1486" y="587"/>
                  </a:lnTo>
                  <a:lnTo>
                    <a:pt x="1488" y="591"/>
                  </a:lnTo>
                  <a:lnTo>
                    <a:pt x="1492" y="595"/>
                  </a:lnTo>
                  <a:lnTo>
                    <a:pt x="1497" y="605"/>
                  </a:lnTo>
                  <a:lnTo>
                    <a:pt x="1503" y="612"/>
                  </a:lnTo>
                  <a:lnTo>
                    <a:pt x="1509" y="618"/>
                  </a:lnTo>
                  <a:lnTo>
                    <a:pt x="1516" y="622"/>
                  </a:lnTo>
                  <a:lnTo>
                    <a:pt x="1523" y="626"/>
                  </a:lnTo>
                  <a:lnTo>
                    <a:pt x="1531" y="632"/>
                  </a:lnTo>
                  <a:lnTo>
                    <a:pt x="1534" y="636"/>
                  </a:lnTo>
                  <a:lnTo>
                    <a:pt x="1536" y="639"/>
                  </a:lnTo>
                  <a:lnTo>
                    <a:pt x="1538" y="643"/>
                  </a:lnTo>
                  <a:lnTo>
                    <a:pt x="1540" y="648"/>
                  </a:lnTo>
                  <a:lnTo>
                    <a:pt x="1538" y="664"/>
                  </a:lnTo>
                  <a:lnTo>
                    <a:pt x="1536" y="676"/>
                  </a:lnTo>
                  <a:lnTo>
                    <a:pt x="1536" y="680"/>
                  </a:lnTo>
                  <a:lnTo>
                    <a:pt x="1538" y="683"/>
                  </a:lnTo>
                  <a:lnTo>
                    <a:pt x="1541" y="686"/>
                  </a:lnTo>
                  <a:lnTo>
                    <a:pt x="1546" y="687"/>
                  </a:lnTo>
                  <a:lnTo>
                    <a:pt x="1551" y="688"/>
                  </a:lnTo>
                  <a:lnTo>
                    <a:pt x="1560" y="691"/>
                  </a:lnTo>
                  <a:lnTo>
                    <a:pt x="1568" y="694"/>
                  </a:lnTo>
                  <a:lnTo>
                    <a:pt x="1574" y="700"/>
                  </a:lnTo>
                  <a:lnTo>
                    <a:pt x="1579" y="706"/>
                  </a:lnTo>
                  <a:lnTo>
                    <a:pt x="1581" y="712"/>
                  </a:lnTo>
                  <a:lnTo>
                    <a:pt x="1580" y="718"/>
                  </a:lnTo>
                  <a:lnTo>
                    <a:pt x="1578" y="725"/>
                  </a:lnTo>
                  <a:lnTo>
                    <a:pt x="1575" y="733"/>
                  </a:lnTo>
                  <a:lnTo>
                    <a:pt x="1575" y="740"/>
                  </a:lnTo>
                  <a:lnTo>
                    <a:pt x="1576" y="743"/>
                  </a:lnTo>
                  <a:lnTo>
                    <a:pt x="1579" y="745"/>
                  </a:lnTo>
                  <a:lnTo>
                    <a:pt x="1581" y="748"/>
                  </a:lnTo>
                  <a:lnTo>
                    <a:pt x="1586" y="749"/>
                  </a:lnTo>
                  <a:lnTo>
                    <a:pt x="1594" y="750"/>
                  </a:lnTo>
                  <a:lnTo>
                    <a:pt x="1603" y="751"/>
                  </a:lnTo>
                  <a:lnTo>
                    <a:pt x="1605" y="752"/>
                  </a:lnTo>
                  <a:lnTo>
                    <a:pt x="1607" y="754"/>
                  </a:lnTo>
                  <a:lnTo>
                    <a:pt x="1610" y="756"/>
                  </a:lnTo>
                  <a:lnTo>
                    <a:pt x="1611" y="758"/>
                  </a:lnTo>
                  <a:lnTo>
                    <a:pt x="1611" y="762"/>
                  </a:lnTo>
                  <a:lnTo>
                    <a:pt x="1611" y="764"/>
                  </a:lnTo>
                  <a:lnTo>
                    <a:pt x="1609" y="768"/>
                  </a:lnTo>
                  <a:lnTo>
                    <a:pt x="1607" y="770"/>
                  </a:lnTo>
                  <a:lnTo>
                    <a:pt x="1601" y="776"/>
                  </a:lnTo>
                  <a:lnTo>
                    <a:pt x="1597" y="781"/>
                  </a:lnTo>
                  <a:lnTo>
                    <a:pt x="1592" y="787"/>
                  </a:lnTo>
                  <a:lnTo>
                    <a:pt x="1590" y="793"/>
                  </a:lnTo>
                  <a:lnTo>
                    <a:pt x="1587" y="800"/>
                  </a:lnTo>
                  <a:lnTo>
                    <a:pt x="1588" y="807"/>
                  </a:lnTo>
                  <a:lnTo>
                    <a:pt x="1590" y="811"/>
                  </a:lnTo>
                  <a:lnTo>
                    <a:pt x="1593" y="813"/>
                  </a:lnTo>
                  <a:lnTo>
                    <a:pt x="1595" y="815"/>
                  </a:lnTo>
                  <a:lnTo>
                    <a:pt x="1599" y="817"/>
                  </a:lnTo>
                  <a:lnTo>
                    <a:pt x="1603" y="818"/>
                  </a:lnTo>
                  <a:lnTo>
                    <a:pt x="1606" y="817"/>
                  </a:lnTo>
                  <a:lnTo>
                    <a:pt x="1610" y="815"/>
                  </a:lnTo>
                  <a:lnTo>
                    <a:pt x="1612" y="813"/>
                  </a:lnTo>
                  <a:lnTo>
                    <a:pt x="1616" y="806"/>
                  </a:lnTo>
                  <a:lnTo>
                    <a:pt x="1618" y="796"/>
                  </a:lnTo>
                  <a:lnTo>
                    <a:pt x="1619" y="793"/>
                  </a:lnTo>
                  <a:lnTo>
                    <a:pt x="1620" y="788"/>
                  </a:lnTo>
                  <a:lnTo>
                    <a:pt x="1623" y="786"/>
                  </a:lnTo>
                  <a:lnTo>
                    <a:pt x="1625" y="784"/>
                  </a:lnTo>
                  <a:lnTo>
                    <a:pt x="1629" y="784"/>
                  </a:lnTo>
                  <a:lnTo>
                    <a:pt x="1632" y="786"/>
                  </a:lnTo>
                  <a:lnTo>
                    <a:pt x="1635" y="787"/>
                  </a:lnTo>
                  <a:lnTo>
                    <a:pt x="1638" y="789"/>
                  </a:lnTo>
                  <a:lnTo>
                    <a:pt x="1639" y="792"/>
                  </a:lnTo>
                  <a:lnTo>
                    <a:pt x="1642" y="795"/>
                  </a:lnTo>
                  <a:lnTo>
                    <a:pt x="1643" y="799"/>
                  </a:lnTo>
                  <a:lnTo>
                    <a:pt x="1643" y="802"/>
                  </a:lnTo>
                  <a:lnTo>
                    <a:pt x="1641" y="812"/>
                  </a:lnTo>
                  <a:lnTo>
                    <a:pt x="1637" y="823"/>
                  </a:lnTo>
                  <a:lnTo>
                    <a:pt x="1633" y="834"/>
                  </a:lnTo>
                  <a:lnTo>
                    <a:pt x="1631" y="843"/>
                  </a:lnTo>
                  <a:lnTo>
                    <a:pt x="1630" y="852"/>
                  </a:lnTo>
                  <a:lnTo>
                    <a:pt x="1630" y="862"/>
                  </a:lnTo>
                  <a:lnTo>
                    <a:pt x="1632" y="871"/>
                  </a:lnTo>
                  <a:lnTo>
                    <a:pt x="1636" y="882"/>
                  </a:lnTo>
                  <a:lnTo>
                    <a:pt x="1643" y="893"/>
                  </a:lnTo>
                  <a:lnTo>
                    <a:pt x="1653" y="903"/>
                  </a:lnTo>
                  <a:lnTo>
                    <a:pt x="1662" y="913"/>
                  </a:lnTo>
                  <a:lnTo>
                    <a:pt x="1670" y="921"/>
                  </a:lnTo>
                  <a:lnTo>
                    <a:pt x="1686" y="933"/>
                  </a:lnTo>
                  <a:lnTo>
                    <a:pt x="1701" y="941"/>
                  </a:lnTo>
                  <a:lnTo>
                    <a:pt x="1706" y="945"/>
                  </a:lnTo>
                  <a:lnTo>
                    <a:pt x="1711" y="948"/>
                  </a:lnTo>
                  <a:lnTo>
                    <a:pt x="1716" y="954"/>
                  </a:lnTo>
                  <a:lnTo>
                    <a:pt x="1720" y="960"/>
                  </a:lnTo>
                  <a:lnTo>
                    <a:pt x="1725" y="968"/>
                  </a:lnTo>
                  <a:lnTo>
                    <a:pt x="1731" y="976"/>
                  </a:lnTo>
                  <a:lnTo>
                    <a:pt x="1738" y="984"/>
                  </a:lnTo>
                  <a:lnTo>
                    <a:pt x="1745" y="991"/>
                  </a:lnTo>
                  <a:lnTo>
                    <a:pt x="1752" y="996"/>
                  </a:lnTo>
                  <a:lnTo>
                    <a:pt x="1758" y="1002"/>
                  </a:lnTo>
                  <a:lnTo>
                    <a:pt x="1763" y="1009"/>
                  </a:lnTo>
                  <a:lnTo>
                    <a:pt x="1765" y="1017"/>
                  </a:lnTo>
                  <a:lnTo>
                    <a:pt x="1768" y="1027"/>
                  </a:lnTo>
                  <a:lnTo>
                    <a:pt x="1771" y="1034"/>
                  </a:lnTo>
                  <a:lnTo>
                    <a:pt x="1775" y="1041"/>
                  </a:lnTo>
                  <a:lnTo>
                    <a:pt x="1780" y="1046"/>
                  </a:lnTo>
                  <a:lnTo>
                    <a:pt x="1784" y="1052"/>
                  </a:lnTo>
                  <a:lnTo>
                    <a:pt x="1790" y="1059"/>
                  </a:lnTo>
                  <a:lnTo>
                    <a:pt x="1793" y="1063"/>
                  </a:lnTo>
                  <a:lnTo>
                    <a:pt x="1794" y="1066"/>
                  </a:lnTo>
                  <a:lnTo>
                    <a:pt x="1796" y="1071"/>
                  </a:lnTo>
                  <a:lnTo>
                    <a:pt x="1796" y="1076"/>
                  </a:lnTo>
                  <a:lnTo>
                    <a:pt x="1796" y="1086"/>
                  </a:lnTo>
                  <a:lnTo>
                    <a:pt x="1794" y="1095"/>
                  </a:lnTo>
                  <a:lnTo>
                    <a:pt x="1792" y="1103"/>
                  </a:lnTo>
                  <a:lnTo>
                    <a:pt x="1789" y="1109"/>
                  </a:lnTo>
                  <a:lnTo>
                    <a:pt x="1788" y="1116"/>
                  </a:lnTo>
                  <a:lnTo>
                    <a:pt x="1788" y="1123"/>
                  </a:lnTo>
                  <a:lnTo>
                    <a:pt x="1790" y="1129"/>
                  </a:lnTo>
                  <a:lnTo>
                    <a:pt x="1795" y="1136"/>
                  </a:lnTo>
                  <a:lnTo>
                    <a:pt x="1801" y="1141"/>
                  </a:lnTo>
                  <a:lnTo>
                    <a:pt x="1806" y="1147"/>
                  </a:lnTo>
                  <a:lnTo>
                    <a:pt x="1808" y="1149"/>
                  </a:lnTo>
                  <a:lnTo>
                    <a:pt x="1811" y="1153"/>
                  </a:lnTo>
                  <a:lnTo>
                    <a:pt x="1813" y="1156"/>
                  </a:lnTo>
                  <a:lnTo>
                    <a:pt x="1813" y="1161"/>
                  </a:lnTo>
                  <a:lnTo>
                    <a:pt x="1815" y="1173"/>
                  </a:lnTo>
                  <a:lnTo>
                    <a:pt x="1819" y="1184"/>
                  </a:lnTo>
                  <a:lnTo>
                    <a:pt x="1823" y="1192"/>
                  </a:lnTo>
                  <a:lnTo>
                    <a:pt x="1827" y="1199"/>
                  </a:lnTo>
                  <a:lnTo>
                    <a:pt x="1834" y="1204"/>
                  </a:lnTo>
                  <a:lnTo>
                    <a:pt x="1843" y="1208"/>
                  </a:lnTo>
                  <a:lnTo>
                    <a:pt x="1852" y="1211"/>
                  </a:lnTo>
                  <a:lnTo>
                    <a:pt x="1864" y="1214"/>
                  </a:lnTo>
                  <a:lnTo>
                    <a:pt x="1874" y="1216"/>
                  </a:lnTo>
                  <a:lnTo>
                    <a:pt x="1880" y="1218"/>
                  </a:lnTo>
                  <a:lnTo>
                    <a:pt x="1882" y="1219"/>
                  </a:lnTo>
                  <a:lnTo>
                    <a:pt x="1883" y="1222"/>
                  </a:lnTo>
                  <a:lnTo>
                    <a:pt x="1884" y="1227"/>
                  </a:lnTo>
                  <a:lnTo>
                    <a:pt x="1884" y="1231"/>
                  </a:lnTo>
                  <a:lnTo>
                    <a:pt x="1883" y="1244"/>
                  </a:lnTo>
                  <a:lnTo>
                    <a:pt x="1881" y="1259"/>
                  </a:lnTo>
                  <a:lnTo>
                    <a:pt x="1878" y="1273"/>
                  </a:lnTo>
                  <a:lnTo>
                    <a:pt x="1876" y="1284"/>
                  </a:lnTo>
                  <a:lnTo>
                    <a:pt x="1874" y="1293"/>
                  </a:lnTo>
                  <a:lnTo>
                    <a:pt x="1874" y="1302"/>
                  </a:lnTo>
                  <a:lnTo>
                    <a:pt x="1875" y="1310"/>
                  </a:lnTo>
                  <a:lnTo>
                    <a:pt x="1877" y="1317"/>
                  </a:lnTo>
                  <a:lnTo>
                    <a:pt x="1881" y="1323"/>
                  </a:lnTo>
                  <a:lnTo>
                    <a:pt x="1884" y="1331"/>
                  </a:lnTo>
                  <a:lnTo>
                    <a:pt x="1888" y="1340"/>
                  </a:lnTo>
                  <a:lnTo>
                    <a:pt x="1889" y="1349"/>
                  </a:lnTo>
                  <a:lnTo>
                    <a:pt x="1890" y="1361"/>
                  </a:lnTo>
                  <a:lnTo>
                    <a:pt x="1891" y="1373"/>
                  </a:lnTo>
                  <a:lnTo>
                    <a:pt x="1894" y="1384"/>
                  </a:lnTo>
                  <a:lnTo>
                    <a:pt x="1896" y="1391"/>
                  </a:lnTo>
                  <a:lnTo>
                    <a:pt x="1902" y="1395"/>
                  </a:lnTo>
                  <a:lnTo>
                    <a:pt x="1912" y="1400"/>
                  </a:lnTo>
                  <a:lnTo>
                    <a:pt x="1921" y="1404"/>
                  </a:lnTo>
                  <a:lnTo>
                    <a:pt x="1928" y="1406"/>
                  </a:lnTo>
                  <a:lnTo>
                    <a:pt x="1933" y="1408"/>
                  </a:lnTo>
                  <a:lnTo>
                    <a:pt x="1938" y="1411"/>
                  </a:lnTo>
                  <a:lnTo>
                    <a:pt x="1940" y="1416"/>
                  </a:lnTo>
                  <a:lnTo>
                    <a:pt x="1943" y="1422"/>
                  </a:lnTo>
                  <a:lnTo>
                    <a:pt x="1944" y="1430"/>
                  </a:lnTo>
                  <a:lnTo>
                    <a:pt x="1945" y="1437"/>
                  </a:lnTo>
                  <a:lnTo>
                    <a:pt x="1947" y="1443"/>
                  </a:lnTo>
                  <a:lnTo>
                    <a:pt x="1951" y="1447"/>
                  </a:lnTo>
                  <a:lnTo>
                    <a:pt x="1956" y="1447"/>
                  </a:lnTo>
                  <a:lnTo>
                    <a:pt x="1960" y="1448"/>
                  </a:lnTo>
                  <a:lnTo>
                    <a:pt x="1965" y="1450"/>
                  </a:lnTo>
                  <a:lnTo>
                    <a:pt x="1971" y="1455"/>
                  </a:lnTo>
                  <a:lnTo>
                    <a:pt x="1977" y="1462"/>
                  </a:lnTo>
                  <a:lnTo>
                    <a:pt x="1985" y="1468"/>
                  </a:lnTo>
                  <a:lnTo>
                    <a:pt x="1989" y="1469"/>
                  </a:lnTo>
                  <a:lnTo>
                    <a:pt x="1994" y="1471"/>
                  </a:lnTo>
                  <a:lnTo>
                    <a:pt x="1998" y="1471"/>
                  </a:lnTo>
                  <a:lnTo>
                    <a:pt x="2004" y="1470"/>
                  </a:lnTo>
                  <a:lnTo>
                    <a:pt x="2015" y="1467"/>
                  </a:lnTo>
                  <a:lnTo>
                    <a:pt x="2026" y="1462"/>
                  </a:lnTo>
                  <a:lnTo>
                    <a:pt x="2031" y="1460"/>
                  </a:lnTo>
                  <a:lnTo>
                    <a:pt x="2035" y="1458"/>
                  </a:lnTo>
                  <a:lnTo>
                    <a:pt x="2040" y="1460"/>
                  </a:lnTo>
                  <a:lnTo>
                    <a:pt x="2045" y="1461"/>
                  </a:lnTo>
                  <a:lnTo>
                    <a:pt x="2054" y="1468"/>
                  </a:lnTo>
                  <a:lnTo>
                    <a:pt x="2065" y="1473"/>
                  </a:lnTo>
                  <a:lnTo>
                    <a:pt x="2070" y="1474"/>
                  </a:lnTo>
                  <a:lnTo>
                    <a:pt x="2076" y="1474"/>
                  </a:lnTo>
                  <a:lnTo>
                    <a:pt x="2083" y="1474"/>
                  </a:lnTo>
                  <a:lnTo>
                    <a:pt x="2090" y="1473"/>
                  </a:lnTo>
                  <a:lnTo>
                    <a:pt x="2109" y="1467"/>
                  </a:lnTo>
                  <a:lnTo>
                    <a:pt x="2124" y="1464"/>
                  </a:lnTo>
                  <a:lnTo>
                    <a:pt x="2135" y="1462"/>
                  </a:lnTo>
                  <a:lnTo>
                    <a:pt x="2146" y="1458"/>
                  </a:lnTo>
                  <a:lnTo>
                    <a:pt x="2154" y="1454"/>
                  </a:lnTo>
                  <a:lnTo>
                    <a:pt x="2160" y="1448"/>
                  </a:lnTo>
                  <a:lnTo>
                    <a:pt x="2165" y="1442"/>
                  </a:lnTo>
                  <a:lnTo>
                    <a:pt x="2172" y="1436"/>
                  </a:lnTo>
                  <a:lnTo>
                    <a:pt x="2176" y="1433"/>
                  </a:lnTo>
                  <a:lnTo>
                    <a:pt x="2180" y="1432"/>
                  </a:lnTo>
                  <a:lnTo>
                    <a:pt x="2185" y="1430"/>
                  </a:lnTo>
                  <a:lnTo>
                    <a:pt x="2190" y="1430"/>
                  </a:lnTo>
                  <a:lnTo>
                    <a:pt x="2202" y="1430"/>
                  </a:lnTo>
                  <a:lnTo>
                    <a:pt x="2216" y="1430"/>
                  </a:lnTo>
                  <a:lnTo>
                    <a:pt x="2230" y="1430"/>
                  </a:lnTo>
                  <a:lnTo>
                    <a:pt x="2243" y="1430"/>
                  </a:lnTo>
                  <a:lnTo>
                    <a:pt x="2248" y="1431"/>
                  </a:lnTo>
                  <a:lnTo>
                    <a:pt x="2253" y="1432"/>
                  </a:lnTo>
                  <a:lnTo>
                    <a:pt x="2255" y="1433"/>
                  </a:lnTo>
                  <a:lnTo>
                    <a:pt x="2258" y="1436"/>
                  </a:lnTo>
                  <a:lnTo>
                    <a:pt x="2260" y="1441"/>
                  </a:lnTo>
                  <a:lnTo>
                    <a:pt x="2259" y="1447"/>
                  </a:lnTo>
                  <a:lnTo>
                    <a:pt x="2259" y="1452"/>
                  </a:lnTo>
                  <a:lnTo>
                    <a:pt x="2258" y="1460"/>
                  </a:lnTo>
                  <a:lnTo>
                    <a:pt x="2258" y="1462"/>
                  </a:lnTo>
                  <a:lnTo>
                    <a:pt x="2259" y="1466"/>
                  </a:lnTo>
                  <a:lnTo>
                    <a:pt x="2260" y="1468"/>
                  </a:lnTo>
                  <a:lnTo>
                    <a:pt x="2261" y="1469"/>
                  </a:lnTo>
                  <a:lnTo>
                    <a:pt x="2267" y="1470"/>
                  </a:lnTo>
                  <a:lnTo>
                    <a:pt x="2275" y="1470"/>
                  </a:lnTo>
                  <a:lnTo>
                    <a:pt x="2284" y="1468"/>
                  </a:lnTo>
                  <a:lnTo>
                    <a:pt x="2293" y="1467"/>
                  </a:lnTo>
                  <a:lnTo>
                    <a:pt x="2302" y="1468"/>
                  </a:lnTo>
                  <a:lnTo>
                    <a:pt x="2309" y="1470"/>
                  </a:lnTo>
                  <a:lnTo>
                    <a:pt x="2317" y="1474"/>
                  </a:lnTo>
                  <a:lnTo>
                    <a:pt x="2323" y="1476"/>
                  </a:lnTo>
                  <a:lnTo>
                    <a:pt x="2329" y="1479"/>
                  </a:lnTo>
                  <a:lnTo>
                    <a:pt x="2336" y="1482"/>
                  </a:lnTo>
                  <a:lnTo>
                    <a:pt x="2341" y="1486"/>
                  </a:lnTo>
                  <a:lnTo>
                    <a:pt x="2346" y="1492"/>
                  </a:lnTo>
                  <a:lnTo>
                    <a:pt x="2347" y="1495"/>
                  </a:lnTo>
                  <a:lnTo>
                    <a:pt x="2348" y="1498"/>
                  </a:lnTo>
                  <a:lnTo>
                    <a:pt x="2350" y="1499"/>
                  </a:lnTo>
                  <a:lnTo>
                    <a:pt x="2353" y="1500"/>
                  </a:lnTo>
                  <a:lnTo>
                    <a:pt x="2360" y="1501"/>
                  </a:lnTo>
                  <a:lnTo>
                    <a:pt x="2368" y="1502"/>
                  </a:lnTo>
                  <a:lnTo>
                    <a:pt x="2375" y="1501"/>
                  </a:lnTo>
                  <a:lnTo>
                    <a:pt x="2382" y="1500"/>
                  </a:lnTo>
                  <a:lnTo>
                    <a:pt x="2387" y="1498"/>
                  </a:lnTo>
                  <a:lnTo>
                    <a:pt x="2391" y="1493"/>
                  </a:lnTo>
                  <a:lnTo>
                    <a:pt x="2394" y="1489"/>
                  </a:lnTo>
                  <a:lnTo>
                    <a:pt x="2400" y="1486"/>
                  </a:lnTo>
                  <a:lnTo>
                    <a:pt x="2406" y="1485"/>
                  </a:lnTo>
                  <a:lnTo>
                    <a:pt x="2415" y="1486"/>
                  </a:lnTo>
                  <a:lnTo>
                    <a:pt x="2424" y="1488"/>
                  </a:lnTo>
                  <a:lnTo>
                    <a:pt x="2434" y="1490"/>
                  </a:lnTo>
                  <a:lnTo>
                    <a:pt x="2437" y="1490"/>
                  </a:lnTo>
                  <a:lnTo>
                    <a:pt x="2442" y="1489"/>
                  </a:lnTo>
                  <a:lnTo>
                    <a:pt x="2444" y="1487"/>
                  </a:lnTo>
                  <a:lnTo>
                    <a:pt x="2447" y="1482"/>
                  </a:lnTo>
                  <a:lnTo>
                    <a:pt x="2450" y="1471"/>
                  </a:lnTo>
                  <a:lnTo>
                    <a:pt x="2451" y="1462"/>
                  </a:lnTo>
                  <a:lnTo>
                    <a:pt x="2453" y="1458"/>
                  </a:lnTo>
                  <a:lnTo>
                    <a:pt x="2454" y="1455"/>
                  </a:lnTo>
                  <a:lnTo>
                    <a:pt x="2457" y="1454"/>
                  </a:lnTo>
                  <a:lnTo>
                    <a:pt x="2461" y="1451"/>
                  </a:lnTo>
                  <a:lnTo>
                    <a:pt x="2466" y="1451"/>
                  </a:lnTo>
                  <a:lnTo>
                    <a:pt x="2470" y="1451"/>
                  </a:lnTo>
                  <a:lnTo>
                    <a:pt x="2474" y="1451"/>
                  </a:lnTo>
                  <a:lnTo>
                    <a:pt x="2478" y="1452"/>
                  </a:lnTo>
                  <a:lnTo>
                    <a:pt x="2481" y="1455"/>
                  </a:lnTo>
                  <a:lnTo>
                    <a:pt x="2485" y="1457"/>
                  </a:lnTo>
                  <a:lnTo>
                    <a:pt x="2487" y="1461"/>
                  </a:lnTo>
                  <a:lnTo>
                    <a:pt x="2489" y="1466"/>
                  </a:lnTo>
                  <a:lnTo>
                    <a:pt x="2492" y="1476"/>
                  </a:lnTo>
                  <a:lnTo>
                    <a:pt x="2494" y="1487"/>
                  </a:lnTo>
                  <a:lnTo>
                    <a:pt x="2498" y="1496"/>
                  </a:lnTo>
                  <a:lnTo>
                    <a:pt x="2501" y="1504"/>
                  </a:lnTo>
                  <a:lnTo>
                    <a:pt x="2502" y="1507"/>
                  </a:lnTo>
                  <a:lnTo>
                    <a:pt x="2505" y="1510"/>
                  </a:lnTo>
                  <a:lnTo>
                    <a:pt x="2508" y="1511"/>
                  </a:lnTo>
                  <a:lnTo>
                    <a:pt x="2512" y="1512"/>
                  </a:lnTo>
                  <a:lnTo>
                    <a:pt x="2519" y="1513"/>
                  </a:lnTo>
                  <a:lnTo>
                    <a:pt x="2529" y="1511"/>
                  </a:lnTo>
                  <a:lnTo>
                    <a:pt x="2537" y="1510"/>
                  </a:lnTo>
                  <a:lnTo>
                    <a:pt x="2544" y="1510"/>
                  </a:lnTo>
                  <a:lnTo>
                    <a:pt x="2548" y="1511"/>
                  </a:lnTo>
                  <a:lnTo>
                    <a:pt x="2550" y="1512"/>
                  </a:lnTo>
                  <a:lnTo>
                    <a:pt x="2552" y="1514"/>
                  </a:lnTo>
                  <a:lnTo>
                    <a:pt x="2555" y="1518"/>
                  </a:lnTo>
                  <a:lnTo>
                    <a:pt x="2557" y="1525"/>
                  </a:lnTo>
                  <a:lnTo>
                    <a:pt x="2561" y="1530"/>
                  </a:lnTo>
                  <a:lnTo>
                    <a:pt x="2562" y="1533"/>
                  </a:lnTo>
                  <a:lnTo>
                    <a:pt x="2564" y="1534"/>
                  </a:lnTo>
                  <a:lnTo>
                    <a:pt x="2568" y="1536"/>
                  </a:lnTo>
                  <a:lnTo>
                    <a:pt x="2571" y="1537"/>
                  </a:lnTo>
                  <a:lnTo>
                    <a:pt x="2581" y="1540"/>
                  </a:lnTo>
                  <a:lnTo>
                    <a:pt x="2592" y="1546"/>
                  </a:lnTo>
                  <a:lnTo>
                    <a:pt x="2602" y="1553"/>
                  </a:lnTo>
                  <a:lnTo>
                    <a:pt x="2612" y="1561"/>
                  </a:lnTo>
                  <a:lnTo>
                    <a:pt x="2618" y="1568"/>
                  </a:lnTo>
                  <a:lnTo>
                    <a:pt x="2624" y="1576"/>
                  </a:lnTo>
                  <a:lnTo>
                    <a:pt x="2627" y="1583"/>
                  </a:lnTo>
                  <a:lnTo>
                    <a:pt x="2631" y="1589"/>
                  </a:lnTo>
                  <a:lnTo>
                    <a:pt x="2636" y="1596"/>
                  </a:lnTo>
                  <a:lnTo>
                    <a:pt x="2644" y="1606"/>
                  </a:lnTo>
                  <a:lnTo>
                    <a:pt x="2650" y="1609"/>
                  </a:lnTo>
                  <a:lnTo>
                    <a:pt x="2655" y="1614"/>
                  </a:lnTo>
                  <a:lnTo>
                    <a:pt x="2662" y="1618"/>
                  </a:lnTo>
                  <a:lnTo>
                    <a:pt x="2668" y="1620"/>
                  </a:lnTo>
                  <a:lnTo>
                    <a:pt x="2681" y="1624"/>
                  </a:lnTo>
                  <a:lnTo>
                    <a:pt x="2693" y="1627"/>
                  </a:lnTo>
                  <a:lnTo>
                    <a:pt x="2703" y="1631"/>
                  </a:lnTo>
                  <a:lnTo>
                    <a:pt x="2712" y="1634"/>
                  </a:lnTo>
                  <a:lnTo>
                    <a:pt x="2721" y="1638"/>
                  </a:lnTo>
                  <a:lnTo>
                    <a:pt x="2733" y="1639"/>
                  </a:lnTo>
                  <a:lnTo>
                    <a:pt x="2739" y="1640"/>
                  </a:lnTo>
                  <a:lnTo>
                    <a:pt x="2745" y="1639"/>
                  </a:lnTo>
                  <a:lnTo>
                    <a:pt x="2751" y="1638"/>
                  </a:lnTo>
                  <a:lnTo>
                    <a:pt x="2756" y="1637"/>
                  </a:lnTo>
                  <a:lnTo>
                    <a:pt x="2764" y="1631"/>
                  </a:lnTo>
                  <a:lnTo>
                    <a:pt x="2775" y="1627"/>
                  </a:lnTo>
                  <a:lnTo>
                    <a:pt x="2779" y="1626"/>
                  </a:lnTo>
                  <a:lnTo>
                    <a:pt x="2785" y="1625"/>
                  </a:lnTo>
                  <a:lnTo>
                    <a:pt x="2790" y="1625"/>
                  </a:lnTo>
                  <a:lnTo>
                    <a:pt x="2796" y="1626"/>
                  </a:lnTo>
                  <a:lnTo>
                    <a:pt x="2807" y="1628"/>
                  </a:lnTo>
                  <a:lnTo>
                    <a:pt x="2817" y="1628"/>
                  </a:lnTo>
                  <a:lnTo>
                    <a:pt x="2822" y="1628"/>
                  </a:lnTo>
                  <a:lnTo>
                    <a:pt x="2827" y="1627"/>
                  </a:lnTo>
                  <a:lnTo>
                    <a:pt x="2832" y="1625"/>
                  </a:lnTo>
                  <a:lnTo>
                    <a:pt x="2835" y="1622"/>
                  </a:lnTo>
                  <a:lnTo>
                    <a:pt x="2842" y="1619"/>
                  </a:lnTo>
                  <a:lnTo>
                    <a:pt x="2848" y="1618"/>
                  </a:lnTo>
                  <a:lnTo>
                    <a:pt x="2852" y="1618"/>
                  </a:lnTo>
                  <a:lnTo>
                    <a:pt x="2854" y="1619"/>
                  </a:lnTo>
                  <a:lnTo>
                    <a:pt x="2857" y="1620"/>
                  </a:lnTo>
                  <a:lnTo>
                    <a:pt x="2859" y="1622"/>
                  </a:lnTo>
                  <a:lnTo>
                    <a:pt x="2860" y="1625"/>
                  </a:lnTo>
                  <a:lnTo>
                    <a:pt x="2861" y="1628"/>
                  </a:lnTo>
                  <a:lnTo>
                    <a:pt x="2861" y="1633"/>
                  </a:lnTo>
                  <a:lnTo>
                    <a:pt x="2861" y="1638"/>
                  </a:lnTo>
                  <a:lnTo>
                    <a:pt x="2859" y="1647"/>
                  </a:lnTo>
                  <a:lnTo>
                    <a:pt x="2856" y="1655"/>
                  </a:lnTo>
                  <a:lnTo>
                    <a:pt x="2852" y="1660"/>
                  </a:lnTo>
                  <a:lnTo>
                    <a:pt x="2848" y="1666"/>
                  </a:lnTo>
                  <a:lnTo>
                    <a:pt x="2845" y="1672"/>
                  </a:lnTo>
                  <a:lnTo>
                    <a:pt x="2845" y="1679"/>
                  </a:lnTo>
                  <a:lnTo>
                    <a:pt x="2845" y="1688"/>
                  </a:lnTo>
                  <a:lnTo>
                    <a:pt x="2844" y="1695"/>
                  </a:lnTo>
                  <a:lnTo>
                    <a:pt x="2842" y="1702"/>
                  </a:lnTo>
                  <a:lnTo>
                    <a:pt x="2840" y="1708"/>
                  </a:lnTo>
                  <a:lnTo>
                    <a:pt x="2838" y="1713"/>
                  </a:lnTo>
                  <a:lnTo>
                    <a:pt x="2837" y="1720"/>
                  </a:lnTo>
                  <a:lnTo>
                    <a:pt x="2838" y="1723"/>
                  </a:lnTo>
                  <a:lnTo>
                    <a:pt x="2838" y="1727"/>
                  </a:lnTo>
                  <a:lnTo>
                    <a:pt x="2840" y="1731"/>
                  </a:lnTo>
                  <a:lnTo>
                    <a:pt x="2842" y="1733"/>
                  </a:lnTo>
                  <a:lnTo>
                    <a:pt x="2848" y="1738"/>
                  </a:lnTo>
                  <a:lnTo>
                    <a:pt x="2854" y="1741"/>
                  </a:lnTo>
                  <a:lnTo>
                    <a:pt x="2858" y="1744"/>
                  </a:lnTo>
                  <a:lnTo>
                    <a:pt x="2860" y="1747"/>
                  </a:lnTo>
                  <a:lnTo>
                    <a:pt x="2863" y="1751"/>
                  </a:lnTo>
                  <a:lnTo>
                    <a:pt x="2864" y="1757"/>
                  </a:lnTo>
                  <a:lnTo>
                    <a:pt x="2866" y="1767"/>
                  </a:lnTo>
                  <a:lnTo>
                    <a:pt x="2870" y="1776"/>
                  </a:lnTo>
                  <a:lnTo>
                    <a:pt x="2871" y="1778"/>
                  </a:lnTo>
                  <a:lnTo>
                    <a:pt x="2875" y="1779"/>
                  </a:lnTo>
                  <a:lnTo>
                    <a:pt x="2877" y="1781"/>
                  </a:lnTo>
                  <a:lnTo>
                    <a:pt x="2880" y="1779"/>
                  </a:lnTo>
                  <a:lnTo>
                    <a:pt x="2889" y="1776"/>
                  </a:lnTo>
                  <a:lnTo>
                    <a:pt x="2896" y="1773"/>
                  </a:lnTo>
                  <a:lnTo>
                    <a:pt x="2903" y="1771"/>
                  </a:lnTo>
                  <a:lnTo>
                    <a:pt x="2910" y="1771"/>
                  </a:lnTo>
                  <a:lnTo>
                    <a:pt x="2914" y="1772"/>
                  </a:lnTo>
                  <a:lnTo>
                    <a:pt x="2916" y="1773"/>
                  </a:lnTo>
                  <a:lnTo>
                    <a:pt x="2919" y="1776"/>
                  </a:lnTo>
                  <a:lnTo>
                    <a:pt x="2921" y="1777"/>
                  </a:lnTo>
                  <a:lnTo>
                    <a:pt x="2922" y="1783"/>
                  </a:lnTo>
                  <a:lnTo>
                    <a:pt x="2923" y="1789"/>
                  </a:lnTo>
                  <a:lnTo>
                    <a:pt x="2923" y="1796"/>
                  </a:lnTo>
                  <a:lnTo>
                    <a:pt x="2924" y="1803"/>
                  </a:lnTo>
                  <a:lnTo>
                    <a:pt x="2926" y="1811"/>
                  </a:lnTo>
                  <a:lnTo>
                    <a:pt x="2929" y="1817"/>
                  </a:lnTo>
                  <a:lnTo>
                    <a:pt x="2934" y="1823"/>
                  </a:lnTo>
                  <a:lnTo>
                    <a:pt x="2938" y="1829"/>
                  </a:lnTo>
                  <a:lnTo>
                    <a:pt x="2940" y="1836"/>
                  </a:lnTo>
                  <a:lnTo>
                    <a:pt x="2941" y="1844"/>
                  </a:lnTo>
                  <a:lnTo>
                    <a:pt x="2942" y="1854"/>
                  </a:lnTo>
                  <a:lnTo>
                    <a:pt x="2942" y="1865"/>
                  </a:lnTo>
                  <a:lnTo>
                    <a:pt x="2942" y="1876"/>
                  </a:lnTo>
                  <a:lnTo>
                    <a:pt x="2942" y="1885"/>
                  </a:lnTo>
                  <a:lnTo>
                    <a:pt x="2941" y="1893"/>
                  </a:lnTo>
                  <a:lnTo>
                    <a:pt x="2939" y="1903"/>
                  </a:lnTo>
                  <a:lnTo>
                    <a:pt x="2935" y="1912"/>
                  </a:lnTo>
                  <a:lnTo>
                    <a:pt x="2929" y="1922"/>
                  </a:lnTo>
                  <a:lnTo>
                    <a:pt x="2924" y="1930"/>
                  </a:lnTo>
                  <a:lnTo>
                    <a:pt x="2922" y="1939"/>
                  </a:lnTo>
                  <a:lnTo>
                    <a:pt x="2921" y="1946"/>
                  </a:lnTo>
                  <a:lnTo>
                    <a:pt x="2922" y="1953"/>
                  </a:lnTo>
                  <a:lnTo>
                    <a:pt x="2923" y="1956"/>
                  </a:lnTo>
                  <a:lnTo>
                    <a:pt x="2924" y="1960"/>
                  </a:lnTo>
                  <a:lnTo>
                    <a:pt x="2928" y="1964"/>
                  </a:lnTo>
                  <a:lnTo>
                    <a:pt x="2932" y="1967"/>
                  </a:lnTo>
                  <a:lnTo>
                    <a:pt x="2940" y="1974"/>
                  </a:lnTo>
                  <a:lnTo>
                    <a:pt x="2948" y="1981"/>
                  </a:lnTo>
                  <a:lnTo>
                    <a:pt x="2960" y="1990"/>
                  </a:lnTo>
                  <a:lnTo>
                    <a:pt x="2974" y="2000"/>
                  </a:lnTo>
                  <a:lnTo>
                    <a:pt x="2983" y="2005"/>
                  </a:lnTo>
                  <a:lnTo>
                    <a:pt x="2991" y="2012"/>
                  </a:lnTo>
                  <a:lnTo>
                    <a:pt x="2997" y="2018"/>
                  </a:lnTo>
                  <a:lnTo>
                    <a:pt x="3004" y="2025"/>
                  </a:lnTo>
                  <a:lnTo>
                    <a:pt x="3012" y="2037"/>
                  </a:lnTo>
                  <a:lnTo>
                    <a:pt x="3018" y="2047"/>
                  </a:lnTo>
                  <a:lnTo>
                    <a:pt x="3021" y="2056"/>
                  </a:lnTo>
                  <a:lnTo>
                    <a:pt x="3023" y="2065"/>
                  </a:lnTo>
                  <a:lnTo>
                    <a:pt x="3024" y="2068"/>
                  </a:lnTo>
                  <a:lnTo>
                    <a:pt x="3027" y="2073"/>
                  </a:lnTo>
                  <a:lnTo>
                    <a:pt x="3029" y="2078"/>
                  </a:lnTo>
                  <a:lnTo>
                    <a:pt x="3033" y="2082"/>
                  </a:lnTo>
                  <a:lnTo>
                    <a:pt x="3037" y="2087"/>
                  </a:lnTo>
                  <a:lnTo>
                    <a:pt x="3042" y="2092"/>
                  </a:lnTo>
                  <a:lnTo>
                    <a:pt x="3047" y="2094"/>
                  </a:lnTo>
                  <a:lnTo>
                    <a:pt x="3050" y="2097"/>
                  </a:lnTo>
                  <a:lnTo>
                    <a:pt x="3056" y="2099"/>
                  </a:lnTo>
                  <a:lnTo>
                    <a:pt x="3062" y="2100"/>
                  </a:lnTo>
                  <a:lnTo>
                    <a:pt x="3068" y="2101"/>
                  </a:lnTo>
                  <a:lnTo>
                    <a:pt x="3074" y="2101"/>
                  </a:lnTo>
                  <a:lnTo>
                    <a:pt x="3081" y="2100"/>
                  </a:lnTo>
                  <a:lnTo>
                    <a:pt x="3087" y="2099"/>
                  </a:lnTo>
                  <a:lnTo>
                    <a:pt x="3093" y="2095"/>
                  </a:lnTo>
                  <a:lnTo>
                    <a:pt x="3098" y="2092"/>
                  </a:lnTo>
                  <a:lnTo>
                    <a:pt x="3105" y="2082"/>
                  </a:lnTo>
                  <a:lnTo>
                    <a:pt x="3111" y="2075"/>
                  </a:lnTo>
                  <a:lnTo>
                    <a:pt x="3115" y="2073"/>
                  </a:lnTo>
                  <a:lnTo>
                    <a:pt x="3118" y="2071"/>
                  </a:lnTo>
                  <a:lnTo>
                    <a:pt x="3123" y="2068"/>
                  </a:lnTo>
                  <a:lnTo>
                    <a:pt x="3129" y="2067"/>
                  </a:lnTo>
                  <a:lnTo>
                    <a:pt x="3142" y="2063"/>
                  </a:lnTo>
                  <a:lnTo>
                    <a:pt x="3154" y="2060"/>
                  </a:lnTo>
                  <a:lnTo>
                    <a:pt x="3165" y="2056"/>
                  </a:lnTo>
                  <a:lnTo>
                    <a:pt x="3174" y="2054"/>
                  </a:lnTo>
                  <a:lnTo>
                    <a:pt x="3182" y="2053"/>
                  </a:lnTo>
                  <a:lnTo>
                    <a:pt x="3191" y="2053"/>
                  </a:lnTo>
                  <a:lnTo>
                    <a:pt x="3196" y="2053"/>
                  </a:lnTo>
                  <a:lnTo>
                    <a:pt x="3200" y="2054"/>
                  </a:lnTo>
                  <a:lnTo>
                    <a:pt x="3205" y="2056"/>
                  </a:lnTo>
                  <a:lnTo>
                    <a:pt x="3209" y="2059"/>
                  </a:lnTo>
                  <a:lnTo>
                    <a:pt x="3218" y="2063"/>
                  </a:lnTo>
                  <a:lnTo>
                    <a:pt x="3228" y="2068"/>
                  </a:lnTo>
                  <a:lnTo>
                    <a:pt x="3231" y="2068"/>
                  </a:lnTo>
                  <a:lnTo>
                    <a:pt x="3236" y="2068"/>
                  </a:lnTo>
                  <a:lnTo>
                    <a:pt x="3239" y="2067"/>
                  </a:lnTo>
                  <a:lnTo>
                    <a:pt x="3242" y="2065"/>
                  </a:lnTo>
                  <a:lnTo>
                    <a:pt x="3247" y="2060"/>
                  </a:lnTo>
                  <a:lnTo>
                    <a:pt x="3253" y="2056"/>
                  </a:lnTo>
                  <a:lnTo>
                    <a:pt x="3260" y="2054"/>
                  </a:lnTo>
                  <a:lnTo>
                    <a:pt x="3268" y="2053"/>
                  </a:lnTo>
                  <a:lnTo>
                    <a:pt x="3282" y="2053"/>
                  </a:lnTo>
                  <a:lnTo>
                    <a:pt x="3300" y="2053"/>
                  </a:lnTo>
                  <a:lnTo>
                    <a:pt x="3310" y="2052"/>
                  </a:lnTo>
                  <a:lnTo>
                    <a:pt x="3318" y="2050"/>
                  </a:lnTo>
                  <a:lnTo>
                    <a:pt x="3325" y="2049"/>
                  </a:lnTo>
                  <a:lnTo>
                    <a:pt x="3330" y="2047"/>
                  </a:lnTo>
                  <a:lnTo>
                    <a:pt x="3337" y="2042"/>
                  </a:lnTo>
                  <a:lnTo>
                    <a:pt x="3343" y="2036"/>
                  </a:lnTo>
                  <a:lnTo>
                    <a:pt x="3345" y="2034"/>
                  </a:lnTo>
                  <a:lnTo>
                    <a:pt x="3349" y="2031"/>
                  </a:lnTo>
                  <a:lnTo>
                    <a:pt x="3354" y="2030"/>
                  </a:lnTo>
                  <a:lnTo>
                    <a:pt x="3358" y="2029"/>
                  </a:lnTo>
                  <a:lnTo>
                    <a:pt x="3368" y="2029"/>
                  </a:lnTo>
                  <a:lnTo>
                    <a:pt x="3377" y="2029"/>
                  </a:lnTo>
                  <a:lnTo>
                    <a:pt x="3382" y="2028"/>
                  </a:lnTo>
                  <a:lnTo>
                    <a:pt x="3387" y="2025"/>
                  </a:lnTo>
                  <a:lnTo>
                    <a:pt x="3392" y="2022"/>
                  </a:lnTo>
                  <a:lnTo>
                    <a:pt x="3395" y="2018"/>
                  </a:lnTo>
                  <a:lnTo>
                    <a:pt x="3405" y="2008"/>
                  </a:lnTo>
                  <a:lnTo>
                    <a:pt x="3414" y="1998"/>
                  </a:lnTo>
                  <a:lnTo>
                    <a:pt x="3419" y="1993"/>
                  </a:lnTo>
                  <a:lnTo>
                    <a:pt x="3425" y="1990"/>
                  </a:lnTo>
                  <a:lnTo>
                    <a:pt x="3430" y="1987"/>
                  </a:lnTo>
                  <a:lnTo>
                    <a:pt x="3433" y="1986"/>
                  </a:lnTo>
                  <a:lnTo>
                    <a:pt x="3448" y="1989"/>
                  </a:lnTo>
                  <a:lnTo>
                    <a:pt x="3464" y="1993"/>
                  </a:lnTo>
                  <a:lnTo>
                    <a:pt x="3470" y="1993"/>
                  </a:lnTo>
                  <a:lnTo>
                    <a:pt x="3476" y="1992"/>
                  </a:lnTo>
                  <a:lnTo>
                    <a:pt x="3482" y="1991"/>
                  </a:lnTo>
                  <a:lnTo>
                    <a:pt x="3488" y="1989"/>
                  </a:lnTo>
                  <a:lnTo>
                    <a:pt x="3494" y="1986"/>
                  </a:lnTo>
                  <a:lnTo>
                    <a:pt x="3499" y="1981"/>
                  </a:lnTo>
                  <a:lnTo>
                    <a:pt x="3503" y="1977"/>
                  </a:lnTo>
                  <a:lnTo>
                    <a:pt x="3506" y="1971"/>
                  </a:lnTo>
                  <a:lnTo>
                    <a:pt x="3508" y="1965"/>
                  </a:lnTo>
                  <a:lnTo>
                    <a:pt x="3509" y="1958"/>
                  </a:lnTo>
                  <a:lnTo>
                    <a:pt x="3509" y="1952"/>
                  </a:lnTo>
                  <a:lnTo>
                    <a:pt x="3509" y="1945"/>
                  </a:lnTo>
                  <a:lnTo>
                    <a:pt x="3508" y="1933"/>
                  </a:lnTo>
                  <a:lnTo>
                    <a:pt x="3506" y="1923"/>
                  </a:lnTo>
                  <a:lnTo>
                    <a:pt x="3503" y="1914"/>
                  </a:lnTo>
                  <a:lnTo>
                    <a:pt x="3503" y="1902"/>
                  </a:lnTo>
                  <a:lnTo>
                    <a:pt x="3506" y="1891"/>
                  </a:lnTo>
                  <a:lnTo>
                    <a:pt x="3509" y="1883"/>
                  </a:lnTo>
                  <a:lnTo>
                    <a:pt x="3512" y="1880"/>
                  </a:lnTo>
                  <a:lnTo>
                    <a:pt x="3514" y="1879"/>
                  </a:lnTo>
                  <a:lnTo>
                    <a:pt x="3518" y="1878"/>
                  </a:lnTo>
                  <a:lnTo>
                    <a:pt x="3520" y="1878"/>
                  </a:lnTo>
                  <a:lnTo>
                    <a:pt x="3527" y="1880"/>
                  </a:lnTo>
                  <a:lnTo>
                    <a:pt x="3533" y="1883"/>
                  </a:lnTo>
                  <a:lnTo>
                    <a:pt x="3535" y="1884"/>
                  </a:lnTo>
                  <a:lnTo>
                    <a:pt x="3538" y="1885"/>
                  </a:lnTo>
                  <a:lnTo>
                    <a:pt x="3541" y="1885"/>
                  </a:lnTo>
                  <a:lnTo>
                    <a:pt x="3544" y="1885"/>
                  </a:lnTo>
                  <a:lnTo>
                    <a:pt x="3547" y="1884"/>
                  </a:lnTo>
                  <a:lnTo>
                    <a:pt x="3550" y="1882"/>
                  </a:lnTo>
                  <a:lnTo>
                    <a:pt x="3551" y="1878"/>
                  </a:lnTo>
                  <a:lnTo>
                    <a:pt x="3552" y="1873"/>
                  </a:lnTo>
                  <a:lnTo>
                    <a:pt x="3553" y="1868"/>
                  </a:lnTo>
                  <a:lnTo>
                    <a:pt x="3556" y="1864"/>
                  </a:lnTo>
                  <a:lnTo>
                    <a:pt x="3557" y="1859"/>
                  </a:lnTo>
                  <a:lnTo>
                    <a:pt x="3560" y="1855"/>
                  </a:lnTo>
                  <a:lnTo>
                    <a:pt x="3566" y="1848"/>
                  </a:lnTo>
                  <a:lnTo>
                    <a:pt x="3575" y="1844"/>
                  </a:lnTo>
                  <a:lnTo>
                    <a:pt x="3583" y="1841"/>
                  </a:lnTo>
                  <a:lnTo>
                    <a:pt x="3590" y="1838"/>
                  </a:lnTo>
                  <a:lnTo>
                    <a:pt x="3593" y="1835"/>
                  </a:lnTo>
                  <a:lnTo>
                    <a:pt x="3594" y="1832"/>
                  </a:lnTo>
                  <a:lnTo>
                    <a:pt x="3595" y="1828"/>
                  </a:lnTo>
                  <a:lnTo>
                    <a:pt x="3596" y="1822"/>
                  </a:lnTo>
                  <a:lnTo>
                    <a:pt x="3597" y="1810"/>
                  </a:lnTo>
                  <a:lnTo>
                    <a:pt x="3600" y="1800"/>
                  </a:lnTo>
                  <a:lnTo>
                    <a:pt x="3602" y="1796"/>
                  </a:lnTo>
                  <a:lnTo>
                    <a:pt x="3604" y="1794"/>
                  </a:lnTo>
                  <a:lnTo>
                    <a:pt x="3608" y="1791"/>
                  </a:lnTo>
                  <a:lnTo>
                    <a:pt x="3612" y="1790"/>
                  </a:lnTo>
                  <a:lnTo>
                    <a:pt x="3620" y="1790"/>
                  </a:lnTo>
                  <a:lnTo>
                    <a:pt x="3627" y="1789"/>
                  </a:lnTo>
                  <a:lnTo>
                    <a:pt x="3629" y="1788"/>
                  </a:lnTo>
                  <a:lnTo>
                    <a:pt x="3632" y="1786"/>
                  </a:lnTo>
                  <a:lnTo>
                    <a:pt x="3634" y="1784"/>
                  </a:lnTo>
                  <a:lnTo>
                    <a:pt x="3635" y="1782"/>
                  </a:lnTo>
                  <a:lnTo>
                    <a:pt x="3637" y="1778"/>
                  </a:lnTo>
                  <a:lnTo>
                    <a:pt x="3639" y="1776"/>
                  </a:lnTo>
                  <a:lnTo>
                    <a:pt x="3642" y="1773"/>
                  </a:lnTo>
                  <a:lnTo>
                    <a:pt x="3645" y="1772"/>
                  </a:lnTo>
                  <a:lnTo>
                    <a:pt x="3652" y="1771"/>
                  </a:lnTo>
                  <a:lnTo>
                    <a:pt x="3658" y="1771"/>
                  </a:lnTo>
                  <a:lnTo>
                    <a:pt x="3664" y="1771"/>
                  </a:lnTo>
                  <a:lnTo>
                    <a:pt x="3672" y="1770"/>
                  </a:lnTo>
                  <a:lnTo>
                    <a:pt x="3681" y="1767"/>
                  </a:lnTo>
                  <a:lnTo>
                    <a:pt x="3689" y="1765"/>
                  </a:lnTo>
                  <a:lnTo>
                    <a:pt x="3698" y="1763"/>
                  </a:lnTo>
                  <a:lnTo>
                    <a:pt x="3713" y="1759"/>
                  </a:lnTo>
                  <a:lnTo>
                    <a:pt x="3727" y="1756"/>
                  </a:lnTo>
                  <a:lnTo>
                    <a:pt x="3739" y="1751"/>
                  </a:lnTo>
                  <a:lnTo>
                    <a:pt x="3747" y="1746"/>
                  </a:lnTo>
                  <a:lnTo>
                    <a:pt x="3755" y="1739"/>
                  </a:lnTo>
                  <a:lnTo>
                    <a:pt x="3763" y="1732"/>
                  </a:lnTo>
                  <a:lnTo>
                    <a:pt x="3767" y="1723"/>
                  </a:lnTo>
                  <a:lnTo>
                    <a:pt x="3773" y="1713"/>
                  </a:lnTo>
                  <a:lnTo>
                    <a:pt x="3780" y="1701"/>
                  </a:lnTo>
                  <a:lnTo>
                    <a:pt x="3789" y="1689"/>
                  </a:lnTo>
                  <a:lnTo>
                    <a:pt x="3796" y="1681"/>
                  </a:lnTo>
                  <a:lnTo>
                    <a:pt x="3804" y="1675"/>
                  </a:lnTo>
                  <a:lnTo>
                    <a:pt x="3811" y="1671"/>
                  </a:lnTo>
                  <a:lnTo>
                    <a:pt x="3818" y="1669"/>
                  </a:lnTo>
                  <a:lnTo>
                    <a:pt x="3824" y="1668"/>
                  </a:lnTo>
                  <a:lnTo>
                    <a:pt x="3831" y="1668"/>
                  </a:lnTo>
                  <a:lnTo>
                    <a:pt x="3837" y="1666"/>
                  </a:lnTo>
                  <a:lnTo>
                    <a:pt x="3841" y="1664"/>
                  </a:lnTo>
                  <a:lnTo>
                    <a:pt x="3843" y="1662"/>
                  </a:lnTo>
                  <a:lnTo>
                    <a:pt x="3846" y="1659"/>
                  </a:lnTo>
                  <a:lnTo>
                    <a:pt x="3847" y="1656"/>
                  </a:lnTo>
                  <a:lnTo>
                    <a:pt x="3849" y="1649"/>
                  </a:lnTo>
                  <a:lnTo>
                    <a:pt x="3853" y="1641"/>
                  </a:lnTo>
                  <a:lnTo>
                    <a:pt x="3855" y="1638"/>
                  </a:lnTo>
                  <a:lnTo>
                    <a:pt x="3858" y="1635"/>
                  </a:lnTo>
                  <a:lnTo>
                    <a:pt x="3860" y="1633"/>
                  </a:lnTo>
                  <a:lnTo>
                    <a:pt x="3865" y="1631"/>
                  </a:lnTo>
                  <a:lnTo>
                    <a:pt x="3873" y="1627"/>
                  </a:lnTo>
                  <a:lnTo>
                    <a:pt x="3881" y="1624"/>
                  </a:lnTo>
                  <a:lnTo>
                    <a:pt x="3890" y="1618"/>
                  </a:lnTo>
                  <a:lnTo>
                    <a:pt x="3897" y="1611"/>
                  </a:lnTo>
                  <a:lnTo>
                    <a:pt x="3903" y="1603"/>
                  </a:lnTo>
                  <a:lnTo>
                    <a:pt x="3909" y="1599"/>
                  </a:lnTo>
                  <a:lnTo>
                    <a:pt x="3914" y="1596"/>
                  </a:lnTo>
                  <a:lnTo>
                    <a:pt x="3921" y="1595"/>
                  </a:lnTo>
                  <a:lnTo>
                    <a:pt x="3929" y="1595"/>
                  </a:lnTo>
                  <a:lnTo>
                    <a:pt x="3938" y="1594"/>
                  </a:lnTo>
                  <a:lnTo>
                    <a:pt x="3943" y="1593"/>
                  </a:lnTo>
                  <a:lnTo>
                    <a:pt x="3948" y="1590"/>
                  </a:lnTo>
                  <a:lnTo>
                    <a:pt x="3953" y="1588"/>
                  </a:lnTo>
                  <a:lnTo>
                    <a:pt x="3957" y="1586"/>
                  </a:lnTo>
                  <a:lnTo>
                    <a:pt x="3967" y="1578"/>
                  </a:lnTo>
                  <a:lnTo>
                    <a:pt x="3980" y="1570"/>
                  </a:lnTo>
                  <a:lnTo>
                    <a:pt x="3987" y="1568"/>
                  </a:lnTo>
                  <a:lnTo>
                    <a:pt x="3994" y="1564"/>
                  </a:lnTo>
                  <a:lnTo>
                    <a:pt x="4001" y="1562"/>
                  </a:lnTo>
                  <a:lnTo>
                    <a:pt x="4009" y="1561"/>
                  </a:lnTo>
                  <a:lnTo>
                    <a:pt x="4021" y="1559"/>
                  </a:lnTo>
                  <a:lnTo>
                    <a:pt x="4030" y="1561"/>
                  </a:lnTo>
                  <a:lnTo>
                    <a:pt x="4037" y="1562"/>
                  </a:lnTo>
                  <a:lnTo>
                    <a:pt x="4045" y="1563"/>
                  </a:lnTo>
                  <a:lnTo>
                    <a:pt x="4053" y="1564"/>
                  </a:lnTo>
                  <a:lnTo>
                    <a:pt x="4061" y="1564"/>
                  </a:lnTo>
                  <a:lnTo>
                    <a:pt x="4066" y="1563"/>
                  </a:lnTo>
                  <a:lnTo>
                    <a:pt x="4069" y="1561"/>
                  </a:lnTo>
                  <a:lnTo>
                    <a:pt x="4072" y="1559"/>
                  </a:lnTo>
                  <a:lnTo>
                    <a:pt x="4074" y="1556"/>
                  </a:lnTo>
                  <a:lnTo>
                    <a:pt x="4078" y="1550"/>
                  </a:lnTo>
                  <a:lnTo>
                    <a:pt x="4082" y="1544"/>
                  </a:lnTo>
                  <a:lnTo>
                    <a:pt x="4087" y="1539"/>
                  </a:lnTo>
                  <a:lnTo>
                    <a:pt x="4095" y="1534"/>
                  </a:lnTo>
                  <a:lnTo>
                    <a:pt x="4105" y="1532"/>
                  </a:lnTo>
                  <a:lnTo>
                    <a:pt x="4112" y="1527"/>
                  </a:lnTo>
                  <a:lnTo>
                    <a:pt x="4114" y="1524"/>
                  </a:lnTo>
                  <a:lnTo>
                    <a:pt x="4117" y="1521"/>
                  </a:lnTo>
                  <a:lnTo>
                    <a:pt x="4119" y="1518"/>
                  </a:lnTo>
                  <a:lnTo>
                    <a:pt x="4120" y="1514"/>
                  </a:lnTo>
                  <a:lnTo>
                    <a:pt x="4120" y="1508"/>
                  </a:lnTo>
                  <a:lnTo>
                    <a:pt x="4120" y="1504"/>
                  </a:lnTo>
                  <a:lnTo>
                    <a:pt x="4120" y="1502"/>
                  </a:lnTo>
                  <a:lnTo>
                    <a:pt x="4122" y="1501"/>
                  </a:lnTo>
                  <a:lnTo>
                    <a:pt x="4124" y="1502"/>
                  </a:lnTo>
                  <a:lnTo>
                    <a:pt x="4126" y="1505"/>
                  </a:lnTo>
                  <a:lnTo>
                    <a:pt x="4130" y="1507"/>
                  </a:lnTo>
                  <a:lnTo>
                    <a:pt x="4133" y="1511"/>
                  </a:lnTo>
                  <a:lnTo>
                    <a:pt x="4136" y="1515"/>
                  </a:lnTo>
                  <a:lnTo>
                    <a:pt x="4137" y="1521"/>
                  </a:lnTo>
                  <a:lnTo>
                    <a:pt x="4137" y="1526"/>
                  </a:lnTo>
                  <a:lnTo>
                    <a:pt x="4135" y="1531"/>
                  </a:lnTo>
                  <a:lnTo>
                    <a:pt x="4132" y="1536"/>
                  </a:lnTo>
                  <a:lnTo>
                    <a:pt x="4129" y="1540"/>
                  </a:lnTo>
                  <a:lnTo>
                    <a:pt x="4118" y="1549"/>
                  </a:lnTo>
                  <a:lnTo>
                    <a:pt x="4105" y="1558"/>
                  </a:lnTo>
                  <a:lnTo>
                    <a:pt x="4091" y="1568"/>
                  </a:lnTo>
                  <a:lnTo>
                    <a:pt x="4080" y="1578"/>
                  </a:lnTo>
                  <a:lnTo>
                    <a:pt x="4069" y="1588"/>
                  </a:lnTo>
                  <a:lnTo>
                    <a:pt x="4061" y="1597"/>
                  </a:lnTo>
                  <a:lnTo>
                    <a:pt x="4057" y="1602"/>
                  </a:lnTo>
                  <a:lnTo>
                    <a:pt x="4055" y="1608"/>
                  </a:lnTo>
                  <a:lnTo>
                    <a:pt x="4053" y="1614"/>
                  </a:lnTo>
                  <a:lnTo>
                    <a:pt x="4051" y="1620"/>
                  </a:lnTo>
                  <a:lnTo>
                    <a:pt x="4049" y="1634"/>
                  </a:lnTo>
                  <a:lnTo>
                    <a:pt x="4049" y="1647"/>
                  </a:lnTo>
                  <a:lnTo>
                    <a:pt x="4049" y="1660"/>
                  </a:lnTo>
                  <a:lnTo>
                    <a:pt x="4049" y="1671"/>
                  </a:lnTo>
                  <a:lnTo>
                    <a:pt x="4048" y="1682"/>
                  </a:lnTo>
                  <a:lnTo>
                    <a:pt x="4045" y="1693"/>
                  </a:lnTo>
                  <a:lnTo>
                    <a:pt x="4043" y="1704"/>
                  </a:lnTo>
                  <a:lnTo>
                    <a:pt x="4040" y="1719"/>
                  </a:lnTo>
                  <a:lnTo>
                    <a:pt x="4038" y="1732"/>
                  </a:lnTo>
                  <a:lnTo>
                    <a:pt x="4037" y="1744"/>
                  </a:lnTo>
                  <a:lnTo>
                    <a:pt x="4038" y="1748"/>
                  </a:lnTo>
                  <a:lnTo>
                    <a:pt x="4041" y="1752"/>
                  </a:lnTo>
                  <a:lnTo>
                    <a:pt x="4043" y="1756"/>
                  </a:lnTo>
                  <a:lnTo>
                    <a:pt x="4047" y="1759"/>
                  </a:lnTo>
                  <a:lnTo>
                    <a:pt x="4051" y="1763"/>
                  </a:lnTo>
                  <a:lnTo>
                    <a:pt x="4056" y="1764"/>
                  </a:lnTo>
                  <a:lnTo>
                    <a:pt x="4061" y="1765"/>
                  </a:lnTo>
                  <a:lnTo>
                    <a:pt x="4066" y="1765"/>
                  </a:lnTo>
                  <a:lnTo>
                    <a:pt x="4070" y="1765"/>
                  </a:lnTo>
                  <a:lnTo>
                    <a:pt x="4074" y="1766"/>
                  </a:lnTo>
                  <a:lnTo>
                    <a:pt x="4078" y="1766"/>
                  </a:lnTo>
                  <a:lnTo>
                    <a:pt x="4080" y="1769"/>
                  </a:lnTo>
                  <a:lnTo>
                    <a:pt x="4082" y="1770"/>
                  </a:lnTo>
                  <a:lnTo>
                    <a:pt x="4084" y="1772"/>
                  </a:lnTo>
                  <a:lnTo>
                    <a:pt x="4085" y="1775"/>
                  </a:lnTo>
                  <a:lnTo>
                    <a:pt x="4085" y="1778"/>
                  </a:lnTo>
                  <a:lnTo>
                    <a:pt x="4085" y="1782"/>
                  </a:lnTo>
                  <a:lnTo>
                    <a:pt x="4087" y="1784"/>
                  </a:lnTo>
                  <a:lnTo>
                    <a:pt x="4088" y="1788"/>
                  </a:lnTo>
                  <a:lnTo>
                    <a:pt x="4091" y="1791"/>
                  </a:lnTo>
                  <a:lnTo>
                    <a:pt x="4098" y="1797"/>
                  </a:lnTo>
                  <a:lnTo>
                    <a:pt x="4105" y="1804"/>
                  </a:lnTo>
                  <a:lnTo>
                    <a:pt x="4113" y="1814"/>
                  </a:lnTo>
                  <a:lnTo>
                    <a:pt x="4118" y="1822"/>
                  </a:lnTo>
                  <a:lnTo>
                    <a:pt x="4122" y="1832"/>
                  </a:lnTo>
                  <a:lnTo>
                    <a:pt x="4123" y="1841"/>
                  </a:lnTo>
                  <a:lnTo>
                    <a:pt x="4122" y="1853"/>
                  </a:lnTo>
                  <a:lnTo>
                    <a:pt x="4119" y="1868"/>
                  </a:lnTo>
                  <a:lnTo>
                    <a:pt x="4117" y="1886"/>
                  </a:lnTo>
                  <a:lnTo>
                    <a:pt x="4112" y="1901"/>
                  </a:lnTo>
                  <a:lnTo>
                    <a:pt x="4106" y="1914"/>
                  </a:lnTo>
                  <a:lnTo>
                    <a:pt x="4101" y="1927"/>
                  </a:lnTo>
                  <a:lnTo>
                    <a:pt x="4097" y="1941"/>
                  </a:lnTo>
                  <a:lnTo>
                    <a:pt x="4093" y="1954"/>
                  </a:lnTo>
                  <a:lnTo>
                    <a:pt x="4092" y="1959"/>
                  </a:lnTo>
                  <a:lnTo>
                    <a:pt x="4088" y="1964"/>
                  </a:lnTo>
                  <a:lnTo>
                    <a:pt x="4085" y="1967"/>
                  </a:lnTo>
                  <a:lnTo>
                    <a:pt x="4080" y="1971"/>
                  </a:lnTo>
                  <a:lnTo>
                    <a:pt x="4070" y="1974"/>
                  </a:lnTo>
                  <a:lnTo>
                    <a:pt x="4059" y="1979"/>
                  </a:lnTo>
                  <a:lnTo>
                    <a:pt x="4053" y="1981"/>
                  </a:lnTo>
                  <a:lnTo>
                    <a:pt x="4047" y="1984"/>
                  </a:lnTo>
                  <a:lnTo>
                    <a:pt x="4041" y="1989"/>
                  </a:lnTo>
                  <a:lnTo>
                    <a:pt x="4035" y="1993"/>
                  </a:lnTo>
                  <a:lnTo>
                    <a:pt x="4024" y="2004"/>
                  </a:lnTo>
                  <a:lnTo>
                    <a:pt x="4016" y="2013"/>
                  </a:lnTo>
                  <a:lnTo>
                    <a:pt x="4012" y="2019"/>
                  </a:lnTo>
                  <a:lnTo>
                    <a:pt x="4010" y="2025"/>
                  </a:lnTo>
                  <a:lnTo>
                    <a:pt x="4009" y="2032"/>
                  </a:lnTo>
                  <a:lnTo>
                    <a:pt x="4006" y="2040"/>
                  </a:lnTo>
                  <a:lnTo>
                    <a:pt x="4006" y="2047"/>
                  </a:lnTo>
                  <a:lnTo>
                    <a:pt x="4006" y="2054"/>
                  </a:lnTo>
                  <a:lnTo>
                    <a:pt x="4006" y="2060"/>
                  </a:lnTo>
                  <a:lnTo>
                    <a:pt x="4007" y="2066"/>
                  </a:lnTo>
                  <a:lnTo>
                    <a:pt x="4012" y="2076"/>
                  </a:lnTo>
                  <a:lnTo>
                    <a:pt x="4019" y="2090"/>
                  </a:lnTo>
                  <a:lnTo>
                    <a:pt x="4022" y="2098"/>
                  </a:lnTo>
                  <a:lnTo>
                    <a:pt x="4024" y="2105"/>
                  </a:lnTo>
                  <a:lnTo>
                    <a:pt x="4025" y="2113"/>
                  </a:lnTo>
                  <a:lnTo>
                    <a:pt x="4026" y="2120"/>
                  </a:lnTo>
                  <a:lnTo>
                    <a:pt x="4025" y="2129"/>
                  </a:lnTo>
                  <a:lnTo>
                    <a:pt x="4023" y="2135"/>
                  </a:lnTo>
                  <a:lnTo>
                    <a:pt x="4019" y="2141"/>
                  </a:lnTo>
                  <a:lnTo>
                    <a:pt x="4017" y="2145"/>
                  </a:lnTo>
                  <a:lnTo>
                    <a:pt x="4013" y="2151"/>
                  </a:lnTo>
                  <a:lnTo>
                    <a:pt x="4010" y="2156"/>
                  </a:lnTo>
                  <a:lnTo>
                    <a:pt x="4007" y="2162"/>
                  </a:lnTo>
                  <a:lnTo>
                    <a:pt x="4005" y="2168"/>
                  </a:lnTo>
                  <a:lnTo>
                    <a:pt x="4004" y="2185"/>
                  </a:lnTo>
                  <a:lnTo>
                    <a:pt x="4005" y="2204"/>
                  </a:lnTo>
                  <a:lnTo>
                    <a:pt x="4007" y="2224"/>
                  </a:lnTo>
                  <a:lnTo>
                    <a:pt x="4011" y="2242"/>
                  </a:lnTo>
                  <a:lnTo>
                    <a:pt x="4013" y="2264"/>
                  </a:lnTo>
                  <a:lnTo>
                    <a:pt x="4016" y="2294"/>
                  </a:lnTo>
                  <a:lnTo>
                    <a:pt x="4017" y="2321"/>
                  </a:lnTo>
                  <a:lnTo>
                    <a:pt x="4016" y="2342"/>
                  </a:lnTo>
                  <a:lnTo>
                    <a:pt x="4015" y="2347"/>
                  </a:lnTo>
                  <a:lnTo>
                    <a:pt x="4012" y="2353"/>
                  </a:lnTo>
                  <a:lnTo>
                    <a:pt x="4010" y="2358"/>
                  </a:lnTo>
                  <a:lnTo>
                    <a:pt x="4006" y="2363"/>
                  </a:lnTo>
                  <a:lnTo>
                    <a:pt x="4001" y="2369"/>
                  </a:lnTo>
                  <a:lnTo>
                    <a:pt x="3998" y="2374"/>
                  </a:lnTo>
                  <a:lnTo>
                    <a:pt x="3996" y="2380"/>
                  </a:lnTo>
                  <a:lnTo>
                    <a:pt x="3993" y="2387"/>
                  </a:lnTo>
                  <a:lnTo>
                    <a:pt x="3992" y="2394"/>
                  </a:lnTo>
                  <a:lnTo>
                    <a:pt x="3991" y="2401"/>
                  </a:lnTo>
                  <a:lnTo>
                    <a:pt x="3992" y="2407"/>
                  </a:lnTo>
                  <a:lnTo>
                    <a:pt x="3993" y="2413"/>
                  </a:lnTo>
                  <a:lnTo>
                    <a:pt x="3996" y="2419"/>
                  </a:lnTo>
                  <a:lnTo>
                    <a:pt x="3998" y="2424"/>
                  </a:lnTo>
                  <a:lnTo>
                    <a:pt x="4000" y="2429"/>
                  </a:lnTo>
                  <a:lnTo>
                    <a:pt x="4005" y="2433"/>
                  </a:lnTo>
                  <a:lnTo>
                    <a:pt x="4013" y="2446"/>
                  </a:lnTo>
                  <a:lnTo>
                    <a:pt x="4022" y="2462"/>
                  </a:lnTo>
                  <a:lnTo>
                    <a:pt x="4025" y="2471"/>
                  </a:lnTo>
                  <a:lnTo>
                    <a:pt x="4028" y="2479"/>
                  </a:lnTo>
                  <a:lnTo>
                    <a:pt x="4029" y="2488"/>
                  </a:lnTo>
                  <a:lnTo>
                    <a:pt x="4029" y="2496"/>
                  </a:lnTo>
                  <a:lnTo>
                    <a:pt x="4028" y="2503"/>
                  </a:lnTo>
                  <a:lnTo>
                    <a:pt x="4025" y="2510"/>
                  </a:lnTo>
                  <a:lnTo>
                    <a:pt x="4022" y="2517"/>
                  </a:lnTo>
                  <a:lnTo>
                    <a:pt x="4018" y="2523"/>
                  </a:lnTo>
                  <a:lnTo>
                    <a:pt x="4009" y="2535"/>
                  </a:lnTo>
                  <a:lnTo>
                    <a:pt x="4000" y="2547"/>
                  </a:lnTo>
                  <a:lnTo>
                    <a:pt x="3997" y="2553"/>
                  </a:lnTo>
                  <a:lnTo>
                    <a:pt x="3994" y="2560"/>
                  </a:lnTo>
                  <a:lnTo>
                    <a:pt x="3992" y="2567"/>
                  </a:lnTo>
                  <a:lnTo>
                    <a:pt x="3992" y="2574"/>
                  </a:lnTo>
                  <a:lnTo>
                    <a:pt x="3992" y="2580"/>
                  </a:lnTo>
                  <a:lnTo>
                    <a:pt x="3992" y="2586"/>
                  </a:lnTo>
                  <a:lnTo>
                    <a:pt x="3993" y="2591"/>
                  </a:lnTo>
                  <a:lnTo>
                    <a:pt x="3996" y="2595"/>
                  </a:lnTo>
                  <a:lnTo>
                    <a:pt x="3999" y="2601"/>
                  </a:lnTo>
                  <a:lnTo>
                    <a:pt x="4001" y="2608"/>
                  </a:lnTo>
                  <a:lnTo>
                    <a:pt x="4001" y="2616"/>
                  </a:lnTo>
                  <a:lnTo>
                    <a:pt x="4000" y="2626"/>
                  </a:lnTo>
                  <a:lnTo>
                    <a:pt x="3998" y="2639"/>
                  </a:lnTo>
                  <a:lnTo>
                    <a:pt x="3992" y="2654"/>
                  </a:lnTo>
                  <a:lnTo>
                    <a:pt x="3984" y="2668"/>
                  </a:lnTo>
                  <a:lnTo>
                    <a:pt x="3977" y="2681"/>
                  </a:lnTo>
                  <a:lnTo>
                    <a:pt x="3973" y="2687"/>
                  </a:lnTo>
                  <a:lnTo>
                    <a:pt x="3968" y="2692"/>
                  </a:lnTo>
                  <a:lnTo>
                    <a:pt x="3962" y="2696"/>
                  </a:lnTo>
                  <a:lnTo>
                    <a:pt x="3956" y="2698"/>
                  </a:lnTo>
                  <a:lnTo>
                    <a:pt x="3952" y="2700"/>
                  </a:lnTo>
                  <a:lnTo>
                    <a:pt x="3948" y="2703"/>
                  </a:lnTo>
                  <a:lnTo>
                    <a:pt x="3947" y="2706"/>
                  </a:lnTo>
                  <a:lnTo>
                    <a:pt x="3947" y="2714"/>
                  </a:lnTo>
                  <a:lnTo>
                    <a:pt x="3949" y="2734"/>
                  </a:lnTo>
                  <a:lnTo>
                    <a:pt x="3950" y="2748"/>
                  </a:lnTo>
                  <a:lnTo>
                    <a:pt x="3949" y="2754"/>
                  </a:lnTo>
                  <a:lnTo>
                    <a:pt x="3949" y="2762"/>
                  </a:lnTo>
                  <a:lnTo>
                    <a:pt x="3950" y="2769"/>
                  </a:lnTo>
                  <a:lnTo>
                    <a:pt x="3953" y="2777"/>
                  </a:lnTo>
                  <a:lnTo>
                    <a:pt x="3955" y="2784"/>
                  </a:lnTo>
                  <a:lnTo>
                    <a:pt x="3956" y="2793"/>
                  </a:lnTo>
                  <a:lnTo>
                    <a:pt x="3956" y="2803"/>
                  </a:lnTo>
                  <a:lnTo>
                    <a:pt x="3954" y="2811"/>
                  </a:lnTo>
                  <a:lnTo>
                    <a:pt x="3949" y="2817"/>
                  </a:lnTo>
                  <a:lnTo>
                    <a:pt x="3940" y="2826"/>
                  </a:lnTo>
                  <a:lnTo>
                    <a:pt x="3929" y="2837"/>
                  </a:lnTo>
                  <a:lnTo>
                    <a:pt x="3917" y="2851"/>
                  </a:lnTo>
                  <a:lnTo>
                    <a:pt x="3911" y="2859"/>
                  </a:lnTo>
                  <a:lnTo>
                    <a:pt x="3906" y="2868"/>
                  </a:lnTo>
                  <a:lnTo>
                    <a:pt x="3902" y="2876"/>
                  </a:lnTo>
                  <a:lnTo>
                    <a:pt x="3898" y="2885"/>
                  </a:lnTo>
                  <a:lnTo>
                    <a:pt x="3892" y="2901"/>
                  </a:lnTo>
                  <a:lnTo>
                    <a:pt x="3889" y="2913"/>
                  </a:lnTo>
                  <a:lnTo>
                    <a:pt x="3887" y="2925"/>
                  </a:lnTo>
                  <a:lnTo>
                    <a:pt x="3887" y="2939"/>
                  </a:lnTo>
                  <a:lnTo>
                    <a:pt x="3886" y="2955"/>
                  </a:lnTo>
                  <a:lnTo>
                    <a:pt x="3886" y="2968"/>
                  </a:lnTo>
                  <a:lnTo>
                    <a:pt x="3886" y="2974"/>
                  </a:lnTo>
                  <a:lnTo>
                    <a:pt x="3887" y="2980"/>
                  </a:lnTo>
                  <a:lnTo>
                    <a:pt x="3889" y="2985"/>
                  </a:lnTo>
                  <a:lnTo>
                    <a:pt x="3891" y="2990"/>
                  </a:lnTo>
                  <a:lnTo>
                    <a:pt x="3893" y="2995"/>
                  </a:lnTo>
                  <a:lnTo>
                    <a:pt x="3896" y="2999"/>
                  </a:lnTo>
                  <a:lnTo>
                    <a:pt x="3899" y="3002"/>
                  </a:lnTo>
                  <a:lnTo>
                    <a:pt x="3903" y="3005"/>
                  </a:lnTo>
                  <a:lnTo>
                    <a:pt x="3905" y="3007"/>
                  </a:lnTo>
                  <a:lnTo>
                    <a:pt x="3908" y="3011"/>
                  </a:lnTo>
                  <a:lnTo>
                    <a:pt x="3910" y="3015"/>
                  </a:lnTo>
                  <a:lnTo>
                    <a:pt x="3912" y="3020"/>
                  </a:lnTo>
                  <a:lnTo>
                    <a:pt x="3915" y="3030"/>
                  </a:lnTo>
                  <a:lnTo>
                    <a:pt x="3915" y="3042"/>
                  </a:lnTo>
                  <a:lnTo>
                    <a:pt x="3915" y="3046"/>
                  </a:lnTo>
                  <a:lnTo>
                    <a:pt x="3914" y="3052"/>
                  </a:lnTo>
                  <a:lnTo>
                    <a:pt x="3911" y="3058"/>
                  </a:lnTo>
                  <a:lnTo>
                    <a:pt x="3909" y="3064"/>
                  </a:lnTo>
                  <a:lnTo>
                    <a:pt x="3905" y="3070"/>
                  </a:lnTo>
                  <a:lnTo>
                    <a:pt x="3900" y="3076"/>
                  </a:lnTo>
                  <a:lnTo>
                    <a:pt x="3896" y="3082"/>
                  </a:lnTo>
                  <a:lnTo>
                    <a:pt x="3889" y="3088"/>
                  </a:lnTo>
                  <a:lnTo>
                    <a:pt x="3884" y="3090"/>
                  </a:lnTo>
                  <a:lnTo>
                    <a:pt x="3878" y="3093"/>
                  </a:lnTo>
                  <a:lnTo>
                    <a:pt x="3873" y="3095"/>
                  </a:lnTo>
                  <a:lnTo>
                    <a:pt x="3867" y="3096"/>
                  </a:lnTo>
                  <a:lnTo>
                    <a:pt x="3854" y="3097"/>
                  </a:lnTo>
                  <a:lnTo>
                    <a:pt x="3843" y="3097"/>
                  </a:lnTo>
                  <a:lnTo>
                    <a:pt x="3829" y="3096"/>
                  </a:lnTo>
                  <a:lnTo>
                    <a:pt x="3816" y="3095"/>
                  </a:lnTo>
                  <a:lnTo>
                    <a:pt x="3803" y="3093"/>
                  </a:lnTo>
                  <a:lnTo>
                    <a:pt x="3789" y="3092"/>
                  </a:lnTo>
                  <a:lnTo>
                    <a:pt x="3753" y="3088"/>
                  </a:lnTo>
                  <a:lnTo>
                    <a:pt x="3713" y="3084"/>
                  </a:lnTo>
                  <a:lnTo>
                    <a:pt x="3672" y="3082"/>
                  </a:lnTo>
                  <a:lnTo>
                    <a:pt x="3635" y="3080"/>
                  </a:lnTo>
                  <a:lnTo>
                    <a:pt x="3614" y="3078"/>
                  </a:lnTo>
                  <a:lnTo>
                    <a:pt x="3596" y="3077"/>
                  </a:lnTo>
                  <a:lnTo>
                    <a:pt x="3582" y="3076"/>
                  </a:lnTo>
                  <a:lnTo>
                    <a:pt x="3571" y="3074"/>
                  </a:lnTo>
                  <a:lnTo>
                    <a:pt x="3563" y="3071"/>
                  </a:lnTo>
                  <a:lnTo>
                    <a:pt x="3557" y="3069"/>
                  </a:lnTo>
                  <a:lnTo>
                    <a:pt x="3552" y="3065"/>
                  </a:lnTo>
                  <a:lnTo>
                    <a:pt x="3547" y="3063"/>
                  </a:lnTo>
                  <a:lnTo>
                    <a:pt x="3541" y="3055"/>
                  </a:lnTo>
                  <a:lnTo>
                    <a:pt x="3538" y="3049"/>
                  </a:lnTo>
                  <a:lnTo>
                    <a:pt x="3535" y="3046"/>
                  </a:lnTo>
                  <a:lnTo>
                    <a:pt x="3533" y="3044"/>
                  </a:lnTo>
                  <a:lnTo>
                    <a:pt x="3531" y="3042"/>
                  </a:lnTo>
                  <a:lnTo>
                    <a:pt x="3527" y="3042"/>
                  </a:lnTo>
                  <a:lnTo>
                    <a:pt x="3524" y="3040"/>
                  </a:lnTo>
                  <a:lnTo>
                    <a:pt x="3520" y="3042"/>
                  </a:lnTo>
                  <a:lnTo>
                    <a:pt x="3518" y="3043"/>
                  </a:lnTo>
                  <a:lnTo>
                    <a:pt x="3515" y="3045"/>
                  </a:lnTo>
                  <a:lnTo>
                    <a:pt x="3509" y="3053"/>
                  </a:lnTo>
                  <a:lnTo>
                    <a:pt x="3505" y="3068"/>
                  </a:lnTo>
                  <a:lnTo>
                    <a:pt x="3500" y="3083"/>
                  </a:lnTo>
                  <a:lnTo>
                    <a:pt x="3496" y="3095"/>
                  </a:lnTo>
                  <a:lnTo>
                    <a:pt x="3492" y="3103"/>
                  </a:lnTo>
                  <a:lnTo>
                    <a:pt x="3484" y="3112"/>
                  </a:lnTo>
                  <a:lnTo>
                    <a:pt x="3477" y="3118"/>
                  </a:lnTo>
                  <a:lnTo>
                    <a:pt x="3472" y="3121"/>
                  </a:lnTo>
                  <a:lnTo>
                    <a:pt x="3471" y="3124"/>
                  </a:lnTo>
                  <a:lnTo>
                    <a:pt x="3471" y="3126"/>
                  </a:lnTo>
                  <a:lnTo>
                    <a:pt x="3471" y="3128"/>
                  </a:lnTo>
                  <a:lnTo>
                    <a:pt x="3472" y="3132"/>
                  </a:lnTo>
                  <a:lnTo>
                    <a:pt x="3474" y="3138"/>
                  </a:lnTo>
                  <a:lnTo>
                    <a:pt x="3474" y="3145"/>
                  </a:lnTo>
                  <a:lnTo>
                    <a:pt x="3471" y="3153"/>
                  </a:lnTo>
                  <a:lnTo>
                    <a:pt x="3465" y="3164"/>
                  </a:lnTo>
                  <a:lnTo>
                    <a:pt x="3458" y="3175"/>
                  </a:lnTo>
                  <a:lnTo>
                    <a:pt x="3451" y="3184"/>
                  </a:lnTo>
                  <a:lnTo>
                    <a:pt x="3445" y="3193"/>
                  </a:lnTo>
                  <a:lnTo>
                    <a:pt x="3439" y="3200"/>
                  </a:lnTo>
                  <a:lnTo>
                    <a:pt x="3434" y="3206"/>
                  </a:lnTo>
                  <a:lnTo>
                    <a:pt x="3431" y="3213"/>
                  </a:lnTo>
                  <a:lnTo>
                    <a:pt x="3430" y="3220"/>
                  </a:lnTo>
                  <a:lnTo>
                    <a:pt x="3431" y="3226"/>
                  </a:lnTo>
                  <a:lnTo>
                    <a:pt x="3431" y="3228"/>
                  </a:lnTo>
                  <a:lnTo>
                    <a:pt x="3431" y="3231"/>
                  </a:lnTo>
                  <a:lnTo>
                    <a:pt x="3429" y="3232"/>
                  </a:lnTo>
                  <a:lnTo>
                    <a:pt x="3426" y="3232"/>
                  </a:lnTo>
                  <a:lnTo>
                    <a:pt x="3418" y="3233"/>
                  </a:lnTo>
                  <a:lnTo>
                    <a:pt x="3405" y="3233"/>
                  </a:lnTo>
                  <a:lnTo>
                    <a:pt x="3399" y="3233"/>
                  </a:lnTo>
                  <a:lnTo>
                    <a:pt x="3393" y="3235"/>
                  </a:lnTo>
                  <a:lnTo>
                    <a:pt x="3387" y="3237"/>
                  </a:lnTo>
                  <a:lnTo>
                    <a:pt x="3382" y="3240"/>
                  </a:lnTo>
                  <a:lnTo>
                    <a:pt x="3375" y="3247"/>
                  </a:lnTo>
                  <a:lnTo>
                    <a:pt x="3369" y="3256"/>
                  </a:lnTo>
                  <a:lnTo>
                    <a:pt x="3367" y="3259"/>
                  </a:lnTo>
                  <a:lnTo>
                    <a:pt x="3363" y="3261"/>
                  </a:lnTo>
                  <a:lnTo>
                    <a:pt x="3360" y="3264"/>
                  </a:lnTo>
                  <a:lnTo>
                    <a:pt x="3356" y="3265"/>
                  </a:lnTo>
                  <a:lnTo>
                    <a:pt x="3348" y="3265"/>
                  </a:lnTo>
                  <a:lnTo>
                    <a:pt x="3341" y="3264"/>
                  </a:lnTo>
                  <a:lnTo>
                    <a:pt x="3333" y="3264"/>
                  </a:lnTo>
                  <a:lnTo>
                    <a:pt x="3326" y="3265"/>
                  </a:lnTo>
                  <a:lnTo>
                    <a:pt x="3324" y="3267"/>
                  </a:lnTo>
                  <a:lnTo>
                    <a:pt x="3322" y="3270"/>
                  </a:lnTo>
                  <a:lnTo>
                    <a:pt x="3320" y="3273"/>
                  </a:lnTo>
                  <a:lnTo>
                    <a:pt x="3320" y="3278"/>
                  </a:lnTo>
                  <a:lnTo>
                    <a:pt x="3318" y="3285"/>
                  </a:lnTo>
                  <a:lnTo>
                    <a:pt x="3316" y="3291"/>
                  </a:lnTo>
                  <a:lnTo>
                    <a:pt x="3311" y="3295"/>
                  </a:lnTo>
                  <a:lnTo>
                    <a:pt x="3305" y="3297"/>
                  </a:lnTo>
                  <a:lnTo>
                    <a:pt x="3301" y="3298"/>
                  </a:lnTo>
                  <a:lnTo>
                    <a:pt x="3299" y="3301"/>
                  </a:lnTo>
                  <a:lnTo>
                    <a:pt x="3298" y="3304"/>
                  </a:lnTo>
                  <a:lnTo>
                    <a:pt x="3298" y="3309"/>
                  </a:lnTo>
                  <a:lnTo>
                    <a:pt x="3298" y="3314"/>
                  </a:lnTo>
                  <a:lnTo>
                    <a:pt x="3300" y="3317"/>
                  </a:lnTo>
                  <a:lnTo>
                    <a:pt x="3302" y="3322"/>
                  </a:lnTo>
                  <a:lnTo>
                    <a:pt x="3307" y="3326"/>
                  </a:lnTo>
                  <a:lnTo>
                    <a:pt x="3317" y="3330"/>
                  </a:lnTo>
                  <a:lnTo>
                    <a:pt x="3324" y="3334"/>
                  </a:lnTo>
                  <a:lnTo>
                    <a:pt x="3327" y="3336"/>
                  </a:lnTo>
                  <a:lnTo>
                    <a:pt x="3331" y="3341"/>
                  </a:lnTo>
                  <a:lnTo>
                    <a:pt x="3335" y="3346"/>
                  </a:lnTo>
                  <a:lnTo>
                    <a:pt x="3338" y="3354"/>
                  </a:lnTo>
                  <a:lnTo>
                    <a:pt x="3348" y="3373"/>
                  </a:lnTo>
                  <a:lnTo>
                    <a:pt x="3357" y="3392"/>
                  </a:lnTo>
                  <a:lnTo>
                    <a:pt x="3367" y="3411"/>
                  </a:lnTo>
                  <a:lnTo>
                    <a:pt x="3374" y="3427"/>
                  </a:lnTo>
                  <a:lnTo>
                    <a:pt x="3383" y="3446"/>
                  </a:lnTo>
                  <a:lnTo>
                    <a:pt x="3396" y="3473"/>
                  </a:lnTo>
                  <a:lnTo>
                    <a:pt x="3409" y="3502"/>
                  </a:lnTo>
                  <a:lnTo>
                    <a:pt x="3420" y="3524"/>
                  </a:lnTo>
                  <a:lnTo>
                    <a:pt x="3429" y="3543"/>
                  </a:lnTo>
                  <a:lnTo>
                    <a:pt x="3437" y="3561"/>
                  </a:lnTo>
                  <a:lnTo>
                    <a:pt x="3446" y="3579"/>
                  </a:lnTo>
                  <a:lnTo>
                    <a:pt x="3452" y="3594"/>
                  </a:lnTo>
                  <a:lnTo>
                    <a:pt x="3456" y="3601"/>
                  </a:lnTo>
                  <a:lnTo>
                    <a:pt x="3458" y="3610"/>
                  </a:lnTo>
                  <a:lnTo>
                    <a:pt x="3462" y="3619"/>
                  </a:lnTo>
                  <a:lnTo>
                    <a:pt x="3462" y="3626"/>
                  </a:lnTo>
                  <a:lnTo>
                    <a:pt x="3457" y="3638"/>
                  </a:lnTo>
                  <a:lnTo>
                    <a:pt x="3452" y="3651"/>
                  </a:lnTo>
                  <a:lnTo>
                    <a:pt x="3453" y="3667"/>
                  </a:lnTo>
                  <a:lnTo>
                    <a:pt x="3455" y="3683"/>
                  </a:lnTo>
                  <a:lnTo>
                    <a:pt x="3457" y="3701"/>
                  </a:lnTo>
                  <a:lnTo>
                    <a:pt x="3456" y="3717"/>
                  </a:lnTo>
                  <a:lnTo>
                    <a:pt x="3455" y="3731"/>
                  </a:lnTo>
                  <a:lnTo>
                    <a:pt x="3455" y="3742"/>
                  </a:lnTo>
                  <a:lnTo>
                    <a:pt x="3456" y="3746"/>
                  </a:lnTo>
                  <a:lnTo>
                    <a:pt x="3457" y="3751"/>
                  </a:lnTo>
                  <a:lnTo>
                    <a:pt x="3459" y="3755"/>
                  </a:lnTo>
                  <a:lnTo>
                    <a:pt x="3462" y="3760"/>
                  </a:lnTo>
                  <a:lnTo>
                    <a:pt x="3468" y="3768"/>
                  </a:lnTo>
                  <a:lnTo>
                    <a:pt x="3472" y="3780"/>
                  </a:lnTo>
                  <a:lnTo>
                    <a:pt x="3475" y="3786"/>
                  </a:lnTo>
                  <a:lnTo>
                    <a:pt x="3476" y="3793"/>
                  </a:lnTo>
                  <a:lnTo>
                    <a:pt x="3476" y="3800"/>
                  </a:lnTo>
                  <a:lnTo>
                    <a:pt x="3476" y="3808"/>
                  </a:lnTo>
                  <a:lnTo>
                    <a:pt x="3475" y="3824"/>
                  </a:lnTo>
                  <a:lnTo>
                    <a:pt x="3476" y="3838"/>
                  </a:lnTo>
                  <a:lnTo>
                    <a:pt x="3477" y="3845"/>
                  </a:lnTo>
                  <a:lnTo>
                    <a:pt x="3478" y="3851"/>
                  </a:lnTo>
                  <a:lnTo>
                    <a:pt x="3482" y="3856"/>
                  </a:lnTo>
                  <a:lnTo>
                    <a:pt x="3487" y="3861"/>
                  </a:lnTo>
                  <a:lnTo>
                    <a:pt x="3501" y="3866"/>
                  </a:lnTo>
                  <a:lnTo>
                    <a:pt x="3509" y="3871"/>
                  </a:lnTo>
                  <a:lnTo>
                    <a:pt x="3512" y="3875"/>
                  </a:lnTo>
                  <a:lnTo>
                    <a:pt x="3512" y="3878"/>
                  </a:lnTo>
                  <a:lnTo>
                    <a:pt x="3512" y="3881"/>
                  </a:lnTo>
                  <a:lnTo>
                    <a:pt x="3509" y="3883"/>
                  </a:lnTo>
                  <a:lnTo>
                    <a:pt x="3505" y="3889"/>
                  </a:lnTo>
                  <a:lnTo>
                    <a:pt x="3497" y="3894"/>
                  </a:lnTo>
                  <a:lnTo>
                    <a:pt x="3490" y="3901"/>
                  </a:lnTo>
                  <a:lnTo>
                    <a:pt x="3484" y="3907"/>
                  </a:lnTo>
                  <a:lnTo>
                    <a:pt x="3480" y="3912"/>
                  </a:lnTo>
                  <a:lnTo>
                    <a:pt x="3476" y="3915"/>
                  </a:lnTo>
                  <a:lnTo>
                    <a:pt x="3474" y="3915"/>
                  </a:lnTo>
                  <a:lnTo>
                    <a:pt x="3471" y="3915"/>
                  </a:lnTo>
                  <a:lnTo>
                    <a:pt x="3468" y="3914"/>
                  </a:lnTo>
                  <a:lnTo>
                    <a:pt x="3464" y="3910"/>
                  </a:lnTo>
                  <a:lnTo>
                    <a:pt x="3450" y="3899"/>
                  </a:lnTo>
                  <a:lnTo>
                    <a:pt x="3436" y="3887"/>
                  </a:lnTo>
                  <a:lnTo>
                    <a:pt x="3431" y="3883"/>
                  </a:lnTo>
                  <a:lnTo>
                    <a:pt x="3426" y="3881"/>
                  </a:lnTo>
                  <a:lnTo>
                    <a:pt x="3424" y="3881"/>
                  </a:lnTo>
                  <a:lnTo>
                    <a:pt x="3423" y="3881"/>
                  </a:lnTo>
                  <a:lnTo>
                    <a:pt x="3420" y="3882"/>
                  </a:lnTo>
                  <a:lnTo>
                    <a:pt x="3419" y="3884"/>
                  </a:lnTo>
                  <a:lnTo>
                    <a:pt x="3412" y="3896"/>
                  </a:lnTo>
                  <a:lnTo>
                    <a:pt x="3407" y="3908"/>
                  </a:lnTo>
                  <a:lnTo>
                    <a:pt x="3405" y="3912"/>
                  </a:lnTo>
                  <a:lnTo>
                    <a:pt x="3402" y="3915"/>
                  </a:lnTo>
                  <a:lnTo>
                    <a:pt x="3399" y="3918"/>
                  </a:lnTo>
                  <a:lnTo>
                    <a:pt x="3395" y="3919"/>
                  </a:lnTo>
                  <a:lnTo>
                    <a:pt x="3392" y="3919"/>
                  </a:lnTo>
                  <a:lnTo>
                    <a:pt x="3387" y="3919"/>
                  </a:lnTo>
                  <a:lnTo>
                    <a:pt x="3382" y="3916"/>
                  </a:lnTo>
                  <a:lnTo>
                    <a:pt x="3379" y="3914"/>
                  </a:lnTo>
                  <a:lnTo>
                    <a:pt x="3369" y="3906"/>
                  </a:lnTo>
                  <a:lnTo>
                    <a:pt x="3360" y="3899"/>
                  </a:lnTo>
                  <a:lnTo>
                    <a:pt x="3349" y="3891"/>
                  </a:lnTo>
                  <a:lnTo>
                    <a:pt x="3338" y="3887"/>
                  </a:lnTo>
                  <a:lnTo>
                    <a:pt x="3327" y="3883"/>
                  </a:lnTo>
                  <a:lnTo>
                    <a:pt x="3318" y="3878"/>
                  </a:lnTo>
                  <a:lnTo>
                    <a:pt x="3310" y="3874"/>
                  </a:lnTo>
                  <a:lnTo>
                    <a:pt x="3302" y="3866"/>
                  </a:lnTo>
                  <a:lnTo>
                    <a:pt x="3297" y="3862"/>
                  </a:lnTo>
                  <a:lnTo>
                    <a:pt x="3289" y="3859"/>
                  </a:lnTo>
                  <a:lnTo>
                    <a:pt x="3282" y="3858"/>
                  </a:lnTo>
                  <a:lnTo>
                    <a:pt x="3275" y="3858"/>
                  </a:lnTo>
                  <a:lnTo>
                    <a:pt x="3268" y="3858"/>
                  </a:lnTo>
                  <a:lnTo>
                    <a:pt x="3260" y="3857"/>
                  </a:lnTo>
                  <a:lnTo>
                    <a:pt x="3256" y="3855"/>
                  </a:lnTo>
                  <a:lnTo>
                    <a:pt x="3251" y="3853"/>
                  </a:lnTo>
                  <a:lnTo>
                    <a:pt x="3248" y="3850"/>
                  </a:lnTo>
                  <a:lnTo>
                    <a:pt x="3245" y="3846"/>
                  </a:lnTo>
                  <a:lnTo>
                    <a:pt x="3238" y="3833"/>
                  </a:lnTo>
                  <a:lnTo>
                    <a:pt x="3231" y="3821"/>
                  </a:lnTo>
                  <a:lnTo>
                    <a:pt x="3226" y="3819"/>
                  </a:lnTo>
                  <a:lnTo>
                    <a:pt x="3222" y="3819"/>
                  </a:lnTo>
                  <a:lnTo>
                    <a:pt x="3218" y="3819"/>
                  </a:lnTo>
                  <a:lnTo>
                    <a:pt x="3213" y="3821"/>
                  </a:lnTo>
                  <a:lnTo>
                    <a:pt x="3211" y="3823"/>
                  </a:lnTo>
                  <a:lnTo>
                    <a:pt x="3209" y="3820"/>
                  </a:lnTo>
                  <a:lnTo>
                    <a:pt x="3207" y="3817"/>
                  </a:lnTo>
                  <a:lnTo>
                    <a:pt x="3206" y="3812"/>
                  </a:lnTo>
                  <a:lnTo>
                    <a:pt x="3205" y="3800"/>
                  </a:lnTo>
                  <a:lnTo>
                    <a:pt x="3204" y="3788"/>
                  </a:lnTo>
                  <a:lnTo>
                    <a:pt x="3203" y="3779"/>
                  </a:lnTo>
                  <a:lnTo>
                    <a:pt x="3200" y="3769"/>
                  </a:lnTo>
                  <a:lnTo>
                    <a:pt x="3199" y="3761"/>
                  </a:lnTo>
                  <a:lnTo>
                    <a:pt x="3196" y="3752"/>
                  </a:lnTo>
                  <a:lnTo>
                    <a:pt x="3192" y="3743"/>
                  </a:lnTo>
                  <a:lnTo>
                    <a:pt x="3186" y="3733"/>
                  </a:lnTo>
                  <a:lnTo>
                    <a:pt x="3182" y="3723"/>
                  </a:lnTo>
                  <a:lnTo>
                    <a:pt x="3180" y="3713"/>
                  </a:lnTo>
                  <a:lnTo>
                    <a:pt x="3179" y="3704"/>
                  </a:lnTo>
                  <a:lnTo>
                    <a:pt x="3178" y="3697"/>
                  </a:lnTo>
                  <a:lnTo>
                    <a:pt x="3176" y="3694"/>
                  </a:lnTo>
                  <a:lnTo>
                    <a:pt x="3176" y="3692"/>
                  </a:lnTo>
                  <a:lnTo>
                    <a:pt x="3175" y="3692"/>
                  </a:lnTo>
                  <a:lnTo>
                    <a:pt x="3173" y="3693"/>
                  </a:lnTo>
                  <a:lnTo>
                    <a:pt x="3169" y="3698"/>
                  </a:lnTo>
                  <a:lnTo>
                    <a:pt x="3165" y="3707"/>
                  </a:lnTo>
                  <a:lnTo>
                    <a:pt x="3157" y="3718"/>
                  </a:lnTo>
                  <a:lnTo>
                    <a:pt x="3152" y="3730"/>
                  </a:lnTo>
                  <a:lnTo>
                    <a:pt x="3146" y="3743"/>
                  </a:lnTo>
                  <a:lnTo>
                    <a:pt x="3136" y="3758"/>
                  </a:lnTo>
                  <a:lnTo>
                    <a:pt x="3129" y="3774"/>
                  </a:lnTo>
                  <a:lnTo>
                    <a:pt x="3123" y="3787"/>
                  </a:lnTo>
                  <a:lnTo>
                    <a:pt x="3122" y="3788"/>
                  </a:lnTo>
                  <a:lnTo>
                    <a:pt x="3121" y="3790"/>
                  </a:lnTo>
                  <a:lnTo>
                    <a:pt x="3119" y="3792"/>
                  </a:lnTo>
                  <a:lnTo>
                    <a:pt x="3117" y="3792"/>
                  </a:lnTo>
                  <a:lnTo>
                    <a:pt x="3112" y="3792"/>
                  </a:lnTo>
                  <a:lnTo>
                    <a:pt x="3108" y="3789"/>
                  </a:lnTo>
                  <a:lnTo>
                    <a:pt x="3103" y="3787"/>
                  </a:lnTo>
                  <a:lnTo>
                    <a:pt x="3098" y="3782"/>
                  </a:lnTo>
                  <a:lnTo>
                    <a:pt x="3094" y="3777"/>
                  </a:lnTo>
                  <a:lnTo>
                    <a:pt x="3092" y="3773"/>
                  </a:lnTo>
                  <a:lnTo>
                    <a:pt x="3089" y="3762"/>
                  </a:lnTo>
                  <a:lnTo>
                    <a:pt x="3086" y="3752"/>
                  </a:lnTo>
                  <a:lnTo>
                    <a:pt x="3084" y="3743"/>
                  </a:lnTo>
                  <a:lnTo>
                    <a:pt x="3079" y="3733"/>
                  </a:lnTo>
                  <a:lnTo>
                    <a:pt x="3075" y="3731"/>
                  </a:lnTo>
                  <a:lnTo>
                    <a:pt x="3070" y="3729"/>
                  </a:lnTo>
                  <a:lnTo>
                    <a:pt x="3065" y="3727"/>
                  </a:lnTo>
                  <a:lnTo>
                    <a:pt x="3058" y="3729"/>
                  </a:lnTo>
                  <a:lnTo>
                    <a:pt x="3050" y="3730"/>
                  </a:lnTo>
                  <a:lnTo>
                    <a:pt x="3045" y="3733"/>
                  </a:lnTo>
                  <a:lnTo>
                    <a:pt x="3037" y="3738"/>
                  </a:lnTo>
                  <a:lnTo>
                    <a:pt x="3031" y="3743"/>
                  </a:lnTo>
                  <a:lnTo>
                    <a:pt x="3027" y="3749"/>
                  </a:lnTo>
                  <a:lnTo>
                    <a:pt x="3024" y="3755"/>
                  </a:lnTo>
                  <a:lnTo>
                    <a:pt x="3022" y="3761"/>
                  </a:lnTo>
                  <a:lnTo>
                    <a:pt x="3022" y="3767"/>
                  </a:lnTo>
                  <a:lnTo>
                    <a:pt x="3022" y="3777"/>
                  </a:lnTo>
                  <a:lnTo>
                    <a:pt x="3022" y="3788"/>
                  </a:lnTo>
                  <a:lnTo>
                    <a:pt x="3020" y="3793"/>
                  </a:lnTo>
                  <a:lnTo>
                    <a:pt x="3017" y="3796"/>
                  </a:lnTo>
                  <a:lnTo>
                    <a:pt x="3015" y="3800"/>
                  </a:lnTo>
                  <a:lnTo>
                    <a:pt x="3011" y="3802"/>
                  </a:lnTo>
                  <a:lnTo>
                    <a:pt x="3002" y="3805"/>
                  </a:lnTo>
                  <a:lnTo>
                    <a:pt x="2991" y="3807"/>
                  </a:lnTo>
                  <a:lnTo>
                    <a:pt x="2979" y="3808"/>
                  </a:lnTo>
                  <a:lnTo>
                    <a:pt x="2966" y="3811"/>
                  </a:lnTo>
                  <a:lnTo>
                    <a:pt x="2960" y="3812"/>
                  </a:lnTo>
                  <a:lnTo>
                    <a:pt x="2954" y="3814"/>
                  </a:lnTo>
                  <a:lnTo>
                    <a:pt x="2948" y="3818"/>
                  </a:lnTo>
                  <a:lnTo>
                    <a:pt x="2942" y="3821"/>
                  </a:lnTo>
                  <a:lnTo>
                    <a:pt x="2932" y="3832"/>
                  </a:lnTo>
                  <a:lnTo>
                    <a:pt x="2921" y="3843"/>
                  </a:lnTo>
                  <a:lnTo>
                    <a:pt x="2914" y="3849"/>
                  </a:lnTo>
                  <a:lnTo>
                    <a:pt x="2908" y="3853"/>
                  </a:lnTo>
                  <a:lnTo>
                    <a:pt x="2901" y="3857"/>
                  </a:lnTo>
                  <a:lnTo>
                    <a:pt x="2894" y="3859"/>
                  </a:lnTo>
                  <a:lnTo>
                    <a:pt x="2888" y="3861"/>
                  </a:lnTo>
                  <a:lnTo>
                    <a:pt x="2880" y="3864"/>
                  </a:lnTo>
                  <a:lnTo>
                    <a:pt x="2876" y="3868"/>
                  </a:lnTo>
                  <a:lnTo>
                    <a:pt x="2871" y="3872"/>
                  </a:lnTo>
                  <a:lnTo>
                    <a:pt x="2869" y="3877"/>
                  </a:lnTo>
                  <a:lnTo>
                    <a:pt x="2866" y="3882"/>
                  </a:lnTo>
                  <a:lnTo>
                    <a:pt x="2865" y="3888"/>
                  </a:lnTo>
                  <a:lnTo>
                    <a:pt x="2865" y="3894"/>
                  </a:lnTo>
                  <a:lnTo>
                    <a:pt x="2867" y="3905"/>
                  </a:lnTo>
                  <a:lnTo>
                    <a:pt x="2871" y="3918"/>
                  </a:lnTo>
                  <a:lnTo>
                    <a:pt x="2877" y="3929"/>
                  </a:lnTo>
                  <a:lnTo>
                    <a:pt x="2883" y="3944"/>
                  </a:lnTo>
                  <a:lnTo>
                    <a:pt x="2885" y="3951"/>
                  </a:lnTo>
                  <a:lnTo>
                    <a:pt x="2886" y="3956"/>
                  </a:lnTo>
                  <a:lnTo>
                    <a:pt x="2885" y="3959"/>
                  </a:lnTo>
                  <a:lnTo>
                    <a:pt x="2883" y="3962"/>
                  </a:lnTo>
                  <a:lnTo>
                    <a:pt x="2878" y="3964"/>
                  </a:lnTo>
                  <a:lnTo>
                    <a:pt x="2873" y="3964"/>
                  </a:lnTo>
                  <a:lnTo>
                    <a:pt x="2867" y="3963"/>
                  </a:lnTo>
                  <a:lnTo>
                    <a:pt x="2860" y="3962"/>
                  </a:lnTo>
                  <a:lnTo>
                    <a:pt x="2857" y="3960"/>
                  </a:lnTo>
                  <a:lnTo>
                    <a:pt x="2854" y="3962"/>
                  </a:lnTo>
                  <a:lnTo>
                    <a:pt x="2851" y="3962"/>
                  </a:lnTo>
                  <a:lnTo>
                    <a:pt x="2850" y="3963"/>
                  </a:lnTo>
                  <a:lnTo>
                    <a:pt x="2845" y="3968"/>
                  </a:lnTo>
                  <a:lnTo>
                    <a:pt x="2841" y="3973"/>
                  </a:lnTo>
                  <a:lnTo>
                    <a:pt x="2838" y="3979"/>
                  </a:lnTo>
                  <a:lnTo>
                    <a:pt x="2834" y="3985"/>
                  </a:lnTo>
                  <a:lnTo>
                    <a:pt x="2832" y="3988"/>
                  </a:lnTo>
                  <a:lnTo>
                    <a:pt x="2828" y="3989"/>
                  </a:lnTo>
                  <a:lnTo>
                    <a:pt x="2826" y="3991"/>
                  </a:lnTo>
                  <a:lnTo>
                    <a:pt x="2822" y="3991"/>
                  </a:lnTo>
                  <a:lnTo>
                    <a:pt x="2816" y="3992"/>
                  </a:lnTo>
                  <a:lnTo>
                    <a:pt x="2812" y="3991"/>
                  </a:lnTo>
                  <a:lnTo>
                    <a:pt x="2806" y="3987"/>
                  </a:lnTo>
                  <a:lnTo>
                    <a:pt x="2796" y="3978"/>
                  </a:lnTo>
                  <a:lnTo>
                    <a:pt x="2793" y="3976"/>
                  </a:lnTo>
                  <a:lnTo>
                    <a:pt x="2789" y="3975"/>
                  </a:lnTo>
                  <a:lnTo>
                    <a:pt x="2784" y="3976"/>
                  </a:lnTo>
                  <a:lnTo>
                    <a:pt x="2781" y="3976"/>
                  </a:lnTo>
                  <a:lnTo>
                    <a:pt x="2774" y="3978"/>
                  </a:lnTo>
                  <a:lnTo>
                    <a:pt x="2768" y="3979"/>
                  </a:lnTo>
                  <a:lnTo>
                    <a:pt x="2762" y="3976"/>
                  </a:lnTo>
                  <a:lnTo>
                    <a:pt x="2757" y="3971"/>
                  </a:lnTo>
                  <a:lnTo>
                    <a:pt x="2752" y="3964"/>
                  </a:lnTo>
                  <a:lnTo>
                    <a:pt x="2746" y="3951"/>
                  </a:lnTo>
                  <a:lnTo>
                    <a:pt x="2740" y="3934"/>
                  </a:lnTo>
                  <a:lnTo>
                    <a:pt x="2733" y="3918"/>
                  </a:lnTo>
                  <a:lnTo>
                    <a:pt x="2727" y="3902"/>
                  </a:lnTo>
                  <a:lnTo>
                    <a:pt x="2721" y="3888"/>
                  </a:lnTo>
                  <a:lnTo>
                    <a:pt x="2719" y="3883"/>
                  </a:lnTo>
                  <a:lnTo>
                    <a:pt x="2715" y="3878"/>
                  </a:lnTo>
                  <a:lnTo>
                    <a:pt x="2712" y="3874"/>
                  </a:lnTo>
                  <a:lnTo>
                    <a:pt x="2707" y="3870"/>
                  </a:lnTo>
                  <a:lnTo>
                    <a:pt x="2702" y="3868"/>
                  </a:lnTo>
                  <a:lnTo>
                    <a:pt x="2697" y="3865"/>
                  </a:lnTo>
                  <a:lnTo>
                    <a:pt x="2693" y="3864"/>
                  </a:lnTo>
                  <a:lnTo>
                    <a:pt x="2687" y="3863"/>
                  </a:lnTo>
                  <a:lnTo>
                    <a:pt x="2676" y="3859"/>
                  </a:lnTo>
                  <a:lnTo>
                    <a:pt x="2667" y="3856"/>
                  </a:lnTo>
                  <a:lnTo>
                    <a:pt x="2659" y="3850"/>
                  </a:lnTo>
                  <a:lnTo>
                    <a:pt x="2651" y="3842"/>
                  </a:lnTo>
                  <a:lnTo>
                    <a:pt x="2645" y="3830"/>
                  </a:lnTo>
                  <a:lnTo>
                    <a:pt x="2640" y="3815"/>
                  </a:lnTo>
                  <a:lnTo>
                    <a:pt x="2636" y="3801"/>
                  </a:lnTo>
                  <a:lnTo>
                    <a:pt x="2631" y="3790"/>
                  </a:lnTo>
                  <a:lnTo>
                    <a:pt x="2618" y="3774"/>
                  </a:lnTo>
                  <a:lnTo>
                    <a:pt x="2601" y="3756"/>
                  </a:lnTo>
                  <a:lnTo>
                    <a:pt x="2598" y="3750"/>
                  </a:lnTo>
                  <a:lnTo>
                    <a:pt x="2594" y="3742"/>
                  </a:lnTo>
                  <a:lnTo>
                    <a:pt x="2593" y="3732"/>
                  </a:lnTo>
                  <a:lnTo>
                    <a:pt x="2590" y="3721"/>
                  </a:lnTo>
                  <a:lnTo>
                    <a:pt x="2588" y="3700"/>
                  </a:lnTo>
                  <a:lnTo>
                    <a:pt x="2587" y="3682"/>
                  </a:lnTo>
                  <a:lnTo>
                    <a:pt x="2584" y="3669"/>
                  </a:lnTo>
                  <a:lnTo>
                    <a:pt x="2580" y="3657"/>
                  </a:lnTo>
                  <a:lnTo>
                    <a:pt x="2575" y="3648"/>
                  </a:lnTo>
                  <a:lnTo>
                    <a:pt x="2569" y="3639"/>
                  </a:lnTo>
                  <a:lnTo>
                    <a:pt x="2562" y="3632"/>
                  </a:lnTo>
                  <a:lnTo>
                    <a:pt x="2554" y="3625"/>
                  </a:lnTo>
                  <a:lnTo>
                    <a:pt x="2551" y="3623"/>
                  </a:lnTo>
                  <a:lnTo>
                    <a:pt x="2548" y="3620"/>
                  </a:lnTo>
                  <a:lnTo>
                    <a:pt x="2545" y="3619"/>
                  </a:lnTo>
                  <a:lnTo>
                    <a:pt x="2542" y="3619"/>
                  </a:lnTo>
                  <a:lnTo>
                    <a:pt x="2536" y="3623"/>
                  </a:lnTo>
                  <a:lnTo>
                    <a:pt x="2529" y="3630"/>
                  </a:lnTo>
                  <a:lnTo>
                    <a:pt x="2520" y="3638"/>
                  </a:lnTo>
                  <a:lnTo>
                    <a:pt x="2514" y="3645"/>
                  </a:lnTo>
                  <a:lnTo>
                    <a:pt x="2510" y="3654"/>
                  </a:lnTo>
                  <a:lnTo>
                    <a:pt x="2505" y="3666"/>
                  </a:lnTo>
                  <a:lnTo>
                    <a:pt x="2500" y="3677"/>
                  </a:lnTo>
                  <a:lnTo>
                    <a:pt x="2497" y="3687"/>
                  </a:lnTo>
                  <a:lnTo>
                    <a:pt x="2494" y="3691"/>
                  </a:lnTo>
                  <a:lnTo>
                    <a:pt x="2491" y="3693"/>
                  </a:lnTo>
                  <a:lnTo>
                    <a:pt x="2486" y="3694"/>
                  </a:lnTo>
                  <a:lnTo>
                    <a:pt x="2482" y="3694"/>
                  </a:lnTo>
                  <a:lnTo>
                    <a:pt x="2473" y="3693"/>
                  </a:lnTo>
                  <a:lnTo>
                    <a:pt x="2464" y="3691"/>
                  </a:lnTo>
                  <a:lnTo>
                    <a:pt x="2461" y="3691"/>
                  </a:lnTo>
                  <a:lnTo>
                    <a:pt x="2460" y="3692"/>
                  </a:lnTo>
                  <a:lnTo>
                    <a:pt x="2458" y="3693"/>
                  </a:lnTo>
                  <a:lnTo>
                    <a:pt x="2457" y="3695"/>
                  </a:lnTo>
                  <a:lnTo>
                    <a:pt x="2460" y="3700"/>
                  </a:lnTo>
                  <a:lnTo>
                    <a:pt x="2463" y="3705"/>
                  </a:lnTo>
                  <a:lnTo>
                    <a:pt x="2468" y="3710"/>
                  </a:lnTo>
                  <a:lnTo>
                    <a:pt x="2472" y="3716"/>
                  </a:lnTo>
                  <a:lnTo>
                    <a:pt x="2474" y="3723"/>
                  </a:lnTo>
                  <a:lnTo>
                    <a:pt x="2474" y="3730"/>
                  </a:lnTo>
                  <a:lnTo>
                    <a:pt x="2474" y="3740"/>
                  </a:lnTo>
                  <a:lnTo>
                    <a:pt x="2474" y="3756"/>
                  </a:lnTo>
                  <a:lnTo>
                    <a:pt x="2476" y="3773"/>
                  </a:lnTo>
                  <a:lnTo>
                    <a:pt x="2480" y="3784"/>
                  </a:lnTo>
                  <a:lnTo>
                    <a:pt x="2483" y="3792"/>
                  </a:lnTo>
                  <a:lnTo>
                    <a:pt x="2486" y="3796"/>
                  </a:lnTo>
                  <a:lnTo>
                    <a:pt x="2486" y="3800"/>
                  </a:lnTo>
                  <a:lnTo>
                    <a:pt x="2485" y="3802"/>
                  </a:lnTo>
                  <a:lnTo>
                    <a:pt x="2483" y="3805"/>
                  </a:lnTo>
                  <a:lnTo>
                    <a:pt x="2480" y="3808"/>
                  </a:lnTo>
                  <a:lnTo>
                    <a:pt x="2470" y="3814"/>
                  </a:lnTo>
                  <a:lnTo>
                    <a:pt x="2457" y="3823"/>
                  </a:lnTo>
                  <a:lnTo>
                    <a:pt x="2450" y="3826"/>
                  </a:lnTo>
                  <a:lnTo>
                    <a:pt x="2443" y="3830"/>
                  </a:lnTo>
                  <a:lnTo>
                    <a:pt x="2435" y="3832"/>
                  </a:lnTo>
                  <a:lnTo>
                    <a:pt x="2426" y="3833"/>
                  </a:lnTo>
                  <a:lnTo>
                    <a:pt x="2419" y="3833"/>
                  </a:lnTo>
                  <a:lnTo>
                    <a:pt x="2412" y="3832"/>
                  </a:lnTo>
                  <a:lnTo>
                    <a:pt x="2407" y="3830"/>
                  </a:lnTo>
                  <a:lnTo>
                    <a:pt x="2403" y="3826"/>
                  </a:lnTo>
                  <a:lnTo>
                    <a:pt x="2395" y="3818"/>
                  </a:lnTo>
                  <a:lnTo>
                    <a:pt x="2392" y="3811"/>
                  </a:lnTo>
                  <a:lnTo>
                    <a:pt x="2390" y="3805"/>
                  </a:lnTo>
                  <a:lnTo>
                    <a:pt x="2387" y="3799"/>
                  </a:lnTo>
                  <a:lnTo>
                    <a:pt x="2385" y="3796"/>
                  </a:lnTo>
                  <a:lnTo>
                    <a:pt x="2384" y="3795"/>
                  </a:lnTo>
                  <a:lnTo>
                    <a:pt x="2381" y="3794"/>
                  </a:lnTo>
                  <a:lnTo>
                    <a:pt x="2378" y="3794"/>
                  </a:lnTo>
                  <a:lnTo>
                    <a:pt x="2372" y="3796"/>
                  </a:lnTo>
                  <a:lnTo>
                    <a:pt x="2366" y="3798"/>
                  </a:lnTo>
                  <a:lnTo>
                    <a:pt x="2360" y="3799"/>
                  </a:lnTo>
                  <a:lnTo>
                    <a:pt x="2355" y="3798"/>
                  </a:lnTo>
                  <a:lnTo>
                    <a:pt x="2351" y="3795"/>
                  </a:lnTo>
                  <a:lnTo>
                    <a:pt x="2350" y="3793"/>
                  </a:lnTo>
                  <a:lnTo>
                    <a:pt x="2348" y="3790"/>
                  </a:lnTo>
                  <a:lnTo>
                    <a:pt x="2347" y="3787"/>
                  </a:lnTo>
                  <a:lnTo>
                    <a:pt x="2344" y="3780"/>
                  </a:lnTo>
                  <a:lnTo>
                    <a:pt x="2343" y="3773"/>
                  </a:lnTo>
                  <a:lnTo>
                    <a:pt x="2342" y="3767"/>
                  </a:lnTo>
                  <a:lnTo>
                    <a:pt x="2340" y="3761"/>
                  </a:lnTo>
                  <a:lnTo>
                    <a:pt x="2336" y="3754"/>
                  </a:lnTo>
                  <a:lnTo>
                    <a:pt x="2331" y="3748"/>
                  </a:lnTo>
                  <a:lnTo>
                    <a:pt x="2322" y="3737"/>
                  </a:lnTo>
                  <a:lnTo>
                    <a:pt x="2310" y="3724"/>
                  </a:lnTo>
                  <a:lnTo>
                    <a:pt x="2298" y="3710"/>
                  </a:lnTo>
                  <a:lnTo>
                    <a:pt x="2287" y="3699"/>
                  </a:lnTo>
                  <a:lnTo>
                    <a:pt x="2284" y="3694"/>
                  </a:lnTo>
                  <a:lnTo>
                    <a:pt x="2281" y="3689"/>
                  </a:lnTo>
                  <a:lnTo>
                    <a:pt x="2279" y="3685"/>
                  </a:lnTo>
                  <a:lnTo>
                    <a:pt x="2278" y="3680"/>
                  </a:lnTo>
                  <a:lnTo>
                    <a:pt x="2278" y="3675"/>
                  </a:lnTo>
                  <a:lnTo>
                    <a:pt x="2278" y="3672"/>
                  </a:lnTo>
                  <a:lnTo>
                    <a:pt x="2279" y="3667"/>
                  </a:lnTo>
                  <a:lnTo>
                    <a:pt x="2280" y="3663"/>
                  </a:lnTo>
                  <a:lnTo>
                    <a:pt x="2288" y="3655"/>
                  </a:lnTo>
                  <a:lnTo>
                    <a:pt x="2298" y="3647"/>
                  </a:lnTo>
                  <a:lnTo>
                    <a:pt x="2299" y="3645"/>
                  </a:lnTo>
                  <a:lnTo>
                    <a:pt x="2299" y="3644"/>
                  </a:lnTo>
                  <a:lnTo>
                    <a:pt x="2298" y="3643"/>
                  </a:lnTo>
                  <a:lnTo>
                    <a:pt x="2297" y="3642"/>
                  </a:lnTo>
                  <a:lnTo>
                    <a:pt x="2293" y="3639"/>
                  </a:lnTo>
                  <a:lnTo>
                    <a:pt x="2290" y="3638"/>
                  </a:lnTo>
                  <a:lnTo>
                    <a:pt x="2279" y="3632"/>
                  </a:lnTo>
                  <a:lnTo>
                    <a:pt x="2267" y="3625"/>
                  </a:lnTo>
                  <a:lnTo>
                    <a:pt x="2261" y="3623"/>
                  </a:lnTo>
                  <a:lnTo>
                    <a:pt x="2255" y="3623"/>
                  </a:lnTo>
                  <a:lnTo>
                    <a:pt x="2249" y="3623"/>
                  </a:lnTo>
                  <a:lnTo>
                    <a:pt x="2242" y="3622"/>
                  </a:lnTo>
                  <a:lnTo>
                    <a:pt x="2234" y="3620"/>
                  </a:lnTo>
                  <a:lnTo>
                    <a:pt x="2228" y="3620"/>
                  </a:lnTo>
                  <a:lnTo>
                    <a:pt x="2222" y="3623"/>
                  </a:lnTo>
                  <a:lnTo>
                    <a:pt x="2217" y="3626"/>
                  </a:lnTo>
                  <a:lnTo>
                    <a:pt x="2214" y="3628"/>
                  </a:lnTo>
                  <a:lnTo>
                    <a:pt x="2210" y="3629"/>
                  </a:lnTo>
                  <a:lnTo>
                    <a:pt x="2205" y="3628"/>
                  </a:lnTo>
                  <a:lnTo>
                    <a:pt x="2201" y="3626"/>
                  </a:lnTo>
                  <a:lnTo>
                    <a:pt x="2191" y="3623"/>
                  </a:lnTo>
                  <a:lnTo>
                    <a:pt x="2182" y="3620"/>
                  </a:lnTo>
                  <a:lnTo>
                    <a:pt x="2178" y="3622"/>
                  </a:lnTo>
                  <a:lnTo>
                    <a:pt x="2177" y="3624"/>
                  </a:lnTo>
                  <a:lnTo>
                    <a:pt x="2177" y="3628"/>
                  </a:lnTo>
                  <a:lnTo>
                    <a:pt x="2178" y="3632"/>
                  </a:lnTo>
                  <a:lnTo>
                    <a:pt x="2179" y="3636"/>
                  </a:lnTo>
                  <a:lnTo>
                    <a:pt x="2179" y="3639"/>
                  </a:lnTo>
                  <a:lnTo>
                    <a:pt x="2173" y="3650"/>
                  </a:lnTo>
                  <a:lnTo>
                    <a:pt x="2167" y="3660"/>
                  </a:lnTo>
                  <a:lnTo>
                    <a:pt x="2165" y="3661"/>
                  </a:lnTo>
                  <a:lnTo>
                    <a:pt x="2161" y="3661"/>
                  </a:lnTo>
                  <a:lnTo>
                    <a:pt x="2157" y="3658"/>
                  </a:lnTo>
                  <a:lnTo>
                    <a:pt x="2151" y="3655"/>
                  </a:lnTo>
                  <a:lnTo>
                    <a:pt x="2146" y="3650"/>
                  </a:lnTo>
                  <a:lnTo>
                    <a:pt x="2141" y="3645"/>
                  </a:lnTo>
                  <a:lnTo>
                    <a:pt x="2138" y="3639"/>
                  </a:lnTo>
                  <a:lnTo>
                    <a:pt x="2135" y="3634"/>
                  </a:lnTo>
                  <a:lnTo>
                    <a:pt x="2133" y="3622"/>
                  </a:lnTo>
                  <a:lnTo>
                    <a:pt x="2130" y="3609"/>
                  </a:lnTo>
                  <a:lnTo>
                    <a:pt x="2126" y="3597"/>
                  </a:lnTo>
                  <a:lnTo>
                    <a:pt x="2121" y="3585"/>
                  </a:lnTo>
                  <a:lnTo>
                    <a:pt x="2117" y="3579"/>
                  </a:lnTo>
                  <a:lnTo>
                    <a:pt x="2115" y="3571"/>
                  </a:lnTo>
                  <a:lnTo>
                    <a:pt x="2114" y="3561"/>
                  </a:lnTo>
                  <a:lnTo>
                    <a:pt x="2113" y="3552"/>
                  </a:lnTo>
                  <a:lnTo>
                    <a:pt x="2111" y="3542"/>
                  </a:lnTo>
                  <a:lnTo>
                    <a:pt x="2111" y="3534"/>
                  </a:lnTo>
                  <a:lnTo>
                    <a:pt x="2113" y="3527"/>
                  </a:lnTo>
                  <a:lnTo>
                    <a:pt x="2114" y="3523"/>
                  </a:lnTo>
                  <a:lnTo>
                    <a:pt x="2115" y="3519"/>
                  </a:lnTo>
                  <a:lnTo>
                    <a:pt x="2120" y="3518"/>
                  </a:lnTo>
                  <a:lnTo>
                    <a:pt x="2123" y="3516"/>
                  </a:lnTo>
                  <a:lnTo>
                    <a:pt x="2128" y="3515"/>
                  </a:lnTo>
                  <a:lnTo>
                    <a:pt x="2132" y="3515"/>
                  </a:lnTo>
                  <a:lnTo>
                    <a:pt x="2136" y="3513"/>
                  </a:lnTo>
                  <a:lnTo>
                    <a:pt x="2138" y="3513"/>
                  </a:lnTo>
                  <a:lnTo>
                    <a:pt x="2139" y="3512"/>
                  </a:lnTo>
                  <a:lnTo>
                    <a:pt x="2139" y="3511"/>
                  </a:lnTo>
                  <a:lnTo>
                    <a:pt x="2139" y="3509"/>
                  </a:lnTo>
                  <a:lnTo>
                    <a:pt x="2132" y="3499"/>
                  </a:lnTo>
                  <a:lnTo>
                    <a:pt x="2123" y="3491"/>
                  </a:lnTo>
                  <a:lnTo>
                    <a:pt x="2114" y="3481"/>
                  </a:lnTo>
                  <a:lnTo>
                    <a:pt x="2104" y="3472"/>
                  </a:lnTo>
                  <a:lnTo>
                    <a:pt x="2098" y="3465"/>
                  </a:lnTo>
                  <a:lnTo>
                    <a:pt x="2094" y="3459"/>
                  </a:lnTo>
                  <a:lnTo>
                    <a:pt x="2090" y="3453"/>
                  </a:lnTo>
                  <a:lnTo>
                    <a:pt x="2086" y="3447"/>
                  </a:lnTo>
                  <a:lnTo>
                    <a:pt x="2082" y="3436"/>
                  </a:lnTo>
                  <a:lnTo>
                    <a:pt x="2079" y="3427"/>
                  </a:lnTo>
                  <a:lnTo>
                    <a:pt x="2078" y="3424"/>
                  </a:lnTo>
                  <a:lnTo>
                    <a:pt x="2076" y="3422"/>
                  </a:lnTo>
                  <a:lnTo>
                    <a:pt x="2072" y="3421"/>
                  </a:lnTo>
                  <a:lnTo>
                    <a:pt x="2069" y="3420"/>
                  </a:lnTo>
                  <a:lnTo>
                    <a:pt x="2058" y="3420"/>
                  </a:lnTo>
                  <a:lnTo>
                    <a:pt x="2046" y="3422"/>
                  </a:lnTo>
                  <a:lnTo>
                    <a:pt x="2034" y="3424"/>
                  </a:lnTo>
                  <a:lnTo>
                    <a:pt x="2025" y="3426"/>
                  </a:lnTo>
                  <a:lnTo>
                    <a:pt x="2017" y="3424"/>
                  </a:lnTo>
                  <a:lnTo>
                    <a:pt x="2008" y="3421"/>
                  </a:lnTo>
                  <a:lnTo>
                    <a:pt x="1998" y="3414"/>
                  </a:lnTo>
                  <a:lnTo>
                    <a:pt x="1989" y="3406"/>
                  </a:lnTo>
                  <a:lnTo>
                    <a:pt x="1983" y="3403"/>
                  </a:lnTo>
                  <a:lnTo>
                    <a:pt x="1977" y="3401"/>
                  </a:lnTo>
                  <a:lnTo>
                    <a:pt x="1971" y="3398"/>
                  </a:lnTo>
                  <a:lnTo>
                    <a:pt x="1964" y="3397"/>
                  </a:lnTo>
                  <a:lnTo>
                    <a:pt x="1951" y="3396"/>
                  </a:lnTo>
                  <a:lnTo>
                    <a:pt x="1939" y="3397"/>
                  </a:lnTo>
                  <a:lnTo>
                    <a:pt x="1933" y="3399"/>
                  </a:lnTo>
                  <a:lnTo>
                    <a:pt x="1927" y="3402"/>
                  </a:lnTo>
                  <a:lnTo>
                    <a:pt x="1922" y="3405"/>
                  </a:lnTo>
                  <a:lnTo>
                    <a:pt x="1918" y="3409"/>
                  </a:lnTo>
                  <a:lnTo>
                    <a:pt x="1906" y="3420"/>
                  </a:lnTo>
                  <a:lnTo>
                    <a:pt x="1893" y="3431"/>
                  </a:lnTo>
                  <a:lnTo>
                    <a:pt x="1878" y="3443"/>
                  </a:lnTo>
                  <a:lnTo>
                    <a:pt x="1863" y="3453"/>
                  </a:lnTo>
                  <a:lnTo>
                    <a:pt x="1855" y="3458"/>
                  </a:lnTo>
                  <a:lnTo>
                    <a:pt x="1846" y="3460"/>
                  </a:lnTo>
                  <a:lnTo>
                    <a:pt x="1838" y="3462"/>
                  </a:lnTo>
                  <a:lnTo>
                    <a:pt x="1830" y="3464"/>
                  </a:lnTo>
                  <a:lnTo>
                    <a:pt x="1821" y="3464"/>
                  </a:lnTo>
                  <a:lnTo>
                    <a:pt x="1814" y="3462"/>
                  </a:lnTo>
                  <a:lnTo>
                    <a:pt x="1808" y="3461"/>
                  </a:lnTo>
                  <a:lnTo>
                    <a:pt x="1802" y="3460"/>
                  </a:lnTo>
                  <a:lnTo>
                    <a:pt x="1793" y="3456"/>
                  </a:lnTo>
                  <a:lnTo>
                    <a:pt x="1783" y="3454"/>
                  </a:lnTo>
                  <a:lnTo>
                    <a:pt x="1773" y="3453"/>
                  </a:lnTo>
                  <a:lnTo>
                    <a:pt x="1763" y="3453"/>
                  </a:lnTo>
                  <a:lnTo>
                    <a:pt x="1755" y="3452"/>
                  </a:lnTo>
                  <a:lnTo>
                    <a:pt x="1748" y="3448"/>
                  </a:lnTo>
                  <a:lnTo>
                    <a:pt x="1742" y="3443"/>
                  </a:lnTo>
                  <a:lnTo>
                    <a:pt x="1736" y="3436"/>
                  </a:lnTo>
                  <a:lnTo>
                    <a:pt x="1727" y="3428"/>
                  </a:lnTo>
                  <a:lnTo>
                    <a:pt x="1716" y="3420"/>
                  </a:lnTo>
                  <a:lnTo>
                    <a:pt x="1705" y="3411"/>
                  </a:lnTo>
                  <a:lnTo>
                    <a:pt x="1695" y="3404"/>
                  </a:lnTo>
                  <a:lnTo>
                    <a:pt x="1689" y="3398"/>
                  </a:lnTo>
                  <a:lnTo>
                    <a:pt x="1686" y="3393"/>
                  </a:lnTo>
                  <a:lnTo>
                    <a:pt x="1685" y="3387"/>
                  </a:lnTo>
                  <a:lnTo>
                    <a:pt x="1683" y="3382"/>
                  </a:lnTo>
                  <a:lnTo>
                    <a:pt x="1683" y="3374"/>
                  </a:lnTo>
                  <a:lnTo>
                    <a:pt x="1683" y="3368"/>
                  </a:lnTo>
                  <a:lnTo>
                    <a:pt x="1681" y="3361"/>
                  </a:lnTo>
                  <a:lnTo>
                    <a:pt x="1677" y="3354"/>
                  </a:lnTo>
                  <a:lnTo>
                    <a:pt x="1675" y="3348"/>
                  </a:lnTo>
                  <a:lnTo>
                    <a:pt x="1675" y="3341"/>
                  </a:lnTo>
                  <a:lnTo>
                    <a:pt x="1676" y="3334"/>
                  </a:lnTo>
                  <a:lnTo>
                    <a:pt x="1679" y="3328"/>
                  </a:lnTo>
                  <a:lnTo>
                    <a:pt x="1680" y="3322"/>
                  </a:lnTo>
                  <a:lnTo>
                    <a:pt x="1680" y="3321"/>
                  </a:lnTo>
                  <a:lnTo>
                    <a:pt x="1676" y="3321"/>
                  </a:lnTo>
                  <a:lnTo>
                    <a:pt x="1669" y="3322"/>
                  </a:lnTo>
                  <a:lnTo>
                    <a:pt x="1658" y="3324"/>
                  </a:lnTo>
                  <a:lnTo>
                    <a:pt x="1647" y="3327"/>
                  </a:lnTo>
                  <a:lnTo>
                    <a:pt x="1636" y="3329"/>
                  </a:lnTo>
                  <a:lnTo>
                    <a:pt x="1626" y="3333"/>
                  </a:lnTo>
                  <a:lnTo>
                    <a:pt x="1620" y="3336"/>
                  </a:lnTo>
                  <a:lnTo>
                    <a:pt x="1614" y="3340"/>
                  </a:lnTo>
                  <a:lnTo>
                    <a:pt x="1611" y="3344"/>
                  </a:lnTo>
                  <a:lnTo>
                    <a:pt x="1607" y="3348"/>
                  </a:lnTo>
                  <a:lnTo>
                    <a:pt x="1603" y="3358"/>
                  </a:lnTo>
                  <a:lnTo>
                    <a:pt x="1600" y="3366"/>
                  </a:lnTo>
                  <a:lnTo>
                    <a:pt x="1598" y="3370"/>
                  </a:lnTo>
                  <a:lnTo>
                    <a:pt x="1594" y="3372"/>
                  </a:lnTo>
                  <a:lnTo>
                    <a:pt x="1591" y="3374"/>
                  </a:lnTo>
                  <a:lnTo>
                    <a:pt x="1585" y="3377"/>
                  </a:lnTo>
                  <a:lnTo>
                    <a:pt x="1572" y="3379"/>
                  </a:lnTo>
                  <a:lnTo>
                    <a:pt x="1557" y="3380"/>
                  </a:lnTo>
                  <a:lnTo>
                    <a:pt x="1551" y="3380"/>
                  </a:lnTo>
                  <a:lnTo>
                    <a:pt x="1546" y="3383"/>
                  </a:lnTo>
                  <a:lnTo>
                    <a:pt x="1540" y="3385"/>
                  </a:lnTo>
                  <a:lnTo>
                    <a:pt x="1535" y="3387"/>
                  </a:lnTo>
                  <a:lnTo>
                    <a:pt x="1524" y="3392"/>
                  </a:lnTo>
                  <a:lnTo>
                    <a:pt x="1512" y="3396"/>
                  </a:lnTo>
                  <a:lnTo>
                    <a:pt x="1506" y="3397"/>
                  </a:lnTo>
                  <a:lnTo>
                    <a:pt x="1500" y="3396"/>
                  </a:lnTo>
                  <a:lnTo>
                    <a:pt x="1496" y="3395"/>
                  </a:lnTo>
                  <a:lnTo>
                    <a:pt x="1491" y="3391"/>
                  </a:lnTo>
                  <a:lnTo>
                    <a:pt x="1486" y="3387"/>
                  </a:lnTo>
                  <a:lnTo>
                    <a:pt x="1483" y="3383"/>
                  </a:lnTo>
                  <a:lnTo>
                    <a:pt x="1479" y="3378"/>
                  </a:lnTo>
                  <a:lnTo>
                    <a:pt x="1475" y="3372"/>
                  </a:lnTo>
                  <a:lnTo>
                    <a:pt x="1472" y="3366"/>
                  </a:lnTo>
                  <a:lnTo>
                    <a:pt x="1468" y="3361"/>
                  </a:lnTo>
                  <a:lnTo>
                    <a:pt x="1464" y="3358"/>
                  </a:lnTo>
                  <a:lnTo>
                    <a:pt x="1459" y="3354"/>
                  </a:lnTo>
                  <a:lnTo>
                    <a:pt x="1448" y="3349"/>
                  </a:lnTo>
                  <a:lnTo>
                    <a:pt x="1439" y="3346"/>
                  </a:lnTo>
                  <a:lnTo>
                    <a:pt x="1435" y="3346"/>
                  </a:lnTo>
                  <a:lnTo>
                    <a:pt x="1433" y="3347"/>
                  </a:lnTo>
                  <a:lnTo>
                    <a:pt x="1430" y="3349"/>
                  </a:lnTo>
                  <a:lnTo>
                    <a:pt x="1429" y="3353"/>
                  </a:lnTo>
                  <a:lnTo>
                    <a:pt x="1425" y="3364"/>
                  </a:lnTo>
                  <a:lnTo>
                    <a:pt x="1424" y="3374"/>
                  </a:lnTo>
                  <a:lnTo>
                    <a:pt x="1423" y="3379"/>
                  </a:lnTo>
                  <a:lnTo>
                    <a:pt x="1421" y="3384"/>
                  </a:lnTo>
                  <a:lnTo>
                    <a:pt x="1417" y="3386"/>
                  </a:lnTo>
                  <a:lnTo>
                    <a:pt x="1414" y="3389"/>
                  </a:lnTo>
                  <a:lnTo>
                    <a:pt x="1405" y="3390"/>
                  </a:lnTo>
                  <a:lnTo>
                    <a:pt x="1396" y="3391"/>
                  </a:lnTo>
                  <a:lnTo>
                    <a:pt x="1387" y="3391"/>
                  </a:lnTo>
                  <a:lnTo>
                    <a:pt x="1383" y="3393"/>
                  </a:lnTo>
                  <a:lnTo>
                    <a:pt x="1379" y="3396"/>
                  </a:lnTo>
                  <a:lnTo>
                    <a:pt x="1376" y="3398"/>
                  </a:lnTo>
                  <a:lnTo>
                    <a:pt x="1364" y="3403"/>
                  </a:lnTo>
                  <a:lnTo>
                    <a:pt x="1345" y="3409"/>
                  </a:lnTo>
                  <a:lnTo>
                    <a:pt x="1332" y="3412"/>
                  </a:lnTo>
                  <a:lnTo>
                    <a:pt x="1318" y="3414"/>
                  </a:lnTo>
                  <a:lnTo>
                    <a:pt x="1313" y="3414"/>
                  </a:lnTo>
                  <a:lnTo>
                    <a:pt x="1307" y="3412"/>
                  </a:lnTo>
                  <a:lnTo>
                    <a:pt x="1302" y="3411"/>
                  </a:lnTo>
                  <a:lnTo>
                    <a:pt x="1297" y="3410"/>
                  </a:lnTo>
                  <a:lnTo>
                    <a:pt x="1282" y="3396"/>
                  </a:lnTo>
                  <a:lnTo>
                    <a:pt x="1265" y="3378"/>
                  </a:lnTo>
                  <a:lnTo>
                    <a:pt x="1254" y="3368"/>
                  </a:lnTo>
                  <a:lnTo>
                    <a:pt x="1241" y="3359"/>
                  </a:lnTo>
                  <a:lnTo>
                    <a:pt x="1228" y="3349"/>
                  </a:lnTo>
                  <a:lnTo>
                    <a:pt x="1217" y="3345"/>
                  </a:lnTo>
                  <a:lnTo>
                    <a:pt x="1210" y="3341"/>
                  </a:lnTo>
                  <a:lnTo>
                    <a:pt x="1203" y="3338"/>
                  </a:lnTo>
                  <a:lnTo>
                    <a:pt x="1197" y="3333"/>
                  </a:lnTo>
                  <a:lnTo>
                    <a:pt x="1192" y="3327"/>
                  </a:lnTo>
                  <a:lnTo>
                    <a:pt x="1188" y="3320"/>
                  </a:lnTo>
                  <a:lnTo>
                    <a:pt x="1181" y="3314"/>
                  </a:lnTo>
                  <a:lnTo>
                    <a:pt x="1173" y="3310"/>
                  </a:lnTo>
                  <a:lnTo>
                    <a:pt x="1168" y="3305"/>
                  </a:lnTo>
                  <a:lnTo>
                    <a:pt x="1165" y="3302"/>
                  </a:lnTo>
                  <a:lnTo>
                    <a:pt x="1164" y="3298"/>
                  </a:lnTo>
                  <a:lnTo>
                    <a:pt x="1163" y="3295"/>
                  </a:lnTo>
                  <a:lnTo>
                    <a:pt x="1162" y="3290"/>
                  </a:lnTo>
                  <a:lnTo>
                    <a:pt x="1162" y="3278"/>
                  </a:lnTo>
                  <a:lnTo>
                    <a:pt x="1162" y="3263"/>
                  </a:lnTo>
                  <a:lnTo>
                    <a:pt x="1162" y="3256"/>
                  </a:lnTo>
                  <a:lnTo>
                    <a:pt x="1160" y="3248"/>
                  </a:lnTo>
                  <a:lnTo>
                    <a:pt x="1158" y="3242"/>
                  </a:lnTo>
                  <a:lnTo>
                    <a:pt x="1156" y="3238"/>
                  </a:lnTo>
                  <a:lnTo>
                    <a:pt x="1150" y="3229"/>
                  </a:lnTo>
                  <a:lnTo>
                    <a:pt x="1143" y="3222"/>
                  </a:lnTo>
                  <a:lnTo>
                    <a:pt x="1139" y="3220"/>
                  </a:lnTo>
                  <a:lnTo>
                    <a:pt x="1137" y="3216"/>
                  </a:lnTo>
                  <a:lnTo>
                    <a:pt x="1134" y="3214"/>
                  </a:lnTo>
                  <a:lnTo>
                    <a:pt x="1134" y="3212"/>
                  </a:lnTo>
                  <a:lnTo>
                    <a:pt x="1134" y="3206"/>
                  </a:lnTo>
                  <a:lnTo>
                    <a:pt x="1137" y="3200"/>
                  </a:lnTo>
                  <a:lnTo>
                    <a:pt x="1139" y="3193"/>
                  </a:lnTo>
                  <a:lnTo>
                    <a:pt x="1140" y="3185"/>
                  </a:lnTo>
                  <a:lnTo>
                    <a:pt x="1143" y="3179"/>
                  </a:lnTo>
                  <a:lnTo>
                    <a:pt x="1143" y="3172"/>
                  </a:lnTo>
                  <a:lnTo>
                    <a:pt x="1138" y="3158"/>
                  </a:lnTo>
                  <a:lnTo>
                    <a:pt x="1128" y="3138"/>
                  </a:lnTo>
                  <a:lnTo>
                    <a:pt x="1125" y="3126"/>
                  </a:lnTo>
                  <a:lnTo>
                    <a:pt x="1124" y="3113"/>
                  </a:lnTo>
                  <a:lnTo>
                    <a:pt x="1122" y="3100"/>
                  </a:lnTo>
                  <a:lnTo>
                    <a:pt x="1122" y="3087"/>
                  </a:lnTo>
                  <a:lnTo>
                    <a:pt x="1121" y="3082"/>
                  </a:lnTo>
                  <a:lnTo>
                    <a:pt x="1120" y="3077"/>
                  </a:lnTo>
                  <a:lnTo>
                    <a:pt x="1116" y="3074"/>
                  </a:lnTo>
                  <a:lnTo>
                    <a:pt x="1113" y="3071"/>
                  </a:lnTo>
                  <a:lnTo>
                    <a:pt x="1104" y="3069"/>
                  </a:lnTo>
                  <a:lnTo>
                    <a:pt x="1096" y="3068"/>
                  </a:lnTo>
                  <a:lnTo>
                    <a:pt x="1093" y="3068"/>
                  </a:lnTo>
                  <a:lnTo>
                    <a:pt x="1088" y="3068"/>
                  </a:lnTo>
                  <a:lnTo>
                    <a:pt x="1084" y="3065"/>
                  </a:lnTo>
                  <a:lnTo>
                    <a:pt x="1082" y="3064"/>
                  </a:lnTo>
                  <a:lnTo>
                    <a:pt x="1078" y="3062"/>
                  </a:lnTo>
                  <a:lnTo>
                    <a:pt x="1077" y="3061"/>
                  </a:lnTo>
                  <a:lnTo>
                    <a:pt x="1075" y="3061"/>
                  </a:lnTo>
                  <a:lnTo>
                    <a:pt x="1074" y="3061"/>
                  </a:lnTo>
                  <a:lnTo>
                    <a:pt x="1070" y="3064"/>
                  </a:lnTo>
                  <a:lnTo>
                    <a:pt x="1064" y="3068"/>
                  </a:lnTo>
                  <a:lnTo>
                    <a:pt x="1052" y="3074"/>
                  </a:lnTo>
                  <a:lnTo>
                    <a:pt x="1040" y="3080"/>
                  </a:lnTo>
                  <a:lnTo>
                    <a:pt x="1024" y="3088"/>
                  </a:lnTo>
                  <a:lnTo>
                    <a:pt x="1009" y="3094"/>
                  </a:lnTo>
                  <a:lnTo>
                    <a:pt x="1003" y="3096"/>
                  </a:lnTo>
                  <a:lnTo>
                    <a:pt x="998" y="3097"/>
                  </a:lnTo>
                  <a:lnTo>
                    <a:pt x="993" y="3099"/>
                  </a:lnTo>
                  <a:lnTo>
                    <a:pt x="989" y="3099"/>
                  </a:lnTo>
                  <a:lnTo>
                    <a:pt x="981" y="3095"/>
                  </a:lnTo>
                  <a:lnTo>
                    <a:pt x="974" y="3093"/>
                  </a:lnTo>
                  <a:lnTo>
                    <a:pt x="970" y="3092"/>
                  </a:lnTo>
                  <a:lnTo>
                    <a:pt x="967" y="3092"/>
                  </a:lnTo>
                  <a:lnTo>
                    <a:pt x="962" y="3094"/>
                  </a:lnTo>
                  <a:lnTo>
                    <a:pt x="958" y="3096"/>
                  </a:lnTo>
                  <a:lnTo>
                    <a:pt x="951" y="3102"/>
                  </a:lnTo>
                  <a:lnTo>
                    <a:pt x="944" y="3107"/>
                  </a:lnTo>
                  <a:lnTo>
                    <a:pt x="940" y="3108"/>
                  </a:lnTo>
                  <a:lnTo>
                    <a:pt x="936" y="3109"/>
                  </a:lnTo>
                  <a:lnTo>
                    <a:pt x="930" y="3109"/>
                  </a:lnTo>
                  <a:lnTo>
                    <a:pt x="923" y="3108"/>
                  </a:lnTo>
                  <a:lnTo>
                    <a:pt x="899" y="3107"/>
                  </a:lnTo>
                  <a:lnTo>
                    <a:pt x="880" y="3103"/>
                  </a:lnTo>
                  <a:lnTo>
                    <a:pt x="872" y="3101"/>
                  </a:lnTo>
                  <a:lnTo>
                    <a:pt x="863" y="3097"/>
                  </a:lnTo>
                  <a:lnTo>
                    <a:pt x="855" y="3092"/>
                  </a:lnTo>
                  <a:lnTo>
                    <a:pt x="847" y="3082"/>
                  </a:lnTo>
                  <a:lnTo>
                    <a:pt x="836" y="3069"/>
                  </a:lnTo>
                  <a:lnTo>
                    <a:pt x="826" y="3057"/>
                  </a:lnTo>
                  <a:lnTo>
                    <a:pt x="822" y="3051"/>
                  </a:lnTo>
                  <a:lnTo>
                    <a:pt x="817" y="3045"/>
                  </a:lnTo>
                  <a:lnTo>
                    <a:pt x="814" y="3038"/>
                  </a:lnTo>
                  <a:lnTo>
                    <a:pt x="811" y="3030"/>
                  </a:lnTo>
                  <a:lnTo>
                    <a:pt x="807" y="3013"/>
                  </a:lnTo>
                  <a:lnTo>
                    <a:pt x="805" y="2999"/>
                  </a:lnTo>
                  <a:lnTo>
                    <a:pt x="805" y="2992"/>
                  </a:lnTo>
                  <a:lnTo>
                    <a:pt x="805" y="2986"/>
                  </a:lnTo>
                  <a:lnTo>
                    <a:pt x="806" y="2981"/>
                  </a:lnTo>
                  <a:lnTo>
                    <a:pt x="807" y="2977"/>
                  </a:lnTo>
                  <a:lnTo>
                    <a:pt x="810" y="2974"/>
                  </a:lnTo>
                  <a:lnTo>
                    <a:pt x="812" y="2971"/>
                  </a:lnTo>
                  <a:lnTo>
                    <a:pt x="816" y="2969"/>
                  </a:lnTo>
                  <a:lnTo>
                    <a:pt x="819" y="2968"/>
                  </a:lnTo>
                  <a:lnTo>
                    <a:pt x="828" y="2967"/>
                  </a:lnTo>
                  <a:lnTo>
                    <a:pt x="837" y="2967"/>
                  </a:lnTo>
                  <a:lnTo>
                    <a:pt x="847" y="2968"/>
                  </a:lnTo>
                  <a:lnTo>
                    <a:pt x="857" y="2968"/>
                  </a:lnTo>
                  <a:lnTo>
                    <a:pt x="862" y="2967"/>
                  </a:lnTo>
                  <a:lnTo>
                    <a:pt x="866" y="2967"/>
                  </a:lnTo>
                  <a:lnTo>
                    <a:pt x="869" y="2964"/>
                  </a:lnTo>
                  <a:lnTo>
                    <a:pt x="872" y="2963"/>
                  </a:lnTo>
                  <a:lnTo>
                    <a:pt x="876" y="2956"/>
                  </a:lnTo>
                  <a:lnTo>
                    <a:pt x="879" y="2947"/>
                  </a:lnTo>
                  <a:lnTo>
                    <a:pt x="880" y="2941"/>
                  </a:lnTo>
                  <a:lnTo>
                    <a:pt x="883" y="2936"/>
                  </a:lnTo>
                  <a:lnTo>
                    <a:pt x="887" y="2932"/>
                  </a:lnTo>
                  <a:lnTo>
                    <a:pt x="891" y="2929"/>
                  </a:lnTo>
                  <a:lnTo>
                    <a:pt x="896" y="2925"/>
                  </a:lnTo>
                  <a:lnTo>
                    <a:pt x="902" y="2923"/>
                  </a:lnTo>
                  <a:lnTo>
                    <a:pt x="908" y="2922"/>
                  </a:lnTo>
                  <a:lnTo>
                    <a:pt x="917" y="2922"/>
                  </a:lnTo>
                  <a:lnTo>
                    <a:pt x="932" y="2920"/>
                  </a:lnTo>
                  <a:lnTo>
                    <a:pt x="949" y="2919"/>
                  </a:lnTo>
                  <a:lnTo>
                    <a:pt x="956" y="2918"/>
                  </a:lnTo>
                  <a:lnTo>
                    <a:pt x="962" y="2916"/>
                  </a:lnTo>
                  <a:lnTo>
                    <a:pt x="963" y="2914"/>
                  </a:lnTo>
                  <a:lnTo>
                    <a:pt x="965" y="2912"/>
                  </a:lnTo>
                  <a:lnTo>
                    <a:pt x="965" y="2910"/>
                  </a:lnTo>
                  <a:lnTo>
                    <a:pt x="967" y="2908"/>
                  </a:lnTo>
                  <a:lnTo>
                    <a:pt x="965" y="2893"/>
                  </a:lnTo>
                  <a:lnTo>
                    <a:pt x="964" y="2879"/>
                  </a:lnTo>
                  <a:lnTo>
                    <a:pt x="964" y="2872"/>
                  </a:lnTo>
                  <a:lnTo>
                    <a:pt x="965" y="2867"/>
                  </a:lnTo>
                  <a:lnTo>
                    <a:pt x="969" y="2864"/>
                  </a:lnTo>
                  <a:lnTo>
                    <a:pt x="976" y="2862"/>
                  </a:lnTo>
                  <a:lnTo>
                    <a:pt x="978" y="2861"/>
                  </a:lnTo>
                  <a:lnTo>
                    <a:pt x="981" y="2860"/>
                  </a:lnTo>
                  <a:lnTo>
                    <a:pt x="982" y="2859"/>
                  </a:lnTo>
                  <a:lnTo>
                    <a:pt x="981" y="2857"/>
                  </a:lnTo>
                  <a:lnTo>
                    <a:pt x="977" y="2851"/>
                  </a:lnTo>
                  <a:lnTo>
                    <a:pt x="975" y="2845"/>
                  </a:lnTo>
                  <a:lnTo>
                    <a:pt x="975" y="2842"/>
                  </a:lnTo>
                  <a:lnTo>
                    <a:pt x="974" y="2838"/>
                  </a:lnTo>
                  <a:lnTo>
                    <a:pt x="973" y="2836"/>
                  </a:lnTo>
                  <a:lnTo>
                    <a:pt x="970" y="2834"/>
                  </a:lnTo>
                  <a:lnTo>
                    <a:pt x="968" y="2834"/>
                  </a:lnTo>
                  <a:lnTo>
                    <a:pt x="965" y="2834"/>
                  </a:lnTo>
                  <a:lnTo>
                    <a:pt x="963" y="2835"/>
                  </a:lnTo>
                  <a:lnTo>
                    <a:pt x="961" y="2837"/>
                  </a:lnTo>
                  <a:lnTo>
                    <a:pt x="957" y="2840"/>
                  </a:lnTo>
                  <a:lnTo>
                    <a:pt x="955" y="2842"/>
                  </a:lnTo>
                  <a:lnTo>
                    <a:pt x="951" y="2843"/>
                  </a:lnTo>
                  <a:lnTo>
                    <a:pt x="949" y="2844"/>
                  </a:lnTo>
                  <a:lnTo>
                    <a:pt x="946" y="2843"/>
                  </a:lnTo>
                  <a:lnTo>
                    <a:pt x="944" y="2841"/>
                  </a:lnTo>
                  <a:lnTo>
                    <a:pt x="942" y="2837"/>
                  </a:lnTo>
                  <a:lnTo>
                    <a:pt x="940" y="2834"/>
                  </a:lnTo>
                  <a:lnTo>
                    <a:pt x="940" y="2823"/>
                  </a:lnTo>
                  <a:lnTo>
                    <a:pt x="942" y="2815"/>
                  </a:lnTo>
                  <a:lnTo>
                    <a:pt x="942" y="2811"/>
                  </a:lnTo>
                  <a:lnTo>
                    <a:pt x="940" y="2809"/>
                  </a:lnTo>
                  <a:lnTo>
                    <a:pt x="938" y="2806"/>
                  </a:lnTo>
                  <a:lnTo>
                    <a:pt x="936" y="2804"/>
                  </a:lnTo>
                  <a:lnTo>
                    <a:pt x="927" y="2800"/>
                  </a:lnTo>
                  <a:lnTo>
                    <a:pt x="918" y="2794"/>
                  </a:lnTo>
                  <a:lnTo>
                    <a:pt x="900" y="2788"/>
                  </a:lnTo>
                  <a:lnTo>
                    <a:pt x="885" y="2782"/>
                  </a:lnTo>
                  <a:lnTo>
                    <a:pt x="881" y="2780"/>
                  </a:lnTo>
                  <a:lnTo>
                    <a:pt x="879" y="2779"/>
                  </a:lnTo>
                  <a:lnTo>
                    <a:pt x="877" y="2779"/>
                  </a:lnTo>
                  <a:lnTo>
                    <a:pt x="876" y="2780"/>
                  </a:lnTo>
                  <a:lnTo>
                    <a:pt x="876" y="2780"/>
                  </a:lnTo>
                  <a:lnTo>
                    <a:pt x="876" y="2782"/>
                  </a:lnTo>
                  <a:lnTo>
                    <a:pt x="880" y="2792"/>
                  </a:lnTo>
                  <a:lnTo>
                    <a:pt x="885" y="2804"/>
                  </a:lnTo>
                  <a:lnTo>
                    <a:pt x="888" y="2812"/>
                  </a:lnTo>
                  <a:lnTo>
                    <a:pt x="889" y="2821"/>
                  </a:lnTo>
                  <a:lnTo>
                    <a:pt x="889" y="2830"/>
                  </a:lnTo>
                  <a:lnTo>
                    <a:pt x="888" y="2840"/>
                  </a:lnTo>
                  <a:lnTo>
                    <a:pt x="887" y="2844"/>
                  </a:lnTo>
                  <a:lnTo>
                    <a:pt x="886" y="2847"/>
                  </a:lnTo>
                  <a:lnTo>
                    <a:pt x="883" y="2849"/>
                  </a:lnTo>
                  <a:lnTo>
                    <a:pt x="882" y="2849"/>
                  </a:lnTo>
                  <a:lnTo>
                    <a:pt x="876" y="2848"/>
                  </a:lnTo>
                  <a:lnTo>
                    <a:pt x="867" y="2849"/>
                  </a:lnTo>
                  <a:lnTo>
                    <a:pt x="862" y="2851"/>
                  </a:lnTo>
                  <a:lnTo>
                    <a:pt x="858" y="2855"/>
                  </a:lnTo>
                  <a:lnTo>
                    <a:pt x="855" y="2860"/>
                  </a:lnTo>
                  <a:lnTo>
                    <a:pt x="854" y="2866"/>
                  </a:lnTo>
                  <a:lnTo>
                    <a:pt x="851" y="2872"/>
                  </a:lnTo>
                  <a:lnTo>
                    <a:pt x="849" y="2879"/>
                  </a:lnTo>
                  <a:lnTo>
                    <a:pt x="844" y="2885"/>
                  </a:lnTo>
                  <a:lnTo>
                    <a:pt x="837" y="2889"/>
                  </a:lnTo>
                  <a:lnTo>
                    <a:pt x="828" y="2894"/>
                  </a:lnTo>
                  <a:lnTo>
                    <a:pt x="816" y="2899"/>
                  </a:lnTo>
                  <a:lnTo>
                    <a:pt x="803" y="2901"/>
                  </a:lnTo>
                  <a:lnTo>
                    <a:pt x="794" y="2903"/>
                  </a:lnTo>
                  <a:lnTo>
                    <a:pt x="787" y="2903"/>
                  </a:lnTo>
                  <a:lnTo>
                    <a:pt x="776" y="2903"/>
                  </a:lnTo>
                  <a:lnTo>
                    <a:pt x="773" y="2901"/>
                  </a:lnTo>
                  <a:lnTo>
                    <a:pt x="768" y="2900"/>
                  </a:lnTo>
                  <a:lnTo>
                    <a:pt x="765" y="2899"/>
                  </a:lnTo>
                  <a:lnTo>
                    <a:pt x="763" y="2898"/>
                  </a:lnTo>
                  <a:lnTo>
                    <a:pt x="761" y="2893"/>
                  </a:lnTo>
                  <a:lnTo>
                    <a:pt x="757" y="2887"/>
                  </a:lnTo>
                  <a:lnTo>
                    <a:pt x="755" y="2879"/>
                  </a:lnTo>
                  <a:lnTo>
                    <a:pt x="753" y="2870"/>
                  </a:lnTo>
                  <a:lnTo>
                    <a:pt x="751" y="2856"/>
                  </a:lnTo>
                  <a:lnTo>
                    <a:pt x="750" y="2845"/>
                  </a:lnTo>
                  <a:lnTo>
                    <a:pt x="749" y="2841"/>
                  </a:lnTo>
                  <a:lnTo>
                    <a:pt x="747" y="2838"/>
                  </a:lnTo>
                  <a:lnTo>
                    <a:pt x="743" y="2836"/>
                  </a:lnTo>
                  <a:lnTo>
                    <a:pt x="738" y="2835"/>
                  </a:lnTo>
                  <a:lnTo>
                    <a:pt x="732" y="2835"/>
                  </a:lnTo>
                  <a:lnTo>
                    <a:pt x="728" y="2835"/>
                  </a:lnTo>
                  <a:lnTo>
                    <a:pt x="724" y="2835"/>
                  </a:lnTo>
                  <a:lnTo>
                    <a:pt x="721" y="2832"/>
                  </a:lnTo>
                  <a:lnTo>
                    <a:pt x="718" y="2830"/>
                  </a:lnTo>
                  <a:lnTo>
                    <a:pt x="717" y="2825"/>
                  </a:lnTo>
                  <a:lnTo>
                    <a:pt x="716" y="2819"/>
                  </a:lnTo>
                  <a:lnTo>
                    <a:pt x="716" y="2811"/>
                  </a:lnTo>
                  <a:lnTo>
                    <a:pt x="717" y="2796"/>
                  </a:lnTo>
                  <a:lnTo>
                    <a:pt x="716" y="2782"/>
                  </a:lnTo>
                  <a:lnTo>
                    <a:pt x="715" y="2778"/>
                  </a:lnTo>
                  <a:lnTo>
                    <a:pt x="713" y="2774"/>
                  </a:lnTo>
                  <a:lnTo>
                    <a:pt x="710" y="2771"/>
                  </a:lnTo>
                  <a:lnTo>
                    <a:pt x="705" y="2767"/>
                  </a:lnTo>
                  <a:lnTo>
                    <a:pt x="691" y="2761"/>
                  </a:lnTo>
                  <a:lnTo>
                    <a:pt x="675" y="2753"/>
                  </a:lnTo>
                  <a:lnTo>
                    <a:pt x="659" y="2746"/>
                  </a:lnTo>
                  <a:lnTo>
                    <a:pt x="646" y="2737"/>
                  </a:lnTo>
                  <a:lnTo>
                    <a:pt x="635" y="2730"/>
                  </a:lnTo>
                  <a:lnTo>
                    <a:pt x="627" y="2723"/>
                  </a:lnTo>
                  <a:lnTo>
                    <a:pt x="621" y="2714"/>
                  </a:lnTo>
                  <a:lnTo>
                    <a:pt x="616" y="2704"/>
                  </a:lnTo>
                  <a:lnTo>
                    <a:pt x="614" y="2695"/>
                  </a:lnTo>
                  <a:lnTo>
                    <a:pt x="611" y="2686"/>
                  </a:lnTo>
                  <a:lnTo>
                    <a:pt x="610" y="2683"/>
                  </a:lnTo>
                  <a:lnTo>
                    <a:pt x="608" y="2679"/>
                  </a:lnTo>
                  <a:lnTo>
                    <a:pt x="605" y="2676"/>
                  </a:lnTo>
                  <a:lnTo>
                    <a:pt x="600" y="2673"/>
                  </a:lnTo>
                  <a:lnTo>
                    <a:pt x="598" y="2670"/>
                  </a:lnTo>
                  <a:lnTo>
                    <a:pt x="597" y="2665"/>
                  </a:lnTo>
                  <a:lnTo>
                    <a:pt x="597" y="2660"/>
                  </a:lnTo>
                  <a:lnTo>
                    <a:pt x="599" y="2654"/>
                  </a:lnTo>
                  <a:lnTo>
                    <a:pt x="605" y="2642"/>
                  </a:lnTo>
                  <a:lnTo>
                    <a:pt x="610" y="2629"/>
                  </a:lnTo>
                  <a:lnTo>
                    <a:pt x="614" y="2615"/>
                  </a:lnTo>
                  <a:lnTo>
                    <a:pt x="618" y="2599"/>
                  </a:lnTo>
                  <a:lnTo>
                    <a:pt x="621" y="2590"/>
                  </a:lnTo>
                  <a:lnTo>
                    <a:pt x="624" y="2582"/>
                  </a:lnTo>
                  <a:lnTo>
                    <a:pt x="630" y="2574"/>
                  </a:lnTo>
                  <a:lnTo>
                    <a:pt x="636" y="2567"/>
                  </a:lnTo>
                  <a:lnTo>
                    <a:pt x="654" y="2551"/>
                  </a:lnTo>
                  <a:lnTo>
                    <a:pt x="677" y="2532"/>
                  </a:lnTo>
                  <a:lnTo>
                    <a:pt x="700" y="2513"/>
                  </a:lnTo>
                  <a:lnTo>
                    <a:pt x="721" y="2495"/>
                  </a:lnTo>
                  <a:lnTo>
                    <a:pt x="738" y="2482"/>
                  </a:lnTo>
                  <a:lnTo>
                    <a:pt x="757" y="2470"/>
                  </a:lnTo>
                  <a:lnTo>
                    <a:pt x="773" y="2460"/>
                  </a:lnTo>
                  <a:lnTo>
                    <a:pt x="785" y="2451"/>
                  </a:lnTo>
                  <a:lnTo>
                    <a:pt x="789" y="2446"/>
                  </a:lnTo>
                  <a:lnTo>
                    <a:pt x="793" y="2440"/>
                  </a:lnTo>
                  <a:lnTo>
                    <a:pt x="797" y="2433"/>
                  </a:lnTo>
                  <a:lnTo>
                    <a:pt x="799" y="2426"/>
                  </a:lnTo>
                  <a:lnTo>
                    <a:pt x="803" y="2410"/>
                  </a:lnTo>
                  <a:lnTo>
                    <a:pt x="806" y="2396"/>
                  </a:lnTo>
                  <a:lnTo>
                    <a:pt x="809" y="2390"/>
                  </a:lnTo>
                  <a:lnTo>
                    <a:pt x="811" y="2384"/>
                  </a:lnTo>
                  <a:lnTo>
                    <a:pt x="814" y="2380"/>
                  </a:lnTo>
                  <a:lnTo>
                    <a:pt x="818" y="2375"/>
                  </a:lnTo>
                  <a:lnTo>
                    <a:pt x="823" y="2371"/>
                  </a:lnTo>
                  <a:lnTo>
                    <a:pt x="828" y="2369"/>
                  </a:lnTo>
                  <a:lnTo>
                    <a:pt x="833" y="2366"/>
                  </a:lnTo>
                  <a:lnTo>
                    <a:pt x="839" y="2364"/>
                  </a:lnTo>
                  <a:lnTo>
                    <a:pt x="845" y="2362"/>
                  </a:lnTo>
                  <a:lnTo>
                    <a:pt x="852" y="2358"/>
                  </a:lnTo>
                  <a:lnTo>
                    <a:pt x="861" y="2353"/>
                  </a:lnTo>
                  <a:lnTo>
                    <a:pt x="869" y="2347"/>
                  </a:lnTo>
                  <a:lnTo>
                    <a:pt x="883" y="2336"/>
                  </a:lnTo>
                  <a:lnTo>
                    <a:pt x="894" y="2324"/>
                  </a:lnTo>
                  <a:lnTo>
                    <a:pt x="901" y="2312"/>
                  </a:lnTo>
                  <a:lnTo>
                    <a:pt x="907" y="2295"/>
                  </a:lnTo>
                  <a:lnTo>
                    <a:pt x="914" y="2276"/>
                  </a:lnTo>
                  <a:lnTo>
                    <a:pt x="925" y="2257"/>
                  </a:lnTo>
                  <a:lnTo>
                    <a:pt x="938" y="2236"/>
                  </a:lnTo>
                  <a:lnTo>
                    <a:pt x="955" y="2214"/>
                  </a:lnTo>
                  <a:lnTo>
                    <a:pt x="971" y="2192"/>
                  </a:lnTo>
                  <a:lnTo>
                    <a:pt x="987" y="2170"/>
                  </a:lnTo>
                  <a:lnTo>
                    <a:pt x="1000" y="2154"/>
                  </a:lnTo>
                  <a:lnTo>
                    <a:pt x="1015" y="2135"/>
                  </a:lnTo>
                  <a:lnTo>
                    <a:pt x="1031" y="2117"/>
                  </a:lnTo>
                  <a:lnTo>
                    <a:pt x="1046" y="2101"/>
                  </a:lnTo>
                  <a:lnTo>
                    <a:pt x="1052" y="2095"/>
                  </a:lnTo>
                  <a:lnTo>
                    <a:pt x="1057" y="2093"/>
                  </a:lnTo>
                  <a:lnTo>
                    <a:pt x="1059" y="2093"/>
                  </a:lnTo>
                  <a:lnTo>
                    <a:pt x="1061" y="2093"/>
                  </a:lnTo>
                  <a:lnTo>
                    <a:pt x="1063" y="2095"/>
                  </a:lnTo>
                  <a:lnTo>
                    <a:pt x="1065" y="2100"/>
                  </a:lnTo>
                  <a:lnTo>
                    <a:pt x="1070" y="2111"/>
                  </a:lnTo>
                  <a:lnTo>
                    <a:pt x="1075" y="2124"/>
                  </a:lnTo>
                  <a:lnTo>
                    <a:pt x="1080" y="2137"/>
                  </a:lnTo>
                  <a:lnTo>
                    <a:pt x="1083" y="2148"/>
                  </a:lnTo>
                  <a:lnTo>
                    <a:pt x="1088" y="2161"/>
                  </a:lnTo>
                  <a:lnTo>
                    <a:pt x="1094" y="2176"/>
                  </a:lnTo>
                  <a:lnTo>
                    <a:pt x="1100" y="2192"/>
                  </a:lnTo>
                  <a:lnTo>
                    <a:pt x="1104" y="2204"/>
                  </a:lnTo>
                  <a:lnTo>
                    <a:pt x="1109" y="2213"/>
                  </a:lnTo>
                  <a:lnTo>
                    <a:pt x="1114" y="2221"/>
                  </a:lnTo>
                  <a:lnTo>
                    <a:pt x="1120" y="2229"/>
                  </a:lnTo>
                  <a:lnTo>
                    <a:pt x="1126" y="2235"/>
                  </a:lnTo>
                  <a:lnTo>
                    <a:pt x="1129" y="2239"/>
                  </a:lnTo>
                  <a:lnTo>
                    <a:pt x="1132" y="2244"/>
                  </a:lnTo>
                  <a:lnTo>
                    <a:pt x="1134" y="2251"/>
                  </a:lnTo>
                  <a:lnTo>
                    <a:pt x="1135" y="2260"/>
                  </a:lnTo>
                  <a:lnTo>
                    <a:pt x="1135" y="2268"/>
                  </a:lnTo>
                  <a:lnTo>
                    <a:pt x="1135" y="2271"/>
                  </a:lnTo>
                  <a:lnTo>
                    <a:pt x="1138" y="2269"/>
                  </a:lnTo>
                  <a:lnTo>
                    <a:pt x="1144" y="2262"/>
                  </a:lnTo>
                  <a:lnTo>
                    <a:pt x="1148" y="2254"/>
                  </a:lnTo>
                  <a:lnTo>
                    <a:pt x="1152" y="2246"/>
                  </a:lnTo>
                  <a:lnTo>
                    <a:pt x="1153" y="2237"/>
                  </a:lnTo>
                  <a:lnTo>
                    <a:pt x="1154" y="2227"/>
                  </a:lnTo>
                  <a:lnTo>
                    <a:pt x="1157" y="2218"/>
                  </a:lnTo>
                  <a:lnTo>
                    <a:pt x="1159" y="2211"/>
                  </a:lnTo>
                  <a:lnTo>
                    <a:pt x="1162" y="2202"/>
                  </a:lnTo>
                  <a:lnTo>
                    <a:pt x="1165" y="2192"/>
                  </a:lnTo>
                  <a:lnTo>
                    <a:pt x="1165" y="2185"/>
                  </a:lnTo>
                  <a:lnTo>
                    <a:pt x="1165" y="2180"/>
                  </a:lnTo>
                  <a:lnTo>
                    <a:pt x="1164" y="2175"/>
                  </a:lnTo>
                  <a:lnTo>
                    <a:pt x="1163" y="2170"/>
                  </a:lnTo>
                  <a:lnTo>
                    <a:pt x="1158" y="2162"/>
                  </a:lnTo>
                  <a:lnTo>
                    <a:pt x="1153" y="2151"/>
                  </a:lnTo>
                  <a:lnTo>
                    <a:pt x="1150" y="2138"/>
                  </a:lnTo>
                  <a:lnTo>
                    <a:pt x="1145" y="2122"/>
                  </a:lnTo>
                  <a:lnTo>
                    <a:pt x="1141" y="2105"/>
                  </a:lnTo>
                  <a:lnTo>
                    <a:pt x="1140" y="2087"/>
                  </a:lnTo>
                  <a:lnTo>
                    <a:pt x="1140" y="2065"/>
                  </a:lnTo>
                  <a:lnTo>
                    <a:pt x="1143" y="2035"/>
                  </a:lnTo>
                  <a:lnTo>
                    <a:pt x="1145" y="2004"/>
                  </a:lnTo>
                  <a:lnTo>
                    <a:pt x="1147" y="1979"/>
                  </a:lnTo>
                  <a:lnTo>
                    <a:pt x="1151" y="1958"/>
                  </a:lnTo>
                  <a:lnTo>
                    <a:pt x="1157" y="1934"/>
                  </a:lnTo>
                  <a:lnTo>
                    <a:pt x="1163" y="1909"/>
                  </a:lnTo>
                  <a:lnTo>
                    <a:pt x="1170" y="1885"/>
                  </a:lnTo>
                  <a:lnTo>
                    <a:pt x="1175" y="1864"/>
                  </a:lnTo>
                  <a:lnTo>
                    <a:pt x="1178" y="1844"/>
                  </a:lnTo>
                  <a:lnTo>
                    <a:pt x="1181" y="1824"/>
                  </a:lnTo>
                  <a:lnTo>
                    <a:pt x="1185" y="1809"/>
                  </a:lnTo>
                  <a:lnTo>
                    <a:pt x="1189" y="1803"/>
                  </a:lnTo>
                  <a:lnTo>
                    <a:pt x="1192" y="1798"/>
                  </a:lnTo>
                  <a:lnTo>
                    <a:pt x="1198" y="1795"/>
                  </a:lnTo>
                  <a:lnTo>
                    <a:pt x="1206" y="1792"/>
                  </a:lnTo>
                  <a:lnTo>
                    <a:pt x="1219" y="1791"/>
                  </a:lnTo>
                  <a:lnTo>
                    <a:pt x="1233" y="1792"/>
                  </a:lnTo>
                  <a:lnTo>
                    <a:pt x="1245" y="1792"/>
                  </a:lnTo>
                  <a:lnTo>
                    <a:pt x="1255" y="1792"/>
                  </a:lnTo>
                  <a:lnTo>
                    <a:pt x="1259" y="1791"/>
                  </a:lnTo>
                  <a:lnTo>
                    <a:pt x="1264" y="1789"/>
                  </a:lnTo>
                  <a:lnTo>
                    <a:pt x="1267" y="1786"/>
                  </a:lnTo>
                  <a:lnTo>
                    <a:pt x="1271" y="1783"/>
                  </a:lnTo>
                  <a:lnTo>
                    <a:pt x="1274" y="1778"/>
                  </a:lnTo>
                  <a:lnTo>
                    <a:pt x="1277" y="1771"/>
                  </a:lnTo>
                  <a:lnTo>
                    <a:pt x="1280" y="1761"/>
                  </a:lnTo>
                  <a:lnTo>
                    <a:pt x="1283" y="1752"/>
                  </a:lnTo>
                  <a:lnTo>
                    <a:pt x="1288" y="1732"/>
                  </a:lnTo>
                  <a:lnTo>
                    <a:pt x="1290" y="1713"/>
                  </a:lnTo>
                  <a:lnTo>
                    <a:pt x="1290" y="1696"/>
                  </a:lnTo>
                  <a:lnTo>
                    <a:pt x="1290" y="1679"/>
                  </a:lnTo>
                  <a:lnTo>
                    <a:pt x="1289" y="1671"/>
                  </a:lnTo>
                  <a:lnTo>
                    <a:pt x="1288" y="1663"/>
                  </a:lnTo>
                  <a:lnTo>
                    <a:pt x="1285" y="1655"/>
                  </a:lnTo>
                  <a:lnTo>
                    <a:pt x="1282" y="1647"/>
                  </a:lnTo>
                  <a:lnTo>
                    <a:pt x="1273" y="1632"/>
                  </a:lnTo>
                  <a:lnTo>
                    <a:pt x="1263" y="1615"/>
                  </a:lnTo>
                  <a:lnTo>
                    <a:pt x="1252" y="1601"/>
                  </a:lnTo>
                  <a:lnTo>
                    <a:pt x="1244" y="1590"/>
                  </a:lnTo>
                  <a:lnTo>
                    <a:pt x="1238" y="1582"/>
                  </a:lnTo>
                  <a:lnTo>
                    <a:pt x="1236" y="1576"/>
                  </a:lnTo>
                  <a:lnTo>
                    <a:pt x="1238" y="1574"/>
                  </a:lnTo>
                  <a:lnTo>
                    <a:pt x="1238" y="1573"/>
                  </a:lnTo>
                  <a:lnTo>
                    <a:pt x="1240" y="1571"/>
                  </a:lnTo>
                  <a:lnTo>
                    <a:pt x="1242" y="1570"/>
                  </a:lnTo>
                  <a:lnTo>
                    <a:pt x="1247" y="1569"/>
                  </a:lnTo>
                  <a:lnTo>
                    <a:pt x="1251" y="1568"/>
                  </a:lnTo>
                  <a:lnTo>
                    <a:pt x="1252" y="1567"/>
                  </a:lnTo>
                  <a:lnTo>
                    <a:pt x="1253" y="1564"/>
                  </a:lnTo>
                  <a:lnTo>
                    <a:pt x="1254" y="1561"/>
                  </a:lnTo>
                  <a:lnTo>
                    <a:pt x="1254" y="1557"/>
                  </a:lnTo>
                  <a:lnTo>
                    <a:pt x="1254" y="1546"/>
                  </a:lnTo>
                  <a:lnTo>
                    <a:pt x="1253" y="1538"/>
                  </a:lnTo>
                  <a:lnTo>
                    <a:pt x="1252" y="1531"/>
                  </a:lnTo>
                  <a:lnTo>
                    <a:pt x="1250" y="1524"/>
                  </a:lnTo>
                  <a:lnTo>
                    <a:pt x="1247" y="1517"/>
                  </a:lnTo>
                  <a:lnTo>
                    <a:pt x="1246" y="1511"/>
                  </a:lnTo>
                  <a:lnTo>
                    <a:pt x="1245" y="1504"/>
                  </a:lnTo>
                  <a:lnTo>
                    <a:pt x="1244" y="1496"/>
                  </a:lnTo>
                  <a:lnTo>
                    <a:pt x="1244" y="1488"/>
                  </a:lnTo>
                  <a:lnTo>
                    <a:pt x="1244" y="1479"/>
                  </a:lnTo>
                  <a:lnTo>
                    <a:pt x="1242" y="1467"/>
                  </a:lnTo>
                  <a:lnTo>
                    <a:pt x="1241" y="1451"/>
                  </a:lnTo>
                  <a:lnTo>
                    <a:pt x="1241" y="1435"/>
                  </a:lnTo>
                  <a:lnTo>
                    <a:pt x="1242" y="1419"/>
                  </a:lnTo>
                  <a:lnTo>
                    <a:pt x="1246" y="1405"/>
                  </a:lnTo>
                  <a:lnTo>
                    <a:pt x="1248" y="1392"/>
                  </a:lnTo>
                  <a:lnTo>
                    <a:pt x="1253" y="1381"/>
                  </a:lnTo>
                  <a:lnTo>
                    <a:pt x="1258" y="1369"/>
                  </a:lnTo>
                  <a:lnTo>
                    <a:pt x="1264" y="1356"/>
                  </a:lnTo>
                  <a:lnTo>
                    <a:pt x="1267" y="1343"/>
                  </a:lnTo>
                  <a:lnTo>
                    <a:pt x="1272" y="1331"/>
                  </a:lnTo>
                  <a:lnTo>
                    <a:pt x="1278" y="1321"/>
                  </a:lnTo>
                  <a:lnTo>
                    <a:pt x="1284" y="1311"/>
                  </a:lnTo>
                  <a:lnTo>
                    <a:pt x="1289" y="1299"/>
                  </a:lnTo>
                  <a:lnTo>
                    <a:pt x="1292" y="1286"/>
                  </a:lnTo>
                  <a:lnTo>
                    <a:pt x="1295" y="1271"/>
                  </a:lnTo>
                  <a:lnTo>
                    <a:pt x="1296" y="1255"/>
                  </a:lnTo>
                  <a:lnTo>
                    <a:pt x="1295" y="1242"/>
                  </a:lnTo>
                  <a:lnTo>
                    <a:pt x="1295" y="1237"/>
                  </a:lnTo>
                  <a:lnTo>
                    <a:pt x="1295" y="1233"/>
                  </a:lnTo>
                  <a:lnTo>
                    <a:pt x="1296" y="1229"/>
                  </a:lnTo>
                  <a:lnTo>
                    <a:pt x="1297" y="1225"/>
                  </a:lnTo>
                  <a:lnTo>
                    <a:pt x="1302" y="1221"/>
                  </a:lnTo>
                  <a:lnTo>
                    <a:pt x="1308" y="1216"/>
                  </a:lnTo>
                  <a:lnTo>
                    <a:pt x="1314" y="1212"/>
                  </a:lnTo>
                  <a:lnTo>
                    <a:pt x="1322" y="1209"/>
                  </a:lnTo>
                  <a:lnTo>
                    <a:pt x="1330" y="1202"/>
                  </a:lnTo>
                  <a:lnTo>
                    <a:pt x="1340" y="1193"/>
                  </a:lnTo>
                  <a:lnTo>
                    <a:pt x="1348" y="1183"/>
                  </a:lnTo>
                  <a:lnTo>
                    <a:pt x="1354" y="1172"/>
                  </a:lnTo>
                  <a:lnTo>
                    <a:pt x="1358" y="1162"/>
                  </a:lnTo>
                  <a:lnTo>
                    <a:pt x="1359" y="1152"/>
                  </a:lnTo>
                  <a:lnTo>
                    <a:pt x="1358" y="1140"/>
                  </a:lnTo>
                  <a:lnTo>
                    <a:pt x="1355" y="1126"/>
                  </a:lnTo>
                  <a:lnTo>
                    <a:pt x="1352" y="1111"/>
                  </a:lnTo>
                  <a:lnTo>
                    <a:pt x="1348" y="1099"/>
                  </a:lnTo>
                  <a:lnTo>
                    <a:pt x="1347" y="1094"/>
                  </a:lnTo>
                  <a:lnTo>
                    <a:pt x="1347" y="1089"/>
                  </a:lnTo>
                  <a:lnTo>
                    <a:pt x="1347" y="1083"/>
                  </a:lnTo>
                  <a:lnTo>
                    <a:pt x="1348" y="1079"/>
                  </a:lnTo>
                  <a:lnTo>
                    <a:pt x="1351" y="1071"/>
                  </a:lnTo>
                  <a:lnTo>
                    <a:pt x="1354" y="1065"/>
                  </a:lnTo>
                  <a:lnTo>
                    <a:pt x="1360" y="1060"/>
                  </a:lnTo>
                  <a:lnTo>
                    <a:pt x="1366" y="1053"/>
                  </a:lnTo>
                  <a:lnTo>
                    <a:pt x="1372" y="1045"/>
                  </a:lnTo>
                  <a:lnTo>
                    <a:pt x="1377" y="1035"/>
                  </a:lnTo>
                  <a:lnTo>
                    <a:pt x="1381" y="1026"/>
                  </a:lnTo>
                  <a:lnTo>
                    <a:pt x="1390" y="1014"/>
                  </a:lnTo>
                  <a:lnTo>
                    <a:pt x="1397" y="1002"/>
                  </a:lnTo>
                  <a:lnTo>
                    <a:pt x="1402" y="994"/>
                  </a:lnTo>
                  <a:lnTo>
                    <a:pt x="1403" y="989"/>
                  </a:lnTo>
                  <a:lnTo>
                    <a:pt x="1403" y="983"/>
                  </a:lnTo>
                  <a:lnTo>
                    <a:pt x="1402" y="977"/>
                  </a:lnTo>
                  <a:lnTo>
                    <a:pt x="1400" y="971"/>
                  </a:lnTo>
                  <a:lnTo>
                    <a:pt x="1399" y="964"/>
                  </a:lnTo>
                  <a:lnTo>
                    <a:pt x="1397" y="957"/>
                  </a:lnTo>
                  <a:lnTo>
                    <a:pt x="1393" y="951"/>
                  </a:lnTo>
                  <a:lnTo>
                    <a:pt x="1390" y="946"/>
                  </a:lnTo>
                  <a:lnTo>
                    <a:pt x="1383" y="938"/>
                  </a:lnTo>
                  <a:lnTo>
                    <a:pt x="1377" y="932"/>
                  </a:lnTo>
                  <a:lnTo>
                    <a:pt x="1370" y="928"/>
                  </a:lnTo>
                  <a:lnTo>
                    <a:pt x="1361" y="926"/>
                  </a:lnTo>
                  <a:lnTo>
                    <a:pt x="1354" y="922"/>
                  </a:lnTo>
                  <a:lnTo>
                    <a:pt x="1348" y="916"/>
                  </a:lnTo>
                  <a:lnTo>
                    <a:pt x="1342" y="910"/>
                  </a:lnTo>
                  <a:lnTo>
                    <a:pt x="1335" y="903"/>
                  </a:lnTo>
                  <a:lnTo>
                    <a:pt x="1324" y="893"/>
                  </a:lnTo>
                  <a:lnTo>
                    <a:pt x="1315" y="881"/>
                  </a:lnTo>
                  <a:lnTo>
                    <a:pt x="1302" y="866"/>
                  </a:lnTo>
                  <a:lnTo>
                    <a:pt x="1285" y="852"/>
                  </a:lnTo>
                  <a:lnTo>
                    <a:pt x="1277" y="845"/>
                  </a:lnTo>
                  <a:lnTo>
                    <a:pt x="1269" y="836"/>
                  </a:lnTo>
                  <a:lnTo>
                    <a:pt x="1260" y="827"/>
                  </a:lnTo>
                  <a:lnTo>
                    <a:pt x="1252" y="818"/>
                  </a:lnTo>
                  <a:lnTo>
                    <a:pt x="1238" y="799"/>
                  </a:lnTo>
                  <a:lnTo>
                    <a:pt x="1227" y="784"/>
                  </a:lnTo>
                  <a:lnTo>
                    <a:pt x="1216" y="771"/>
                  </a:lnTo>
                  <a:lnTo>
                    <a:pt x="1204" y="760"/>
                  </a:lnTo>
                  <a:lnTo>
                    <a:pt x="1197" y="754"/>
                  </a:lnTo>
                  <a:lnTo>
                    <a:pt x="1190" y="748"/>
                  </a:lnTo>
                  <a:lnTo>
                    <a:pt x="1182" y="742"/>
                  </a:lnTo>
                  <a:lnTo>
                    <a:pt x="1172" y="737"/>
                  </a:lnTo>
                  <a:lnTo>
                    <a:pt x="1159" y="726"/>
                  </a:lnTo>
                  <a:lnTo>
                    <a:pt x="1148" y="717"/>
                  </a:lnTo>
                  <a:lnTo>
                    <a:pt x="1145" y="716"/>
                  </a:lnTo>
                  <a:lnTo>
                    <a:pt x="1141" y="716"/>
                  </a:lnTo>
                  <a:lnTo>
                    <a:pt x="1137" y="717"/>
                  </a:lnTo>
                  <a:lnTo>
                    <a:pt x="1132" y="719"/>
                  </a:lnTo>
                  <a:lnTo>
                    <a:pt x="1121" y="725"/>
                  </a:lnTo>
                  <a:lnTo>
                    <a:pt x="1110" y="727"/>
                  </a:lnTo>
                  <a:lnTo>
                    <a:pt x="1103" y="729"/>
                  </a:lnTo>
                  <a:lnTo>
                    <a:pt x="1097" y="729"/>
                  </a:lnTo>
                  <a:lnTo>
                    <a:pt x="1095" y="730"/>
                  </a:lnTo>
                  <a:lnTo>
                    <a:pt x="1093" y="731"/>
                  </a:lnTo>
                  <a:lnTo>
                    <a:pt x="1093" y="733"/>
                  </a:lnTo>
                  <a:lnTo>
                    <a:pt x="1093" y="736"/>
                  </a:lnTo>
                  <a:lnTo>
                    <a:pt x="1094" y="745"/>
                  </a:lnTo>
                  <a:lnTo>
                    <a:pt x="1094" y="757"/>
                  </a:lnTo>
                  <a:lnTo>
                    <a:pt x="1093" y="763"/>
                  </a:lnTo>
                  <a:lnTo>
                    <a:pt x="1091" y="769"/>
                  </a:lnTo>
                  <a:lnTo>
                    <a:pt x="1089" y="774"/>
                  </a:lnTo>
                  <a:lnTo>
                    <a:pt x="1085" y="777"/>
                  </a:lnTo>
                  <a:lnTo>
                    <a:pt x="1076" y="782"/>
                  </a:lnTo>
                  <a:lnTo>
                    <a:pt x="1068" y="788"/>
                  </a:lnTo>
                  <a:lnTo>
                    <a:pt x="1064" y="792"/>
                  </a:lnTo>
                  <a:lnTo>
                    <a:pt x="1062" y="795"/>
                  </a:lnTo>
                  <a:lnTo>
                    <a:pt x="1061" y="799"/>
                  </a:lnTo>
                  <a:lnTo>
                    <a:pt x="1062" y="803"/>
                  </a:lnTo>
                  <a:lnTo>
                    <a:pt x="1064" y="813"/>
                  </a:lnTo>
                  <a:lnTo>
                    <a:pt x="1064" y="823"/>
                  </a:lnTo>
                  <a:lnTo>
                    <a:pt x="1064" y="827"/>
                  </a:lnTo>
                  <a:lnTo>
                    <a:pt x="1062" y="831"/>
                  </a:lnTo>
                  <a:lnTo>
                    <a:pt x="1059" y="836"/>
                  </a:lnTo>
                  <a:lnTo>
                    <a:pt x="1056" y="838"/>
                  </a:lnTo>
                  <a:lnTo>
                    <a:pt x="1045" y="847"/>
                  </a:lnTo>
                  <a:lnTo>
                    <a:pt x="1028" y="858"/>
                  </a:lnTo>
                  <a:lnTo>
                    <a:pt x="1012" y="869"/>
                  </a:lnTo>
                  <a:lnTo>
                    <a:pt x="999" y="876"/>
                  </a:lnTo>
                  <a:lnTo>
                    <a:pt x="994" y="877"/>
                  </a:lnTo>
                  <a:lnTo>
                    <a:pt x="989" y="878"/>
                  </a:lnTo>
                  <a:lnTo>
                    <a:pt x="984" y="878"/>
                  </a:lnTo>
                  <a:lnTo>
                    <a:pt x="978" y="877"/>
                  </a:lnTo>
                  <a:lnTo>
                    <a:pt x="970" y="874"/>
                  </a:lnTo>
                  <a:lnTo>
                    <a:pt x="962" y="870"/>
                  </a:lnTo>
                  <a:lnTo>
                    <a:pt x="956" y="868"/>
                  </a:lnTo>
                  <a:lnTo>
                    <a:pt x="949" y="866"/>
                  </a:lnTo>
                  <a:lnTo>
                    <a:pt x="946" y="868"/>
                  </a:lnTo>
                  <a:lnTo>
                    <a:pt x="943" y="869"/>
                  </a:lnTo>
                  <a:lnTo>
                    <a:pt x="940" y="872"/>
                  </a:lnTo>
                  <a:lnTo>
                    <a:pt x="939" y="876"/>
                  </a:lnTo>
                  <a:lnTo>
                    <a:pt x="938" y="885"/>
                  </a:lnTo>
                  <a:lnTo>
                    <a:pt x="937" y="896"/>
                  </a:lnTo>
                  <a:lnTo>
                    <a:pt x="936" y="901"/>
                  </a:lnTo>
                  <a:lnTo>
                    <a:pt x="935" y="906"/>
                  </a:lnTo>
                  <a:lnTo>
                    <a:pt x="932" y="909"/>
                  </a:lnTo>
                  <a:lnTo>
                    <a:pt x="929" y="912"/>
                  </a:lnTo>
                  <a:lnTo>
                    <a:pt x="925" y="914"/>
                  </a:lnTo>
                  <a:lnTo>
                    <a:pt x="920" y="915"/>
                  </a:lnTo>
                  <a:lnTo>
                    <a:pt x="917" y="916"/>
                  </a:lnTo>
                  <a:lnTo>
                    <a:pt x="912" y="916"/>
                  </a:lnTo>
                  <a:lnTo>
                    <a:pt x="906" y="915"/>
                  </a:lnTo>
                  <a:lnTo>
                    <a:pt x="901" y="914"/>
                  </a:lnTo>
                  <a:lnTo>
                    <a:pt x="895" y="912"/>
                  </a:lnTo>
                  <a:lnTo>
                    <a:pt x="889" y="908"/>
                  </a:lnTo>
                  <a:lnTo>
                    <a:pt x="883" y="905"/>
                  </a:lnTo>
                  <a:lnTo>
                    <a:pt x="876" y="902"/>
                  </a:lnTo>
                  <a:lnTo>
                    <a:pt x="869" y="902"/>
                  </a:lnTo>
                  <a:lnTo>
                    <a:pt x="862" y="903"/>
                  </a:lnTo>
                  <a:lnTo>
                    <a:pt x="848" y="907"/>
                  </a:lnTo>
                  <a:lnTo>
                    <a:pt x="837" y="913"/>
                  </a:lnTo>
                  <a:lnTo>
                    <a:pt x="832" y="915"/>
                  </a:lnTo>
                  <a:lnTo>
                    <a:pt x="828" y="916"/>
                  </a:lnTo>
                  <a:lnTo>
                    <a:pt x="820" y="918"/>
                  </a:lnTo>
                  <a:lnTo>
                    <a:pt x="814" y="918"/>
                  </a:lnTo>
                  <a:lnTo>
                    <a:pt x="807" y="918"/>
                  </a:lnTo>
                  <a:lnTo>
                    <a:pt x="800" y="916"/>
                  </a:lnTo>
                  <a:lnTo>
                    <a:pt x="793" y="915"/>
                  </a:lnTo>
                  <a:lnTo>
                    <a:pt x="786" y="913"/>
                  </a:lnTo>
                  <a:lnTo>
                    <a:pt x="772" y="907"/>
                  </a:lnTo>
                  <a:lnTo>
                    <a:pt x="760" y="901"/>
                  </a:lnTo>
                  <a:lnTo>
                    <a:pt x="750" y="896"/>
                  </a:lnTo>
                  <a:lnTo>
                    <a:pt x="743" y="891"/>
                  </a:lnTo>
                  <a:lnTo>
                    <a:pt x="740" y="889"/>
                  </a:lnTo>
                  <a:lnTo>
                    <a:pt x="737" y="888"/>
                  </a:lnTo>
                  <a:lnTo>
                    <a:pt x="734" y="888"/>
                  </a:lnTo>
                  <a:lnTo>
                    <a:pt x="730" y="889"/>
                  </a:lnTo>
                  <a:lnTo>
                    <a:pt x="728" y="891"/>
                  </a:lnTo>
                  <a:lnTo>
                    <a:pt x="724" y="895"/>
                  </a:lnTo>
                  <a:lnTo>
                    <a:pt x="723" y="899"/>
                  </a:lnTo>
                  <a:lnTo>
                    <a:pt x="722" y="903"/>
                  </a:lnTo>
                  <a:lnTo>
                    <a:pt x="719" y="913"/>
                  </a:lnTo>
                  <a:lnTo>
                    <a:pt x="717" y="921"/>
                  </a:lnTo>
                  <a:lnTo>
                    <a:pt x="716" y="925"/>
                  </a:lnTo>
                  <a:lnTo>
                    <a:pt x="712" y="927"/>
                  </a:lnTo>
                  <a:lnTo>
                    <a:pt x="710" y="931"/>
                  </a:lnTo>
                  <a:lnTo>
                    <a:pt x="705" y="933"/>
                  </a:lnTo>
                  <a:lnTo>
                    <a:pt x="693" y="941"/>
                  </a:lnTo>
                  <a:lnTo>
                    <a:pt x="681" y="950"/>
                  </a:lnTo>
                  <a:lnTo>
                    <a:pt x="669" y="959"/>
                  </a:lnTo>
                  <a:lnTo>
                    <a:pt x="661" y="966"/>
                  </a:lnTo>
                  <a:lnTo>
                    <a:pt x="654" y="972"/>
                  </a:lnTo>
                  <a:lnTo>
                    <a:pt x="646" y="976"/>
                  </a:lnTo>
                  <a:lnTo>
                    <a:pt x="641" y="976"/>
                  </a:lnTo>
                  <a:lnTo>
                    <a:pt x="636" y="976"/>
                  </a:lnTo>
                  <a:lnTo>
                    <a:pt x="631" y="975"/>
                  </a:lnTo>
                  <a:lnTo>
                    <a:pt x="627" y="971"/>
                  </a:lnTo>
                  <a:lnTo>
                    <a:pt x="616" y="965"/>
                  </a:lnTo>
                  <a:lnTo>
                    <a:pt x="606" y="960"/>
                  </a:lnTo>
                  <a:lnTo>
                    <a:pt x="600" y="959"/>
                  </a:lnTo>
                  <a:lnTo>
                    <a:pt x="596" y="958"/>
                  </a:lnTo>
                  <a:lnTo>
                    <a:pt x="590" y="958"/>
                  </a:lnTo>
                  <a:lnTo>
                    <a:pt x="584" y="959"/>
                  </a:lnTo>
                  <a:lnTo>
                    <a:pt x="577" y="959"/>
                  </a:lnTo>
                  <a:lnTo>
                    <a:pt x="572" y="959"/>
                  </a:lnTo>
                  <a:lnTo>
                    <a:pt x="568" y="957"/>
                  </a:lnTo>
                  <a:lnTo>
                    <a:pt x="566" y="956"/>
                  </a:lnTo>
                  <a:lnTo>
                    <a:pt x="561" y="950"/>
                  </a:lnTo>
                  <a:lnTo>
                    <a:pt x="558" y="943"/>
                  </a:lnTo>
                  <a:lnTo>
                    <a:pt x="554" y="937"/>
                  </a:lnTo>
                  <a:lnTo>
                    <a:pt x="549" y="931"/>
                  </a:lnTo>
                  <a:lnTo>
                    <a:pt x="543" y="926"/>
                  </a:lnTo>
                  <a:lnTo>
                    <a:pt x="536" y="922"/>
                  </a:lnTo>
                  <a:lnTo>
                    <a:pt x="529" y="919"/>
                  </a:lnTo>
                  <a:lnTo>
                    <a:pt x="523" y="914"/>
                  </a:lnTo>
                  <a:lnTo>
                    <a:pt x="522" y="910"/>
                  </a:lnTo>
                  <a:lnTo>
                    <a:pt x="521" y="907"/>
                  </a:lnTo>
                  <a:lnTo>
                    <a:pt x="520" y="902"/>
                  </a:lnTo>
                  <a:lnTo>
                    <a:pt x="520" y="896"/>
                  </a:lnTo>
                  <a:lnTo>
                    <a:pt x="523" y="882"/>
                  </a:lnTo>
                  <a:lnTo>
                    <a:pt x="526" y="869"/>
                  </a:lnTo>
                  <a:lnTo>
                    <a:pt x="527" y="863"/>
                  </a:lnTo>
                  <a:lnTo>
                    <a:pt x="527" y="858"/>
                  </a:lnTo>
                  <a:lnTo>
                    <a:pt x="526" y="855"/>
                  </a:lnTo>
                  <a:lnTo>
                    <a:pt x="523" y="852"/>
                  </a:lnTo>
                  <a:lnTo>
                    <a:pt x="517" y="850"/>
                  </a:lnTo>
                  <a:lnTo>
                    <a:pt x="510" y="846"/>
                  </a:lnTo>
                  <a:lnTo>
                    <a:pt x="508" y="843"/>
                  </a:lnTo>
                  <a:lnTo>
                    <a:pt x="505" y="840"/>
                  </a:lnTo>
                  <a:lnTo>
                    <a:pt x="503" y="836"/>
                  </a:lnTo>
                  <a:lnTo>
                    <a:pt x="501" y="831"/>
                  </a:lnTo>
                  <a:lnTo>
                    <a:pt x="495" y="818"/>
                  </a:lnTo>
                  <a:lnTo>
                    <a:pt x="488" y="805"/>
                  </a:lnTo>
                  <a:lnTo>
                    <a:pt x="479" y="792"/>
                  </a:lnTo>
                  <a:lnTo>
                    <a:pt x="474" y="781"/>
                  </a:lnTo>
                  <a:lnTo>
                    <a:pt x="470" y="770"/>
                  </a:lnTo>
                  <a:lnTo>
                    <a:pt x="467" y="758"/>
                  </a:lnTo>
                  <a:lnTo>
                    <a:pt x="466" y="751"/>
                  </a:lnTo>
                  <a:lnTo>
                    <a:pt x="464" y="745"/>
                  </a:lnTo>
                  <a:lnTo>
                    <a:pt x="461" y="740"/>
                  </a:lnTo>
                  <a:lnTo>
                    <a:pt x="458" y="736"/>
                  </a:lnTo>
                  <a:lnTo>
                    <a:pt x="451" y="730"/>
                  </a:lnTo>
                  <a:lnTo>
                    <a:pt x="446" y="723"/>
                  </a:lnTo>
                  <a:lnTo>
                    <a:pt x="444" y="719"/>
                  </a:lnTo>
                  <a:lnTo>
                    <a:pt x="442" y="716"/>
                  </a:lnTo>
                  <a:lnTo>
                    <a:pt x="442" y="711"/>
                  </a:lnTo>
                  <a:lnTo>
                    <a:pt x="442" y="705"/>
                  </a:lnTo>
                  <a:lnTo>
                    <a:pt x="442" y="692"/>
                  </a:lnTo>
                  <a:lnTo>
                    <a:pt x="440" y="680"/>
                  </a:lnTo>
                  <a:lnTo>
                    <a:pt x="438" y="674"/>
                  </a:lnTo>
                  <a:lnTo>
                    <a:pt x="435" y="668"/>
                  </a:lnTo>
                  <a:lnTo>
                    <a:pt x="432" y="663"/>
                  </a:lnTo>
                  <a:lnTo>
                    <a:pt x="427" y="658"/>
                  </a:lnTo>
                  <a:lnTo>
                    <a:pt x="422" y="654"/>
                  </a:lnTo>
                  <a:lnTo>
                    <a:pt x="419" y="649"/>
                  </a:lnTo>
                  <a:lnTo>
                    <a:pt x="415" y="645"/>
                  </a:lnTo>
                  <a:lnTo>
                    <a:pt x="414" y="641"/>
                  </a:lnTo>
                  <a:lnTo>
                    <a:pt x="411" y="636"/>
                  </a:lnTo>
                  <a:lnTo>
                    <a:pt x="411" y="631"/>
                  </a:lnTo>
                  <a:lnTo>
                    <a:pt x="411" y="628"/>
                  </a:lnTo>
                  <a:lnTo>
                    <a:pt x="411" y="622"/>
                  </a:lnTo>
                  <a:lnTo>
                    <a:pt x="413" y="617"/>
                  </a:lnTo>
                  <a:lnTo>
                    <a:pt x="415" y="613"/>
                  </a:lnTo>
                  <a:lnTo>
                    <a:pt x="417" y="609"/>
                  </a:lnTo>
                  <a:lnTo>
                    <a:pt x="421" y="605"/>
                  </a:lnTo>
                  <a:lnTo>
                    <a:pt x="423" y="601"/>
                  </a:lnTo>
                  <a:lnTo>
                    <a:pt x="427" y="597"/>
                  </a:lnTo>
                  <a:lnTo>
                    <a:pt x="429" y="592"/>
                  </a:lnTo>
                  <a:lnTo>
                    <a:pt x="430" y="586"/>
                  </a:lnTo>
                  <a:lnTo>
                    <a:pt x="434" y="574"/>
                  </a:lnTo>
                  <a:lnTo>
                    <a:pt x="438" y="565"/>
                  </a:lnTo>
                  <a:lnTo>
                    <a:pt x="438" y="561"/>
                  </a:lnTo>
                  <a:lnTo>
                    <a:pt x="438" y="559"/>
                  </a:lnTo>
                  <a:lnTo>
                    <a:pt x="436" y="557"/>
                  </a:lnTo>
                  <a:lnTo>
                    <a:pt x="433" y="557"/>
                  </a:lnTo>
                  <a:lnTo>
                    <a:pt x="420" y="560"/>
                  </a:lnTo>
                  <a:lnTo>
                    <a:pt x="404" y="562"/>
                  </a:lnTo>
                  <a:lnTo>
                    <a:pt x="388" y="566"/>
                  </a:lnTo>
                  <a:lnTo>
                    <a:pt x="375" y="567"/>
                  </a:lnTo>
                  <a:lnTo>
                    <a:pt x="364" y="567"/>
                  </a:lnTo>
                  <a:lnTo>
                    <a:pt x="354" y="565"/>
                  </a:lnTo>
                  <a:lnTo>
                    <a:pt x="351" y="563"/>
                  </a:lnTo>
                  <a:lnTo>
                    <a:pt x="347" y="561"/>
                  </a:lnTo>
                  <a:lnTo>
                    <a:pt x="345" y="557"/>
                  </a:lnTo>
                  <a:lnTo>
                    <a:pt x="344" y="554"/>
                  </a:lnTo>
                  <a:lnTo>
                    <a:pt x="343" y="546"/>
                  </a:lnTo>
                  <a:lnTo>
                    <a:pt x="340" y="538"/>
                  </a:lnTo>
                  <a:lnTo>
                    <a:pt x="338" y="536"/>
                  </a:lnTo>
                  <a:lnTo>
                    <a:pt x="335" y="534"/>
                  </a:lnTo>
                  <a:lnTo>
                    <a:pt x="333" y="531"/>
                  </a:lnTo>
                  <a:lnTo>
                    <a:pt x="329" y="530"/>
                  </a:lnTo>
                  <a:lnTo>
                    <a:pt x="322" y="528"/>
                  </a:lnTo>
                  <a:lnTo>
                    <a:pt x="318" y="524"/>
                  </a:lnTo>
                  <a:lnTo>
                    <a:pt x="315" y="518"/>
                  </a:lnTo>
                  <a:lnTo>
                    <a:pt x="313" y="510"/>
                  </a:lnTo>
                  <a:lnTo>
                    <a:pt x="308" y="498"/>
                  </a:lnTo>
                  <a:lnTo>
                    <a:pt x="300" y="484"/>
                  </a:lnTo>
                  <a:lnTo>
                    <a:pt x="296" y="478"/>
                  </a:lnTo>
                  <a:lnTo>
                    <a:pt x="291" y="472"/>
                  </a:lnTo>
                  <a:lnTo>
                    <a:pt x="288" y="468"/>
                  </a:lnTo>
                  <a:lnTo>
                    <a:pt x="285" y="467"/>
                  </a:lnTo>
                  <a:lnTo>
                    <a:pt x="283" y="468"/>
                  </a:lnTo>
                  <a:lnTo>
                    <a:pt x="280" y="473"/>
                  </a:lnTo>
                  <a:lnTo>
                    <a:pt x="277" y="479"/>
                  </a:lnTo>
                  <a:lnTo>
                    <a:pt x="274" y="487"/>
                  </a:lnTo>
                  <a:lnTo>
                    <a:pt x="266" y="504"/>
                  </a:lnTo>
                  <a:lnTo>
                    <a:pt x="262" y="518"/>
                  </a:lnTo>
                  <a:lnTo>
                    <a:pt x="255" y="532"/>
                  </a:lnTo>
                  <a:lnTo>
                    <a:pt x="245" y="552"/>
                  </a:lnTo>
                  <a:lnTo>
                    <a:pt x="237" y="569"/>
                  </a:lnTo>
                  <a:lnTo>
                    <a:pt x="230" y="582"/>
                  </a:lnTo>
                  <a:lnTo>
                    <a:pt x="226" y="587"/>
                  </a:lnTo>
                  <a:lnTo>
                    <a:pt x="222" y="591"/>
                  </a:lnTo>
                  <a:lnTo>
                    <a:pt x="218" y="593"/>
                  </a:lnTo>
                  <a:lnTo>
                    <a:pt x="213" y="595"/>
                  </a:lnTo>
                  <a:lnTo>
                    <a:pt x="203" y="597"/>
                  </a:lnTo>
                  <a:lnTo>
                    <a:pt x="194" y="598"/>
                  </a:lnTo>
                  <a:lnTo>
                    <a:pt x="190" y="597"/>
                  </a:lnTo>
                  <a:lnTo>
                    <a:pt x="186" y="595"/>
                  </a:lnTo>
                  <a:lnTo>
                    <a:pt x="182" y="593"/>
                  </a:lnTo>
                  <a:lnTo>
                    <a:pt x="177" y="591"/>
                  </a:lnTo>
                  <a:lnTo>
                    <a:pt x="168" y="582"/>
                  </a:lnTo>
                  <a:lnTo>
                    <a:pt x="159" y="573"/>
                  </a:lnTo>
                  <a:lnTo>
                    <a:pt x="153" y="562"/>
                  </a:lnTo>
                  <a:lnTo>
                    <a:pt x="149" y="552"/>
                  </a:lnTo>
                  <a:lnTo>
                    <a:pt x="144" y="548"/>
                  </a:lnTo>
                  <a:lnTo>
                    <a:pt x="139" y="544"/>
                  </a:lnTo>
                  <a:lnTo>
                    <a:pt x="133" y="541"/>
                  </a:lnTo>
                  <a:lnTo>
                    <a:pt x="124" y="538"/>
                  </a:lnTo>
                  <a:lnTo>
                    <a:pt x="105" y="535"/>
                  </a:lnTo>
                  <a:lnTo>
                    <a:pt x="90" y="531"/>
                  </a:lnTo>
                  <a:lnTo>
                    <a:pt x="79" y="528"/>
                  </a:lnTo>
                  <a:lnTo>
                    <a:pt x="69" y="522"/>
                  </a:lnTo>
                  <a:lnTo>
                    <a:pt x="61" y="515"/>
                  </a:lnTo>
                  <a:lnTo>
                    <a:pt x="52" y="509"/>
                  </a:lnTo>
                  <a:lnTo>
                    <a:pt x="49" y="506"/>
                  </a:lnTo>
                  <a:lnTo>
                    <a:pt x="43" y="505"/>
                  </a:lnTo>
                  <a:lnTo>
                    <a:pt x="37" y="504"/>
                  </a:lnTo>
                  <a:lnTo>
                    <a:pt x="29" y="505"/>
                  </a:lnTo>
                  <a:lnTo>
                    <a:pt x="14" y="506"/>
                  </a:lnTo>
                  <a:lnTo>
                    <a:pt x="6" y="506"/>
                  </a:lnTo>
                  <a:lnTo>
                    <a:pt x="4" y="506"/>
                  </a:lnTo>
                  <a:lnTo>
                    <a:pt x="3" y="505"/>
                  </a:lnTo>
                  <a:lnTo>
                    <a:pt x="1" y="503"/>
                  </a:lnTo>
                  <a:lnTo>
                    <a:pt x="0" y="499"/>
                  </a:lnTo>
                  <a:lnTo>
                    <a:pt x="0" y="496"/>
                  </a:lnTo>
                  <a:lnTo>
                    <a:pt x="3" y="492"/>
                  </a:lnTo>
                  <a:lnTo>
                    <a:pt x="5" y="487"/>
                  </a:lnTo>
                  <a:lnTo>
                    <a:pt x="8" y="484"/>
                  </a:lnTo>
                  <a:lnTo>
                    <a:pt x="18" y="473"/>
                  </a:lnTo>
                  <a:lnTo>
                    <a:pt x="31" y="460"/>
                  </a:lnTo>
                  <a:lnTo>
                    <a:pt x="45" y="443"/>
                  </a:lnTo>
                  <a:lnTo>
                    <a:pt x="61" y="426"/>
                  </a:lnTo>
                  <a:lnTo>
                    <a:pt x="69" y="416"/>
                  </a:lnTo>
                  <a:lnTo>
                    <a:pt x="76" y="406"/>
                  </a:lnTo>
                  <a:lnTo>
                    <a:pt x="82" y="397"/>
                  </a:lnTo>
                  <a:lnTo>
                    <a:pt x="88" y="386"/>
                  </a:lnTo>
                  <a:lnTo>
                    <a:pt x="98" y="367"/>
                  </a:lnTo>
                  <a:lnTo>
                    <a:pt x="102" y="353"/>
                  </a:lnTo>
                  <a:lnTo>
                    <a:pt x="105" y="340"/>
                  </a:lnTo>
                  <a:lnTo>
                    <a:pt x="106" y="328"/>
                  </a:lnTo>
                  <a:lnTo>
                    <a:pt x="106" y="316"/>
                  </a:lnTo>
                  <a:lnTo>
                    <a:pt x="108" y="303"/>
                  </a:lnTo>
                  <a:lnTo>
                    <a:pt x="111" y="297"/>
                  </a:lnTo>
                  <a:lnTo>
                    <a:pt x="114" y="292"/>
                  </a:lnTo>
                  <a:lnTo>
                    <a:pt x="118" y="289"/>
                  </a:lnTo>
                  <a:lnTo>
                    <a:pt x="121" y="285"/>
                  </a:lnTo>
                  <a:lnTo>
                    <a:pt x="126" y="284"/>
                  </a:lnTo>
                  <a:lnTo>
                    <a:pt x="129" y="282"/>
                  </a:lnTo>
                  <a:lnTo>
                    <a:pt x="131" y="279"/>
                  </a:lnTo>
                  <a:lnTo>
                    <a:pt x="132" y="276"/>
                  </a:lnTo>
                  <a:lnTo>
                    <a:pt x="133" y="269"/>
                  </a:lnTo>
                  <a:lnTo>
                    <a:pt x="132" y="258"/>
                  </a:lnTo>
                  <a:lnTo>
                    <a:pt x="130" y="252"/>
                  </a:lnTo>
                  <a:lnTo>
                    <a:pt x="127" y="247"/>
                  </a:lnTo>
                  <a:lnTo>
                    <a:pt x="124" y="244"/>
                  </a:lnTo>
                  <a:lnTo>
                    <a:pt x="120" y="241"/>
                  </a:lnTo>
                  <a:lnTo>
                    <a:pt x="112" y="238"/>
                  </a:lnTo>
                  <a:lnTo>
                    <a:pt x="105" y="237"/>
                  </a:lnTo>
                  <a:lnTo>
                    <a:pt x="98" y="235"/>
                  </a:lnTo>
                  <a:lnTo>
                    <a:pt x="93" y="232"/>
                  </a:lnTo>
                  <a:lnTo>
                    <a:pt x="90" y="229"/>
                  </a:lnTo>
                  <a:lnTo>
                    <a:pt x="88" y="226"/>
                  </a:lnTo>
                  <a:lnTo>
                    <a:pt x="87" y="222"/>
                  </a:lnTo>
                  <a:lnTo>
                    <a:pt x="87" y="216"/>
                  </a:lnTo>
                  <a:lnTo>
                    <a:pt x="86" y="210"/>
                  </a:lnTo>
                  <a:lnTo>
                    <a:pt x="83" y="206"/>
                  </a:lnTo>
                  <a:lnTo>
                    <a:pt x="80" y="201"/>
                  </a:lnTo>
                  <a:lnTo>
                    <a:pt x="76" y="196"/>
                  </a:lnTo>
                  <a:lnTo>
                    <a:pt x="68" y="189"/>
                  </a:lnTo>
                  <a:lnTo>
                    <a:pt x="60" y="184"/>
                  </a:lnTo>
                  <a:lnTo>
                    <a:pt x="50" y="179"/>
                  </a:lnTo>
                  <a:lnTo>
                    <a:pt x="41" y="174"/>
                  </a:lnTo>
                  <a:lnTo>
                    <a:pt x="37" y="169"/>
                  </a:lnTo>
                  <a:lnTo>
                    <a:pt x="35" y="165"/>
                  </a:lnTo>
                  <a:lnTo>
                    <a:pt x="33" y="163"/>
                  </a:lnTo>
                  <a:lnTo>
                    <a:pt x="35" y="160"/>
                  </a:lnTo>
                  <a:lnTo>
                    <a:pt x="39" y="158"/>
                  </a:lnTo>
                  <a:lnTo>
                    <a:pt x="49" y="156"/>
                  </a:lnTo>
                  <a:close/>
                </a:path>
              </a:pathLst>
            </a:custGeom>
            <a:solidFill>
              <a:srgbClr val="FF3300">
                <a:alpha val="50196"/>
              </a:srgbClr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altLang="zh-CN" sz="1400" b="1" dirty="0"/>
            </a:p>
            <a:p>
              <a:endParaRPr lang="en-US" altLang="zh-CN" sz="1400" b="1" dirty="0"/>
            </a:p>
            <a:p>
              <a:endParaRPr lang="en-US" altLang="zh-CN" sz="1400" b="1" dirty="0"/>
            </a:p>
            <a:p>
              <a:r>
                <a:rPr lang="en-US" altLang="zh-CN" sz="1400" b="1" dirty="0"/>
                <a:t>	</a:t>
              </a:r>
            </a:p>
            <a:p>
              <a:r>
                <a:rPr lang="en-US" altLang="zh-CN" sz="1400" b="1" dirty="0"/>
                <a:t>	224</a:t>
              </a:r>
              <a:endParaRPr lang="zh-CN" altLang="en-US" sz="1400" b="1" dirty="0"/>
            </a:p>
          </p:txBody>
        </p:sp>
        <p:sp>
          <p:nvSpPr>
            <p:cNvPr id="48" name="湖北">
              <a:extLst>
                <a:ext uri="{FF2B5EF4-FFF2-40B4-BE49-F238E27FC236}">
                  <a16:creationId xmlns:a16="http://schemas.microsoft.com/office/drawing/2014/main" id="{BCE2544C-2E8A-4659-BBC4-501FE9C651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8543" y="4400780"/>
              <a:ext cx="762009" cy="476275"/>
            </a:xfrm>
            <a:custGeom>
              <a:avLst/>
              <a:gdLst>
                <a:gd name="T0" fmla="*/ 2776 w 2869"/>
                <a:gd name="T1" fmla="*/ 1214 h 1815"/>
                <a:gd name="T2" fmla="*/ 2734 w 2869"/>
                <a:gd name="T3" fmla="*/ 1076 h 1815"/>
                <a:gd name="T4" fmla="*/ 2776 w 2869"/>
                <a:gd name="T5" fmla="*/ 956 h 1815"/>
                <a:gd name="T6" fmla="*/ 2706 w 2869"/>
                <a:gd name="T7" fmla="*/ 850 h 1815"/>
                <a:gd name="T8" fmla="*/ 2570 w 2869"/>
                <a:gd name="T9" fmla="*/ 763 h 1815"/>
                <a:gd name="T10" fmla="*/ 2494 w 2869"/>
                <a:gd name="T11" fmla="*/ 724 h 1815"/>
                <a:gd name="T12" fmla="*/ 2402 w 2869"/>
                <a:gd name="T13" fmla="*/ 735 h 1815"/>
                <a:gd name="T14" fmla="*/ 2267 w 2869"/>
                <a:gd name="T15" fmla="*/ 659 h 1815"/>
                <a:gd name="T16" fmla="*/ 2102 w 2869"/>
                <a:gd name="T17" fmla="*/ 596 h 1815"/>
                <a:gd name="T18" fmla="*/ 2015 w 2869"/>
                <a:gd name="T19" fmla="*/ 592 h 1815"/>
                <a:gd name="T20" fmla="*/ 1971 w 2869"/>
                <a:gd name="T21" fmla="*/ 457 h 1815"/>
                <a:gd name="T22" fmla="*/ 1939 w 2869"/>
                <a:gd name="T23" fmla="*/ 341 h 1815"/>
                <a:gd name="T24" fmla="*/ 1794 w 2869"/>
                <a:gd name="T25" fmla="*/ 377 h 1815"/>
                <a:gd name="T26" fmla="*/ 1662 w 2869"/>
                <a:gd name="T27" fmla="*/ 364 h 1815"/>
                <a:gd name="T28" fmla="*/ 1370 w 2869"/>
                <a:gd name="T29" fmla="*/ 356 h 1815"/>
                <a:gd name="T30" fmla="*/ 1187 w 2869"/>
                <a:gd name="T31" fmla="*/ 289 h 1815"/>
                <a:gd name="T32" fmla="*/ 1052 w 2869"/>
                <a:gd name="T33" fmla="*/ 146 h 1815"/>
                <a:gd name="T34" fmla="*/ 945 w 2869"/>
                <a:gd name="T35" fmla="*/ 4 h 1815"/>
                <a:gd name="T36" fmla="*/ 824 w 2869"/>
                <a:gd name="T37" fmla="*/ 43 h 1815"/>
                <a:gd name="T38" fmla="*/ 675 w 2869"/>
                <a:gd name="T39" fmla="*/ 30 h 1815"/>
                <a:gd name="T40" fmla="*/ 435 w 2869"/>
                <a:gd name="T41" fmla="*/ 7 h 1815"/>
                <a:gd name="T42" fmla="*/ 519 w 2869"/>
                <a:gd name="T43" fmla="*/ 101 h 1815"/>
                <a:gd name="T44" fmla="*/ 656 w 2869"/>
                <a:gd name="T45" fmla="*/ 195 h 1815"/>
                <a:gd name="T46" fmla="*/ 583 w 2869"/>
                <a:gd name="T47" fmla="*/ 305 h 1815"/>
                <a:gd name="T48" fmla="*/ 444 w 2869"/>
                <a:gd name="T49" fmla="*/ 341 h 1815"/>
                <a:gd name="T50" fmla="*/ 451 w 2869"/>
                <a:gd name="T51" fmla="*/ 530 h 1815"/>
                <a:gd name="T52" fmla="*/ 498 w 2869"/>
                <a:gd name="T53" fmla="*/ 705 h 1815"/>
                <a:gd name="T54" fmla="*/ 649 w 2869"/>
                <a:gd name="T55" fmla="*/ 804 h 1815"/>
                <a:gd name="T56" fmla="*/ 631 w 2869"/>
                <a:gd name="T57" fmla="*/ 1055 h 1815"/>
                <a:gd name="T58" fmla="*/ 453 w 2869"/>
                <a:gd name="T59" fmla="*/ 1121 h 1815"/>
                <a:gd name="T60" fmla="*/ 351 w 2869"/>
                <a:gd name="T61" fmla="*/ 1154 h 1815"/>
                <a:gd name="T62" fmla="*/ 233 w 2869"/>
                <a:gd name="T63" fmla="*/ 1135 h 1815"/>
                <a:gd name="T64" fmla="*/ 104 w 2869"/>
                <a:gd name="T65" fmla="*/ 1164 h 1815"/>
                <a:gd name="T66" fmla="*/ 44 w 2869"/>
                <a:gd name="T67" fmla="*/ 1284 h 1815"/>
                <a:gd name="T68" fmla="*/ 54 w 2869"/>
                <a:gd name="T69" fmla="*/ 1462 h 1815"/>
                <a:gd name="T70" fmla="*/ 54 w 2869"/>
                <a:gd name="T71" fmla="*/ 1545 h 1815"/>
                <a:gd name="T72" fmla="*/ 169 w 2869"/>
                <a:gd name="T73" fmla="*/ 1580 h 1815"/>
                <a:gd name="T74" fmla="*/ 213 w 2869"/>
                <a:gd name="T75" fmla="*/ 1718 h 1815"/>
                <a:gd name="T76" fmla="*/ 314 w 2869"/>
                <a:gd name="T77" fmla="*/ 1807 h 1815"/>
                <a:gd name="T78" fmla="*/ 359 w 2869"/>
                <a:gd name="T79" fmla="*/ 1706 h 1815"/>
                <a:gd name="T80" fmla="*/ 485 w 2869"/>
                <a:gd name="T81" fmla="*/ 1586 h 1815"/>
                <a:gd name="T82" fmla="*/ 672 w 2869"/>
                <a:gd name="T83" fmla="*/ 1524 h 1815"/>
                <a:gd name="T84" fmla="*/ 835 w 2869"/>
                <a:gd name="T85" fmla="*/ 1528 h 1815"/>
                <a:gd name="T86" fmla="*/ 776 w 2869"/>
                <a:gd name="T87" fmla="*/ 1402 h 1815"/>
                <a:gd name="T88" fmla="*/ 891 w 2869"/>
                <a:gd name="T89" fmla="*/ 1362 h 1815"/>
                <a:gd name="T90" fmla="*/ 1093 w 2869"/>
                <a:gd name="T91" fmla="*/ 1429 h 1815"/>
                <a:gd name="T92" fmla="*/ 1278 w 2869"/>
                <a:gd name="T93" fmla="*/ 1471 h 1815"/>
                <a:gd name="T94" fmla="*/ 1405 w 2869"/>
                <a:gd name="T95" fmla="*/ 1574 h 1815"/>
                <a:gd name="T96" fmla="*/ 1504 w 2869"/>
                <a:gd name="T97" fmla="*/ 1589 h 1815"/>
                <a:gd name="T98" fmla="*/ 1654 w 2869"/>
                <a:gd name="T99" fmla="*/ 1511 h 1815"/>
                <a:gd name="T100" fmla="*/ 1732 w 2869"/>
                <a:gd name="T101" fmla="*/ 1543 h 1815"/>
                <a:gd name="T102" fmla="*/ 1751 w 2869"/>
                <a:gd name="T103" fmla="*/ 1646 h 1815"/>
                <a:gd name="T104" fmla="*/ 1919 w 2869"/>
                <a:gd name="T105" fmla="*/ 1478 h 1815"/>
                <a:gd name="T106" fmla="*/ 1970 w 2869"/>
                <a:gd name="T107" fmla="*/ 1598 h 1815"/>
                <a:gd name="T108" fmla="*/ 1982 w 2869"/>
                <a:gd name="T109" fmla="*/ 1733 h 1815"/>
                <a:gd name="T110" fmla="*/ 2044 w 2869"/>
                <a:gd name="T111" fmla="*/ 1796 h 1815"/>
                <a:gd name="T112" fmla="*/ 2182 w 2869"/>
                <a:gd name="T113" fmla="*/ 1726 h 1815"/>
                <a:gd name="T114" fmla="*/ 2350 w 2869"/>
                <a:gd name="T115" fmla="*/ 1644 h 1815"/>
                <a:gd name="T116" fmla="*/ 2436 w 2869"/>
                <a:gd name="T117" fmla="*/ 1588 h 1815"/>
                <a:gd name="T118" fmla="*/ 2520 w 2869"/>
                <a:gd name="T119" fmla="*/ 1573 h 1815"/>
                <a:gd name="T120" fmla="*/ 2592 w 2869"/>
                <a:gd name="T121" fmla="*/ 1519 h 1815"/>
                <a:gd name="T122" fmla="*/ 2772 w 2869"/>
                <a:gd name="T123" fmla="*/ 1466 h 18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869" h="1815">
                  <a:moveTo>
                    <a:pt x="2867" y="1427"/>
                  </a:moveTo>
                  <a:lnTo>
                    <a:pt x="2869" y="1424"/>
                  </a:lnTo>
                  <a:lnTo>
                    <a:pt x="2869" y="1422"/>
                  </a:lnTo>
                  <a:lnTo>
                    <a:pt x="2864" y="1405"/>
                  </a:lnTo>
                  <a:lnTo>
                    <a:pt x="2862" y="1396"/>
                  </a:lnTo>
                  <a:lnTo>
                    <a:pt x="2859" y="1386"/>
                  </a:lnTo>
                  <a:lnTo>
                    <a:pt x="2858" y="1377"/>
                  </a:lnTo>
                  <a:lnTo>
                    <a:pt x="2856" y="1367"/>
                  </a:lnTo>
                  <a:lnTo>
                    <a:pt x="2853" y="1359"/>
                  </a:lnTo>
                  <a:lnTo>
                    <a:pt x="2851" y="1351"/>
                  </a:lnTo>
                  <a:lnTo>
                    <a:pt x="2851" y="1343"/>
                  </a:lnTo>
                  <a:lnTo>
                    <a:pt x="2851" y="1335"/>
                  </a:lnTo>
                  <a:lnTo>
                    <a:pt x="2851" y="1327"/>
                  </a:lnTo>
                  <a:lnTo>
                    <a:pt x="2851" y="1318"/>
                  </a:lnTo>
                  <a:lnTo>
                    <a:pt x="2851" y="1309"/>
                  </a:lnTo>
                  <a:lnTo>
                    <a:pt x="2850" y="1299"/>
                  </a:lnTo>
                  <a:lnTo>
                    <a:pt x="2848" y="1290"/>
                  </a:lnTo>
                  <a:lnTo>
                    <a:pt x="2845" y="1280"/>
                  </a:lnTo>
                  <a:lnTo>
                    <a:pt x="2841" y="1270"/>
                  </a:lnTo>
                  <a:lnTo>
                    <a:pt x="2835" y="1260"/>
                  </a:lnTo>
                  <a:lnTo>
                    <a:pt x="2829" y="1252"/>
                  </a:lnTo>
                  <a:lnTo>
                    <a:pt x="2819" y="1238"/>
                  </a:lnTo>
                  <a:lnTo>
                    <a:pt x="2810" y="1228"/>
                  </a:lnTo>
                  <a:lnTo>
                    <a:pt x="2795" y="1221"/>
                  </a:lnTo>
                  <a:lnTo>
                    <a:pt x="2780" y="1216"/>
                  </a:lnTo>
                  <a:lnTo>
                    <a:pt x="2776" y="1214"/>
                  </a:lnTo>
                  <a:lnTo>
                    <a:pt x="2774" y="1210"/>
                  </a:lnTo>
                  <a:lnTo>
                    <a:pt x="2772" y="1205"/>
                  </a:lnTo>
                  <a:lnTo>
                    <a:pt x="2771" y="1200"/>
                  </a:lnTo>
                  <a:lnTo>
                    <a:pt x="2770" y="1195"/>
                  </a:lnTo>
                  <a:lnTo>
                    <a:pt x="2770" y="1189"/>
                  </a:lnTo>
                  <a:lnTo>
                    <a:pt x="2771" y="1183"/>
                  </a:lnTo>
                  <a:lnTo>
                    <a:pt x="2772" y="1177"/>
                  </a:lnTo>
                  <a:lnTo>
                    <a:pt x="2776" y="1167"/>
                  </a:lnTo>
                  <a:lnTo>
                    <a:pt x="2778" y="1158"/>
                  </a:lnTo>
                  <a:lnTo>
                    <a:pt x="2778" y="1154"/>
                  </a:lnTo>
                  <a:lnTo>
                    <a:pt x="2778" y="1150"/>
                  </a:lnTo>
                  <a:lnTo>
                    <a:pt x="2776" y="1145"/>
                  </a:lnTo>
                  <a:lnTo>
                    <a:pt x="2772" y="1140"/>
                  </a:lnTo>
                  <a:lnTo>
                    <a:pt x="2769" y="1135"/>
                  </a:lnTo>
                  <a:lnTo>
                    <a:pt x="2766" y="1131"/>
                  </a:lnTo>
                  <a:lnTo>
                    <a:pt x="2764" y="1126"/>
                  </a:lnTo>
                  <a:lnTo>
                    <a:pt x="2763" y="1121"/>
                  </a:lnTo>
                  <a:lnTo>
                    <a:pt x="2762" y="1112"/>
                  </a:lnTo>
                  <a:lnTo>
                    <a:pt x="2762" y="1103"/>
                  </a:lnTo>
                  <a:lnTo>
                    <a:pt x="2759" y="1095"/>
                  </a:lnTo>
                  <a:lnTo>
                    <a:pt x="2757" y="1089"/>
                  </a:lnTo>
                  <a:lnTo>
                    <a:pt x="2752" y="1085"/>
                  </a:lnTo>
                  <a:lnTo>
                    <a:pt x="2746" y="1083"/>
                  </a:lnTo>
                  <a:lnTo>
                    <a:pt x="2741" y="1082"/>
                  </a:lnTo>
                  <a:lnTo>
                    <a:pt x="2738" y="1080"/>
                  </a:lnTo>
                  <a:lnTo>
                    <a:pt x="2734" y="1076"/>
                  </a:lnTo>
                  <a:lnTo>
                    <a:pt x="2731" y="1072"/>
                  </a:lnTo>
                  <a:lnTo>
                    <a:pt x="2727" y="1068"/>
                  </a:lnTo>
                  <a:lnTo>
                    <a:pt x="2724" y="1063"/>
                  </a:lnTo>
                  <a:lnTo>
                    <a:pt x="2722" y="1058"/>
                  </a:lnTo>
                  <a:lnTo>
                    <a:pt x="2720" y="1052"/>
                  </a:lnTo>
                  <a:lnTo>
                    <a:pt x="2719" y="1046"/>
                  </a:lnTo>
                  <a:lnTo>
                    <a:pt x="2719" y="1040"/>
                  </a:lnTo>
                  <a:lnTo>
                    <a:pt x="2719" y="1036"/>
                  </a:lnTo>
                  <a:lnTo>
                    <a:pt x="2720" y="1031"/>
                  </a:lnTo>
                  <a:lnTo>
                    <a:pt x="2722" y="1027"/>
                  </a:lnTo>
                  <a:lnTo>
                    <a:pt x="2725" y="1024"/>
                  </a:lnTo>
                  <a:lnTo>
                    <a:pt x="2727" y="1020"/>
                  </a:lnTo>
                  <a:lnTo>
                    <a:pt x="2731" y="1017"/>
                  </a:lnTo>
                  <a:lnTo>
                    <a:pt x="2738" y="1011"/>
                  </a:lnTo>
                  <a:lnTo>
                    <a:pt x="2743" y="1006"/>
                  </a:lnTo>
                  <a:lnTo>
                    <a:pt x="2745" y="1001"/>
                  </a:lnTo>
                  <a:lnTo>
                    <a:pt x="2746" y="994"/>
                  </a:lnTo>
                  <a:lnTo>
                    <a:pt x="2745" y="986"/>
                  </a:lnTo>
                  <a:lnTo>
                    <a:pt x="2744" y="977"/>
                  </a:lnTo>
                  <a:lnTo>
                    <a:pt x="2745" y="974"/>
                  </a:lnTo>
                  <a:lnTo>
                    <a:pt x="2746" y="971"/>
                  </a:lnTo>
                  <a:lnTo>
                    <a:pt x="2749" y="968"/>
                  </a:lnTo>
                  <a:lnTo>
                    <a:pt x="2752" y="965"/>
                  </a:lnTo>
                  <a:lnTo>
                    <a:pt x="2762" y="962"/>
                  </a:lnTo>
                  <a:lnTo>
                    <a:pt x="2769" y="959"/>
                  </a:lnTo>
                  <a:lnTo>
                    <a:pt x="2776" y="956"/>
                  </a:lnTo>
                  <a:lnTo>
                    <a:pt x="2783" y="949"/>
                  </a:lnTo>
                  <a:lnTo>
                    <a:pt x="2793" y="938"/>
                  </a:lnTo>
                  <a:lnTo>
                    <a:pt x="2803" y="929"/>
                  </a:lnTo>
                  <a:lnTo>
                    <a:pt x="2813" y="919"/>
                  </a:lnTo>
                  <a:lnTo>
                    <a:pt x="2819" y="912"/>
                  </a:lnTo>
                  <a:lnTo>
                    <a:pt x="2820" y="908"/>
                  </a:lnTo>
                  <a:lnTo>
                    <a:pt x="2820" y="905"/>
                  </a:lnTo>
                  <a:lnTo>
                    <a:pt x="2819" y="902"/>
                  </a:lnTo>
                  <a:lnTo>
                    <a:pt x="2816" y="899"/>
                  </a:lnTo>
                  <a:lnTo>
                    <a:pt x="2808" y="895"/>
                  </a:lnTo>
                  <a:lnTo>
                    <a:pt x="2799" y="892"/>
                  </a:lnTo>
                  <a:lnTo>
                    <a:pt x="2789" y="889"/>
                  </a:lnTo>
                  <a:lnTo>
                    <a:pt x="2780" y="883"/>
                  </a:lnTo>
                  <a:lnTo>
                    <a:pt x="2775" y="880"/>
                  </a:lnTo>
                  <a:lnTo>
                    <a:pt x="2770" y="876"/>
                  </a:lnTo>
                  <a:lnTo>
                    <a:pt x="2766" y="872"/>
                  </a:lnTo>
                  <a:lnTo>
                    <a:pt x="2764" y="867"/>
                  </a:lnTo>
                  <a:lnTo>
                    <a:pt x="2758" y="857"/>
                  </a:lnTo>
                  <a:lnTo>
                    <a:pt x="2751" y="849"/>
                  </a:lnTo>
                  <a:lnTo>
                    <a:pt x="2747" y="847"/>
                  </a:lnTo>
                  <a:lnTo>
                    <a:pt x="2743" y="845"/>
                  </a:lnTo>
                  <a:lnTo>
                    <a:pt x="2737" y="844"/>
                  </a:lnTo>
                  <a:lnTo>
                    <a:pt x="2731" y="845"/>
                  </a:lnTo>
                  <a:lnTo>
                    <a:pt x="2720" y="849"/>
                  </a:lnTo>
                  <a:lnTo>
                    <a:pt x="2709" y="850"/>
                  </a:lnTo>
                  <a:lnTo>
                    <a:pt x="2706" y="850"/>
                  </a:lnTo>
                  <a:lnTo>
                    <a:pt x="2701" y="848"/>
                  </a:lnTo>
                  <a:lnTo>
                    <a:pt x="2698" y="845"/>
                  </a:lnTo>
                  <a:lnTo>
                    <a:pt x="2694" y="842"/>
                  </a:lnTo>
                  <a:lnTo>
                    <a:pt x="2687" y="832"/>
                  </a:lnTo>
                  <a:lnTo>
                    <a:pt x="2682" y="824"/>
                  </a:lnTo>
                  <a:lnTo>
                    <a:pt x="2678" y="822"/>
                  </a:lnTo>
                  <a:lnTo>
                    <a:pt x="2676" y="819"/>
                  </a:lnTo>
                  <a:lnTo>
                    <a:pt x="2674" y="819"/>
                  </a:lnTo>
                  <a:lnTo>
                    <a:pt x="2670" y="819"/>
                  </a:lnTo>
                  <a:lnTo>
                    <a:pt x="2656" y="826"/>
                  </a:lnTo>
                  <a:lnTo>
                    <a:pt x="2640" y="837"/>
                  </a:lnTo>
                  <a:lnTo>
                    <a:pt x="2637" y="838"/>
                  </a:lnTo>
                  <a:lnTo>
                    <a:pt x="2632" y="837"/>
                  </a:lnTo>
                  <a:lnTo>
                    <a:pt x="2629" y="835"/>
                  </a:lnTo>
                  <a:lnTo>
                    <a:pt x="2624" y="830"/>
                  </a:lnTo>
                  <a:lnTo>
                    <a:pt x="2617" y="819"/>
                  </a:lnTo>
                  <a:lnTo>
                    <a:pt x="2608" y="807"/>
                  </a:lnTo>
                  <a:lnTo>
                    <a:pt x="2602" y="793"/>
                  </a:lnTo>
                  <a:lnTo>
                    <a:pt x="2598" y="781"/>
                  </a:lnTo>
                  <a:lnTo>
                    <a:pt x="2595" y="775"/>
                  </a:lnTo>
                  <a:lnTo>
                    <a:pt x="2593" y="772"/>
                  </a:lnTo>
                  <a:lnTo>
                    <a:pt x="2589" y="768"/>
                  </a:lnTo>
                  <a:lnTo>
                    <a:pt x="2585" y="767"/>
                  </a:lnTo>
                  <a:lnTo>
                    <a:pt x="2579" y="766"/>
                  </a:lnTo>
                  <a:lnTo>
                    <a:pt x="2574" y="765"/>
                  </a:lnTo>
                  <a:lnTo>
                    <a:pt x="2570" y="763"/>
                  </a:lnTo>
                  <a:lnTo>
                    <a:pt x="2567" y="761"/>
                  </a:lnTo>
                  <a:lnTo>
                    <a:pt x="2563" y="757"/>
                  </a:lnTo>
                  <a:lnTo>
                    <a:pt x="2562" y="754"/>
                  </a:lnTo>
                  <a:lnTo>
                    <a:pt x="2562" y="750"/>
                  </a:lnTo>
                  <a:lnTo>
                    <a:pt x="2562" y="748"/>
                  </a:lnTo>
                  <a:lnTo>
                    <a:pt x="2562" y="747"/>
                  </a:lnTo>
                  <a:lnTo>
                    <a:pt x="2562" y="746"/>
                  </a:lnTo>
                  <a:lnTo>
                    <a:pt x="2561" y="744"/>
                  </a:lnTo>
                  <a:lnTo>
                    <a:pt x="2558" y="744"/>
                  </a:lnTo>
                  <a:lnTo>
                    <a:pt x="2552" y="746"/>
                  </a:lnTo>
                  <a:lnTo>
                    <a:pt x="2542" y="750"/>
                  </a:lnTo>
                  <a:lnTo>
                    <a:pt x="2532" y="753"/>
                  </a:lnTo>
                  <a:lnTo>
                    <a:pt x="2524" y="754"/>
                  </a:lnTo>
                  <a:lnTo>
                    <a:pt x="2520" y="754"/>
                  </a:lnTo>
                  <a:lnTo>
                    <a:pt x="2518" y="753"/>
                  </a:lnTo>
                  <a:lnTo>
                    <a:pt x="2517" y="751"/>
                  </a:lnTo>
                  <a:lnTo>
                    <a:pt x="2516" y="749"/>
                  </a:lnTo>
                  <a:lnTo>
                    <a:pt x="2516" y="744"/>
                  </a:lnTo>
                  <a:lnTo>
                    <a:pt x="2514" y="742"/>
                  </a:lnTo>
                  <a:lnTo>
                    <a:pt x="2512" y="741"/>
                  </a:lnTo>
                  <a:lnTo>
                    <a:pt x="2508" y="741"/>
                  </a:lnTo>
                  <a:lnTo>
                    <a:pt x="2504" y="741"/>
                  </a:lnTo>
                  <a:lnTo>
                    <a:pt x="2500" y="740"/>
                  </a:lnTo>
                  <a:lnTo>
                    <a:pt x="2497" y="736"/>
                  </a:lnTo>
                  <a:lnTo>
                    <a:pt x="2494" y="729"/>
                  </a:lnTo>
                  <a:lnTo>
                    <a:pt x="2494" y="724"/>
                  </a:lnTo>
                  <a:lnTo>
                    <a:pt x="2494" y="719"/>
                  </a:lnTo>
                  <a:lnTo>
                    <a:pt x="2495" y="713"/>
                  </a:lnTo>
                  <a:lnTo>
                    <a:pt x="2497" y="709"/>
                  </a:lnTo>
                  <a:lnTo>
                    <a:pt x="2499" y="698"/>
                  </a:lnTo>
                  <a:lnTo>
                    <a:pt x="2500" y="687"/>
                  </a:lnTo>
                  <a:lnTo>
                    <a:pt x="2499" y="683"/>
                  </a:lnTo>
                  <a:lnTo>
                    <a:pt x="2498" y="678"/>
                  </a:lnTo>
                  <a:lnTo>
                    <a:pt x="2494" y="674"/>
                  </a:lnTo>
                  <a:lnTo>
                    <a:pt x="2489" y="671"/>
                  </a:lnTo>
                  <a:lnTo>
                    <a:pt x="2485" y="668"/>
                  </a:lnTo>
                  <a:lnTo>
                    <a:pt x="2480" y="666"/>
                  </a:lnTo>
                  <a:lnTo>
                    <a:pt x="2474" y="666"/>
                  </a:lnTo>
                  <a:lnTo>
                    <a:pt x="2469" y="666"/>
                  </a:lnTo>
                  <a:lnTo>
                    <a:pt x="2465" y="669"/>
                  </a:lnTo>
                  <a:lnTo>
                    <a:pt x="2461" y="674"/>
                  </a:lnTo>
                  <a:lnTo>
                    <a:pt x="2459" y="680"/>
                  </a:lnTo>
                  <a:lnTo>
                    <a:pt x="2457" y="687"/>
                  </a:lnTo>
                  <a:lnTo>
                    <a:pt x="2454" y="703"/>
                  </a:lnTo>
                  <a:lnTo>
                    <a:pt x="2451" y="717"/>
                  </a:lnTo>
                  <a:lnTo>
                    <a:pt x="2449" y="722"/>
                  </a:lnTo>
                  <a:lnTo>
                    <a:pt x="2445" y="725"/>
                  </a:lnTo>
                  <a:lnTo>
                    <a:pt x="2442" y="728"/>
                  </a:lnTo>
                  <a:lnTo>
                    <a:pt x="2437" y="729"/>
                  </a:lnTo>
                  <a:lnTo>
                    <a:pt x="2426" y="731"/>
                  </a:lnTo>
                  <a:lnTo>
                    <a:pt x="2416" y="732"/>
                  </a:lnTo>
                  <a:lnTo>
                    <a:pt x="2402" y="735"/>
                  </a:lnTo>
                  <a:lnTo>
                    <a:pt x="2387" y="738"/>
                  </a:lnTo>
                  <a:lnTo>
                    <a:pt x="2380" y="740"/>
                  </a:lnTo>
                  <a:lnTo>
                    <a:pt x="2373" y="740"/>
                  </a:lnTo>
                  <a:lnTo>
                    <a:pt x="2367" y="740"/>
                  </a:lnTo>
                  <a:lnTo>
                    <a:pt x="2360" y="737"/>
                  </a:lnTo>
                  <a:lnTo>
                    <a:pt x="2354" y="735"/>
                  </a:lnTo>
                  <a:lnTo>
                    <a:pt x="2346" y="730"/>
                  </a:lnTo>
                  <a:lnTo>
                    <a:pt x="2337" y="725"/>
                  </a:lnTo>
                  <a:lnTo>
                    <a:pt x="2329" y="718"/>
                  </a:lnTo>
                  <a:lnTo>
                    <a:pt x="2314" y="706"/>
                  </a:lnTo>
                  <a:lnTo>
                    <a:pt x="2303" y="696"/>
                  </a:lnTo>
                  <a:lnTo>
                    <a:pt x="2299" y="691"/>
                  </a:lnTo>
                  <a:lnTo>
                    <a:pt x="2296" y="688"/>
                  </a:lnTo>
                  <a:lnTo>
                    <a:pt x="2293" y="686"/>
                  </a:lnTo>
                  <a:lnTo>
                    <a:pt x="2291" y="686"/>
                  </a:lnTo>
                  <a:lnTo>
                    <a:pt x="2285" y="687"/>
                  </a:lnTo>
                  <a:lnTo>
                    <a:pt x="2278" y="692"/>
                  </a:lnTo>
                  <a:lnTo>
                    <a:pt x="2273" y="694"/>
                  </a:lnTo>
                  <a:lnTo>
                    <a:pt x="2270" y="694"/>
                  </a:lnTo>
                  <a:lnTo>
                    <a:pt x="2267" y="693"/>
                  </a:lnTo>
                  <a:lnTo>
                    <a:pt x="2264" y="691"/>
                  </a:lnTo>
                  <a:lnTo>
                    <a:pt x="2262" y="687"/>
                  </a:lnTo>
                  <a:lnTo>
                    <a:pt x="2261" y="683"/>
                  </a:lnTo>
                  <a:lnTo>
                    <a:pt x="2261" y="678"/>
                  </a:lnTo>
                  <a:lnTo>
                    <a:pt x="2261" y="674"/>
                  </a:lnTo>
                  <a:lnTo>
                    <a:pt x="2267" y="659"/>
                  </a:lnTo>
                  <a:lnTo>
                    <a:pt x="2274" y="643"/>
                  </a:lnTo>
                  <a:lnTo>
                    <a:pt x="2274" y="633"/>
                  </a:lnTo>
                  <a:lnTo>
                    <a:pt x="2274" y="621"/>
                  </a:lnTo>
                  <a:lnTo>
                    <a:pt x="2273" y="616"/>
                  </a:lnTo>
                  <a:lnTo>
                    <a:pt x="2271" y="611"/>
                  </a:lnTo>
                  <a:lnTo>
                    <a:pt x="2267" y="609"/>
                  </a:lnTo>
                  <a:lnTo>
                    <a:pt x="2264" y="608"/>
                  </a:lnTo>
                  <a:lnTo>
                    <a:pt x="2248" y="616"/>
                  </a:lnTo>
                  <a:lnTo>
                    <a:pt x="2232" y="623"/>
                  </a:lnTo>
                  <a:lnTo>
                    <a:pt x="2218" y="624"/>
                  </a:lnTo>
                  <a:lnTo>
                    <a:pt x="2203" y="623"/>
                  </a:lnTo>
                  <a:lnTo>
                    <a:pt x="2189" y="622"/>
                  </a:lnTo>
                  <a:lnTo>
                    <a:pt x="2179" y="620"/>
                  </a:lnTo>
                  <a:lnTo>
                    <a:pt x="2171" y="614"/>
                  </a:lnTo>
                  <a:lnTo>
                    <a:pt x="2159" y="603"/>
                  </a:lnTo>
                  <a:lnTo>
                    <a:pt x="2148" y="592"/>
                  </a:lnTo>
                  <a:lnTo>
                    <a:pt x="2140" y="583"/>
                  </a:lnTo>
                  <a:lnTo>
                    <a:pt x="2136" y="579"/>
                  </a:lnTo>
                  <a:lnTo>
                    <a:pt x="2133" y="576"/>
                  </a:lnTo>
                  <a:lnTo>
                    <a:pt x="2129" y="573"/>
                  </a:lnTo>
                  <a:lnTo>
                    <a:pt x="2126" y="572"/>
                  </a:lnTo>
                  <a:lnTo>
                    <a:pt x="2122" y="572"/>
                  </a:lnTo>
                  <a:lnTo>
                    <a:pt x="2119" y="573"/>
                  </a:lnTo>
                  <a:lnTo>
                    <a:pt x="2115" y="577"/>
                  </a:lnTo>
                  <a:lnTo>
                    <a:pt x="2110" y="581"/>
                  </a:lnTo>
                  <a:lnTo>
                    <a:pt x="2102" y="596"/>
                  </a:lnTo>
                  <a:lnTo>
                    <a:pt x="2094" y="609"/>
                  </a:lnTo>
                  <a:lnTo>
                    <a:pt x="2089" y="615"/>
                  </a:lnTo>
                  <a:lnTo>
                    <a:pt x="2084" y="621"/>
                  </a:lnTo>
                  <a:lnTo>
                    <a:pt x="2078" y="625"/>
                  </a:lnTo>
                  <a:lnTo>
                    <a:pt x="2073" y="629"/>
                  </a:lnTo>
                  <a:lnTo>
                    <a:pt x="2063" y="635"/>
                  </a:lnTo>
                  <a:lnTo>
                    <a:pt x="2053" y="637"/>
                  </a:lnTo>
                  <a:lnTo>
                    <a:pt x="2050" y="637"/>
                  </a:lnTo>
                  <a:lnTo>
                    <a:pt x="2047" y="636"/>
                  </a:lnTo>
                  <a:lnTo>
                    <a:pt x="2045" y="635"/>
                  </a:lnTo>
                  <a:lnTo>
                    <a:pt x="2044" y="633"/>
                  </a:lnTo>
                  <a:lnTo>
                    <a:pt x="2043" y="624"/>
                  </a:lnTo>
                  <a:lnTo>
                    <a:pt x="2043" y="615"/>
                  </a:lnTo>
                  <a:lnTo>
                    <a:pt x="2044" y="604"/>
                  </a:lnTo>
                  <a:lnTo>
                    <a:pt x="2045" y="591"/>
                  </a:lnTo>
                  <a:lnTo>
                    <a:pt x="2044" y="586"/>
                  </a:lnTo>
                  <a:lnTo>
                    <a:pt x="2043" y="583"/>
                  </a:lnTo>
                  <a:lnTo>
                    <a:pt x="2040" y="579"/>
                  </a:lnTo>
                  <a:lnTo>
                    <a:pt x="2038" y="578"/>
                  </a:lnTo>
                  <a:lnTo>
                    <a:pt x="2034" y="578"/>
                  </a:lnTo>
                  <a:lnTo>
                    <a:pt x="2032" y="579"/>
                  </a:lnTo>
                  <a:lnTo>
                    <a:pt x="2028" y="580"/>
                  </a:lnTo>
                  <a:lnTo>
                    <a:pt x="2026" y="583"/>
                  </a:lnTo>
                  <a:lnTo>
                    <a:pt x="2022" y="587"/>
                  </a:lnTo>
                  <a:lnTo>
                    <a:pt x="2018" y="591"/>
                  </a:lnTo>
                  <a:lnTo>
                    <a:pt x="2015" y="592"/>
                  </a:lnTo>
                  <a:lnTo>
                    <a:pt x="2013" y="592"/>
                  </a:lnTo>
                  <a:lnTo>
                    <a:pt x="2010" y="591"/>
                  </a:lnTo>
                  <a:lnTo>
                    <a:pt x="2008" y="590"/>
                  </a:lnTo>
                  <a:lnTo>
                    <a:pt x="2004" y="584"/>
                  </a:lnTo>
                  <a:lnTo>
                    <a:pt x="2002" y="577"/>
                  </a:lnTo>
                  <a:lnTo>
                    <a:pt x="2000" y="567"/>
                  </a:lnTo>
                  <a:lnTo>
                    <a:pt x="1997" y="558"/>
                  </a:lnTo>
                  <a:lnTo>
                    <a:pt x="1994" y="547"/>
                  </a:lnTo>
                  <a:lnTo>
                    <a:pt x="1990" y="540"/>
                  </a:lnTo>
                  <a:lnTo>
                    <a:pt x="1987" y="535"/>
                  </a:lnTo>
                  <a:lnTo>
                    <a:pt x="1983" y="533"/>
                  </a:lnTo>
                  <a:lnTo>
                    <a:pt x="1978" y="530"/>
                  </a:lnTo>
                  <a:lnTo>
                    <a:pt x="1975" y="529"/>
                  </a:lnTo>
                  <a:lnTo>
                    <a:pt x="1972" y="527"/>
                  </a:lnTo>
                  <a:lnTo>
                    <a:pt x="1971" y="522"/>
                  </a:lnTo>
                  <a:lnTo>
                    <a:pt x="1971" y="516"/>
                  </a:lnTo>
                  <a:lnTo>
                    <a:pt x="1971" y="510"/>
                  </a:lnTo>
                  <a:lnTo>
                    <a:pt x="1970" y="504"/>
                  </a:lnTo>
                  <a:lnTo>
                    <a:pt x="1966" y="497"/>
                  </a:lnTo>
                  <a:lnTo>
                    <a:pt x="1964" y="494"/>
                  </a:lnTo>
                  <a:lnTo>
                    <a:pt x="1963" y="490"/>
                  </a:lnTo>
                  <a:lnTo>
                    <a:pt x="1962" y="486"/>
                  </a:lnTo>
                  <a:lnTo>
                    <a:pt x="1963" y="482"/>
                  </a:lnTo>
                  <a:lnTo>
                    <a:pt x="1964" y="472"/>
                  </a:lnTo>
                  <a:lnTo>
                    <a:pt x="1969" y="461"/>
                  </a:lnTo>
                  <a:lnTo>
                    <a:pt x="1971" y="457"/>
                  </a:lnTo>
                  <a:lnTo>
                    <a:pt x="1972" y="452"/>
                  </a:lnTo>
                  <a:lnTo>
                    <a:pt x="1972" y="447"/>
                  </a:lnTo>
                  <a:lnTo>
                    <a:pt x="1972" y="444"/>
                  </a:lnTo>
                  <a:lnTo>
                    <a:pt x="1970" y="439"/>
                  </a:lnTo>
                  <a:lnTo>
                    <a:pt x="1965" y="433"/>
                  </a:lnTo>
                  <a:lnTo>
                    <a:pt x="1960" y="427"/>
                  </a:lnTo>
                  <a:lnTo>
                    <a:pt x="1958" y="420"/>
                  </a:lnTo>
                  <a:lnTo>
                    <a:pt x="1957" y="415"/>
                  </a:lnTo>
                  <a:lnTo>
                    <a:pt x="1957" y="412"/>
                  </a:lnTo>
                  <a:lnTo>
                    <a:pt x="1958" y="409"/>
                  </a:lnTo>
                  <a:lnTo>
                    <a:pt x="1959" y="407"/>
                  </a:lnTo>
                  <a:lnTo>
                    <a:pt x="1964" y="401"/>
                  </a:lnTo>
                  <a:lnTo>
                    <a:pt x="1968" y="394"/>
                  </a:lnTo>
                  <a:lnTo>
                    <a:pt x="1970" y="390"/>
                  </a:lnTo>
                  <a:lnTo>
                    <a:pt x="1970" y="385"/>
                  </a:lnTo>
                  <a:lnTo>
                    <a:pt x="1971" y="381"/>
                  </a:lnTo>
                  <a:lnTo>
                    <a:pt x="1970" y="377"/>
                  </a:lnTo>
                  <a:lnTo>
                    <a:pt x="1966" y="365"/>
                  </a:lnTo>
                  <a:lnTo>
                    <a:pt x="1963" y="351"/>
                  </a:lnTo>
                  <a:lnTo>
                    <a:pt x="1960" y="345"/>
                  </a:lnTo>
                  <a:lnTo>
                    <a:pt x="1959" y="340"/>
                  </a:lnTo>
                  <a:lnTo>
                    <a:pt x="1957" y="339"/>
                  </a:lnTo>
                  <a:lnTo>
                    <a:pt x="1956" y="338"/>
                  </a:lnTo>
                  <a:lnTo>
                    <a:pt x="1952" y="338"/>
                  </a:lnTo>
                  <a:lnTo>
                    <a:pt x="1949" y="339"/>
                  </a:lnTo>
                  <a:lnTo>
                    <a:pt x="1939" y="341"/>
                  </a:lnTo>
                  <a:lnTo>
                    <a:pt x="1931" y="346"/>
                  </a:lnTo>
                  <a:lnTo>
                    <a:pt x="1915" y="360"/>
                  </a:lnTo>
                  <a:lnTo>
                    <a:pt x="1897" y="377"/>
                  </a:lnTo>
                  <a:lnTo>
                    <a:pt x="1894" y="379"/>
                  </a:lnTo>
                  <a:lnTo>
                    <a:pt x="1889" y="382"/>
                  </a:lnTo>
                  <a:lnTo>
                    <a:pt x="1884" y="384"/>
                  </a:lnTo>
                  <a:lnTo>
                    <a:pt x="1881" y="384"/>
                  </a:lnTo>
                  <a:lnTo>
                    <a:pt x="1873" y="385"/>
                  </a:lnTo>
                  <a:lnTo>
                    <a:pt x="1865" y="385"/>
                  </a:lnTo>
                  <a:lnTo>
                    <a:pt x="1861" y="385"/>
                  </a:lnTo>
                  <a:lnTo>
                    <a:pt x="1858" y="387"/>
                  </a:lnTo>
                  <a:lnTo>
                    <a:pt x="1855" y="390"/>
                  </a:lnTo>
                  <a:lnTo>
                    <a:pt x="1849" y="395"/>
                  </a:lnTo>
                  <a:lnTo>
                    <a:pt x="1846" y="397"/>
                  </a:lnTo>
                  <a:lnTo>
                    <a:pt x="1843" y="400"/>
                  </a:lnTo>
                  <a:lnTo>
                    <a:pt x="1838" y="401"/>
                  </a:lnTo>
                  <a:lnTo>
                    <a:pt x="1834" y="402"/>
                  </a:lnTo>
                  <a:lnTo>
                    <a:pt x="1831" y="403"/>
                  </a:lnTo>
                  <a:lnTo>
                    <a:pt x="1826" y="402"/>
                  </a:lnTo>
                  <a:lnTo>
                    <a:pt x="1823" y="401"/>
                  </a:lnTo>
                  <a:lnTo>
                    <a:pt x="1818" y="400"/>
                  </a:lnTo>
                  <a:lnTo>
                    <a:pt x="1813" y="397"/>
                  </a:lnTo>
                  <a:lnTo>
                    <a:pt x="1808" y="394"/>
                  </a:lnTo>
                  <a:lnTo>
                    <a:pt x="1804" y="390"/>
                  </a:lnTo>
                  <a:lnTo>
                    <a:pt x="1800" y="387"/>
                  </a:lnTo>
                  <a:lnTo>
                    <a:pt x="1794" y="377"/>
                  </a:lnTo>
                  <a:lnTo>
                    <a:pt x="1789" y="369"/>
                  </a:lnTo>
                  <a:lnTo>
                    <a:pt x="1785" y="360"/>
                  </a:lnTo>
                  <a:lnTo>
                    <a:pt x="1780" y="356"/>
                  </a:lnTo>
                  <a:lnTo>
                    <a:pt x="1773" y="352"/>
                  </a:lnTo>
                  <a:lnTo>
                    <a:pt x="1764" y="351"/>
                  </a:lnTo>
                  <a:lnTo>
                    <a:pt x="1758" y="351"/>
                  </a:lnTo>
                  <a:lnTo>
                    <a:pt x="1755" y="352"/>
                  </a:lnTo>
                  <a:lnTo>
                    <a:pt x="1751" y="353"/>
                  </a:lnTo>
                  <a:lnTo>
                    <a:pt x="1749" y="354"/>
                  </a:lnTo>
                  <a:lnTo>
                    <a:pt x="1744" y="359"/>
                  </a:lnTo>
                  <a:lnTo>
                    <a:pt x="1741" y="364"/>
                  </a:lnTo>
                  <a:lnTo>
                    <a:pt x="1738" y="368"/>
                  </a:lnTo>
                  <a:lnTo>
                    <a:pt x="1736" y="369"/>
                  </a:lnTo>
                  <a:lnTo>
                    <a:pt x="1733" y="370"/>
                  </a:lnTo>
                  <a:lnTo>
                    <a:pt x="1731" y="371"/>
                  </a:lnTo>
                  <a:lnTo>
                    <a:pt x="1725" y="370"/>
                  </a:lnTo>
                  <a:lnTo>
                    <a:pt x="1720" y="366"/>
                  </a:lnTo>
                  <a:lnTo>
                    <a:pt x="1717" y="363"/>
                  </a:lnTo>
                  <a:lnTo>
                    <a:pt x="1714" y="360"/>
                  </a:lnTo>
                  <a:lnTo>
                    <a:pt x="1708" y="357"/>
                  </a:lnTo>
                  <a:lnTo>
                    <a:pt x="1699" y="354"/>
                  </a:lnTo>
                  <a:lnTo>
                    <a:pt x="1693" y="353"/>
                  </a:lnTo>
                  <a:lnTo>
                    <a:pt x="1687" y="354"/>
                  </a:lnTo>
                  <a:lnTo>
                    <a:pt x="1681" y="356"/>
                  </a:lnTo>
                  <a:lnTo>
                    <a:pt x="1675" y="358"/>
                  </a:lnTo>
                  <a:lnTo>
                    <a:pt x="1662" y="364"/>
                  </a:lnTo>
                  <a:lnTo>
                    <a:pt x="1648" y="368"/>
                  </a:lnTo>
                  <a:lnTo>
                    <a:pt x="1634" y="372"/>
                  </a:lnTo>
                  <a:lnTo>
                    <a:pt x="1619" y="378"/>
                  </a:lnTo>
                  <a:lnTo>
                    <a:pt x="1613" y="381"/>
                  </a:lnTo>
                  <a:lnTo>
                    <a:pt x="1606" y="383"/>
                  </a:lnTo>
                  <a:lnTo>
                    <a:pt x="1600" y="384"/>
                  </a:lnTo>
                  <a:lnTo>
                    <a:pt x="1596" y="385"/>
                  </a:lnTo>
                  <a:lnTo>
                    <a:pt x="1584" y="384"/>
                  </a:lnTo>
                  <a:lnTo>
                    <a:pt x="1572" y="382"/>
                  </a:lnTo>
                  <a:lnTo>
                    <a:pt x="1556" y="381"/>
                  </a:lnTo>
                  <a:lnTo>
                    <a:pt x="1537" y="379"/>
                  </a:lnTo>
                  <a:lnTo>
                    <a:pt x="1516" y="381"/>
                  </a:lnTo>
                  <a:lnTo>
                    <a:pt x="1496" y="383"/>
                  </a:lnTo>
                  <a:lnTo>
                    <a:pt x="1479" y="387"/>
                  </a:lnTo>
                  <a:lnTo>
                    <a:pt x="1466" y="390"/>
                  </a:lnTo>
                  <a:lnTo>
                    <a:pt x="1456" y="391"/>
                  </a:lnTo>
                  <a:lnTo>
                    <a:pt x="1445" y="393"/>
                  </a:lnTo>
                  <a:lnTo>
                    <a:pt x="1439" y="391"/>
                  </a:lnTo>
                  <a:lnTo>
                    <a:pt x="1434" y="390"/>
                  </a:lnTo>
                  <a:lnTo>
                    <a:pt x="1428" y="389"/>
                  </a:lnTo>
                  <a:lnTo>
                    <a:pt x="1423" y="387"/>
                  </a:lnTo>
                  <a:lnTo>
                    <a:pt x="1411" y="379"/>
                  </a:lnTo>
                  <a:lnTo>
                    <a:pt x="1397" y="372"/>
                  </a:lnTo>
                  <a:lnTo>
                    <a:pt x="1384" y="366"/>
                  </a:lnTo>
                  <a:lnTo>
                    <a:pt x="1376" y="360"/>
                  </a:lnTo>
                  <a:lnTo>
                    <a:pt x="1370" y="356"/>
                  </a:lnTo>
                  <a:lnTo>
                    <a:pt x="1364" y="351"/>
                  </a:lnTo>
                  <a:lnTo>
                    <a:pt x="1354" y="349"/>
                  </a:lnTo>
                  <a:lnTo>
                    <a:pt x="1341" y="347"/>
                  </a:lnTo>
                  <a:lnTo>
                    <a:pt x="1334" y="347"/>
                  </a:lnTo>
                  <a:lnTo>
                    <a:pt x="1329" y="346"/>
                  </a:lnTo>
                  <a:lnTo>
                    <a:pt x="1325" y="345"/>
                  </a:lnTo>
                  <a:lnTo>
                    <a:pt x="1321" y="343"/>
                  </a:lnTo>
                  <a:lnTo>
                    <a:pt x="1315" y="337"/>
                  </a:lnTo>
                  <a:lnTo>
                    <a:pt x="1308" y="331"/>
                  </a:lnTo>
                  <a:lnTo>
                    <a:pt x="1298" y="325"/>
                  </a:lnTo>
                  <a:lnTo>
                    <a:pt x="1288" y="321"/>
                  </a:lnTo>
                  <a:lnTo>
                    <a:pt x="1276" y="319"/>
                  </a:lnTo>
                  <a:lnTo>
                    <a:pt x="1265" y="318"/>
                  </a:lnTo>
                  <a:lnTo>
                    <a:pt x="1260" y="316"/>
                  </a:lnTo>
                  <a:lnTo>
                    <a:pt x="1256" y="315"/>
                  </a:lnTo>
                  <a:lnTo>
                    <a:pt x="1251" y="313"/>
                  </a:lnTo>
                  <a:lnTo>
                    <a:pt x="1247" y="310"/>
                  </a:lnTo>
                  <a:lnTo>
                    <a:pt x="1241" y="302"/>
                  </a:lnTo>
                  <a:lnTo>
                    <a:pt x="1235" y="293"/>
                  </a:lnTo>
                  <a:lnTo>
                    <a:pt x="1233" y="289"/>
                  </a:lnTo>
                  <a:lnTo>
                    <a:pt x="1229" y="288"/>
                  </a:lnTo>
                  <a:lnTo>
                    <a:pt x="1225" y="287"/>
                  </a:lnTo>
                  <a:lnTo>
                    <a:pt x="1220" y="288"/>
                  </a:lnTo>
                  <a:lnTo>
                    <a:pt x="1208" y="290"/>
                  </a:lnTo>
                  <a:lnTo>
                    <a:pt x="1196" y="290"/>
                  </a:lnTo>
                  <a:lnTo>
                    <a:pt x="1187" y="289"/>
                  </a:lnTo>
                  <a:lnTo>
                    <a:pt x="1178" y="286"/>
                  </a:lnTo>
                  <a:lnTo>
                    <a:pt x="1170" y="281"/>
                  </a:lnTo>
                  <a:lnTo>
                    <a:pt x="1159" y="272"/>
                  </a:lnTo>
                  <a:lnTo>
                    <a:pt x="1149" y="262"/>
                  </a:lnTo>
                  <a:lnTo>
                    <a:pt x="1139" y="251"/>
                  </a:lnTo>
                  <a:lnTo>
                    <a:pt x="1132" y="242"/>
                  </a:lnTo>
                  <a:lnTo>
                    <a:pt x="1126" y="233"/>
                  </a:lnTo>
                  <a:lnTo>
                    <a:pt x="1121" y="225"/>
                  </a:lnTo>
                  <a:lnTo>
                    <a:pt x="1115" y="213"/>
                  </a:lnTo>
                  <a:lnTo>
                    <a:pt x="1114" y="207"/>
                  </a:lnTo>
                  <a:lnTo>
                    <a:pt x="1113" y="202"/>
                  </a:lnTo>
                  <a:lnTo>
                    <a:pt x="1113" y="198"/>
                  </a:lnTo>
                  <a:lnTo>
                    <a:pt x="1113" y="193"/>
                  </a:lnTo>
                  <a:lnTo>
                    <a:pt x="1114" y="189"/>
                  </a:lnTo>
                  <a:lnTo>
                    <a:pt x="1115" y="187"/>
                  </a:lnTo>
                  <a:lnTo>
                    <a:pt x="1115" y="183"/>
                  </a:lnTo>
                  <a:lnTo>
                    <a:pt x="1114" y="181"/>
                  </a:lnTo>
                  <a:lnTo>
                    <a:pt x="1113" y="179"/>
                  </a:lnTo>
                  <a:lnTo>
                    <a:pt x="1109" y="176"/>
                  </a:lnTo>
                  <a:lnTo>
                    <a:pt x="1106" y="175"/>
                  </a:lnTo>
                  <a:lnTo>
                    <a:pt x="1102" y="174"/>
                  </a:lnTo>
                  <a:lnTo>
                    <a:pt x="1090" y="170"/>
                  </a:lnTo>
                  <a:lnTo>
                    <a:pt x="1077" y="164"/>
                  </a:lnTo>
                  <a:lnTo>
                    <a:pt x="1064" y="157"/>
                  </a:lnTo>
                  <a:lnTo>
                    <a:pt x="1056" y="150"/>
                  </a:lnTo>
                  <a:lnTo>
                    <a:pt x="1052" y="146"/>
                  </a:lnTo>
                  <a:lnTo>
                    <a:pt x="1050" y="142"/>
                  </a:lnTo>
                  <a:lnTo>
                    <a:pt x="1049" y="136"/>
                  </a:lnTo>
                  <a:lnTo>
                    <a:pt x="1048" y="129"/>
                  </a:lnTo>
                  <a:lnTo>
                    <a:pt x="1046" y="117"/>
                  </a:lnTo>
                  <a:lnTo>
                    <a:pt x="1048" y="105"/>
                  </a:lnTo>
                  <a:lnTo>
                    <a:pt x="1048" y="100"/>
                  </a:lnTo>
                  <a:lnTo>
                    <a:pt x="1046" y="97"/>
                  </a:lnTo>
                  <a:lnTo>
                    <a:pt x="1045" y="93"/>
                  </a:lnTo>
                  <a:lnTo>
                    <a:pt x="1044" y="89"/>
                  </a:lnTo>
                  <a:lnTo>
                    <a:pt x="1042" y="87"/>
                  </a:lnTo>
                  <a:lnTo>
                    <a:pt x="1039" y="83"/>
                  </a:lnTo>
                  <a:lnTo>
                    <a:pt x="1036" y="82"/>
                  </a:lnTo>
                  <a:lnTo>
                    <a:pt x="1032" y="80"/>
                  </a:lnTo>
                  <a:lnTo>
                    <a:pt x="1024" y="76"/>
                  </a:lnTo>
                  <a:lnTo>
                    <a:pt x="1018" y="72"/>
                  </a:lnTo>
                  <a:lnTo>
                    <a:pt x="1013" y="67"/>
                  </a:lnTo>
                  <a:lnTo>
                    <a:pt x="1011" y="61"/>
                  </a:lnTo>
                  <a:lnTo>
                    <a:pt x="1008" y="54"/>
                  </a:lnTo>
                  <a:lnTo>
                    <a:pt x="1006" y="48"/>
                  </a:lnTo>
                  <a:lnTo>
                    <a:pt x="1002" y="42"/>
                  </a:lnTo>
                  <a:lnTo>
                    <a:pt x="996" y="36"/>
                  </a:lnTo>
                  <a:lnTo>
                    <a:pt x="981" y="24"/>
                  </a:lnTo>
                  <a:lnTo>
                    <a:pt x="962" y="9"/>
                  </a:lnTo>
                  <a:lnTo>
                    <a:pt x="952" y="1"/>
                  </a:lnTo>
                  <a:lnTo>
                    <a:pt x="949" y="0"/>
                  </a:lnTo>
                  <a:lnTo>
                    <a:pt x="945" y="4"/>
                  </a:lnTo>
                  <a:lnTo>
                    <a:pt x="939" y="12"/>
                  </a:lnTo>
                  <a:lnTo>
                    <a:pt x="935" y="18"/>
                  </a:lnTo>
                  <a:lnTo>
                    <a:pt x="931" y="19"/>
                  </a:lnTo>
                  <a:lnTo>
                    <a:pt x="927" y="19"/>
                  </a:lnTo>
                  <a:lnTo>
                    <a:pt x="923" y="17"/>
                  </a:lnTo>
                  <a:lnTo>
                    <a:pt x="919" y="16"/>
                  </a:lnTo>
                  <a:lnTo>
                    <a:pt x="916" y="17"/>
                  </a:lnTo>
                  <a:lnTo>
                    <a:pt x="911" y="18"/>
                  </a:lnTo>
                  <a:lnTo>
                    <a:pt x="907" y="19"/>
                  </a:lnTo>
                  <a:lnTo>
                    <a:pt x="899" y="25"/>
                  </a:lnTo>
                  <a:lnTo>
                    <a:pt x="889" y="32"/>
                  </a:lnTo>
                  <a:lnTo>
                    <a:pt x="873" y="43"/>
                  </a:lnTo>
                  <a:lnTo>
                    <a:pt x="861" y="50"/>
                  </a:lnTo>
                  <a:lnTo>
                    <a:pt x="860" y="53"/>
                  </a:lnTo>
                  <a:lnTo>
                    <a:pt x="857" y="54"/>
                  </a:lnTo>
                  <a:lnTo>
                    <a:pt x="855" y="54"/>
                  </a:lnTo>
                  <a:lnTo>
                    <a:pt x="851" y="55"/>
                  </a:lnTo>
                  <a:lnTo>
                    <a:pt x="849" y="54"/>
                  </a:lnTo>
                  <a:lnTo>
                    <a:pt x="847" y="53"/>
                  </a:lnTo>
                  <a:lnTo>
                    <a:pt x="844" y="51"/>
                  </a:lnTo>
                  <a:lnTo>
                    <a:pt x="842" y="48"/>
                  </a:lnTo>
                  <a:lnTo>
                    <a:pt x="839" y="44"/>
                  </a:lnTo>
                  <a:lnTo>
                    <a:pt x="836" y="42"/>
                  </a:lnTo>
                  <a:lnTo>
                    <a:pt x="834" y="42"/>
                  </a:lnTo>
                  <a:lnTo>
                    <a:pt x="829" y="43"/>
                  </a:lnTo>
                  <a:lnTo>
                    <a:pt x="824" y="43"/>
                  </a:lnTo>
                  <a:lnTo>
                    <a:pt x="820" y="41"/>
                  </a:lnTo>
                  <a:lnTo>
                    <a:pt x="819" y="36"/>
                  </a:lnTo>
                  <a:lnTo>
                    <a:pt x="817" y="26"/>
                  </a:lnTo>
                  <a:lnTo>
                    <a:pt x="816" y="16"/>
                  </a:lnTo>
                  <a:lnTo>
                    <a:pt x="812" y="9"/>
                  </a:lnTo>
                  <a:lnTo>
                    <a:pt x="809" y="5"/>
                  </a:lnTo>
                  <a:lnTo>
                    <a:pt x="805" y="1"/>
                  </a:lnTo>
                  <a:lnTo>
                    <a:pt x="803" y="1"/>
                  </a:lnTo>
                  <a:lnTo>
                    <a:pt x="800" y="1"/>
                  </a:lnTo>
                  <a:lnTo>
                    <a:pt x="798" y="1"/>
                  </a:lnTo>
                  <a:lnTo>
                    <a:pt x="796" y="3"/>
                  </a:lnTo>
                  <a:lnTo>
                    <a:pt x="790" y="7"/>
                  </a:lnTo>
                  <a:lnTo>
                    <a:pt x="785" y="13"/>
                  </a:lnTo>
                  <a:lnTo>
                    <a:pt x="779" y="18"/>
                  </a:lnTo>
                  <a:lnTo>
                    <a:pt x="773" y="22"/>
                  </a:lnTo>
                  <a:lnTo>
                    <a:pt x="766" y="24"/>
                  </a:lnTo>
                  <a:lnTo>
                    <a:pt x="756" y="26"/>
                  </a:lnTo>
                  <a:lnTo>
                    <a:pt x="744" y="26"/>
                  </a:lnTo>
                  <a:lnTo>
                    <a:pt x="734" y="28"/>
                  </a:lnTo>
                  <a:lnTo>
                    <a:pt x="722" y="30"/>
                  </a:lnTo>
                  <a:lnTo>
                    <a:pt x="708" y="34"/>
                  </a:lnTo>
                  <a:lnTo>
                    <a:pt x="700" y="35"/>
                  </a:lnTo>
                  <a:lnTo>
                    <a:pt x="694" y="36"/>
                  </a:lnTo>
                  <a:lnTo>
                    <a:pt x="689" y="35"/>
                  </a:lnTo>
                  <a:lnTo>
                    <a:pt x="684" y="34"/>
                  </a:lnTo>
                  <a:lnTo>
                    <a:pt x="675" y="30"/>
                  </a:lnTo>
                  <a:lnTo>
                    <a:pt x="667" y="25"/>
                  </a:lnTo>
                  <a:lnTo>
                    <a:pt x="664" y="22"/>
                  </a:lnTo>
                  <a:lnTo>
                    <a:pt x="658" y="19"/>
                  </a:lnTo>
                  <a:lnTo>
                    <a:pt x="652" y="18"/>
                  </a:lnTo>
                  <a:lnTo>
                    <a:pt x="646" y="17"/>
                  </a:lnTo>
                  <a:lnTo>
                    <a:pt x="633" y="16"/>
                  </a:lnTo>
                  <a:lnTo>
                    <a:pt x="622" y="17"/>
                  </a:lnTo>
                  <a:lnTo>
                    <a:pt x="611" y="18"/>
                  </a:lnTo>
                  <a:lnTo>
                    <a:pt x="598" y="18"/>
                  </a:lnTo>
                  <a:lnTo>
                    <a:pt x="583" y="17"/>
                  </a:lnTo>
                  <a:lnTo>
                    <a:pt x="568" y="13"/>
                  </a:lnTo>
                  <a:lnTo>
                    <a:pt x="553" y="10"/>
                  </a:lnTo>
                  <a:lnTo>
                    <a:pt x="538" y="7"/>
                  </a:lnTo>
                  <a:lnTo>
                    <a:pt x="523" y="7"/>
                  </a:lnTo>
                  <a:lnTo>
                    <a:pt x="516" y="7"/>
                  </a:lnTo>
                  <a:lnTo>
                    <a:pt x="510" y="5"/>
                  </a:lnTo>
                  <a:lnTo>
                    <a:pt x="501" y="3"/>
                  </a:lnTo>
                  <a:lnTo>
                    <a:pt x="495" y="1"/>
                  </a:lnTo>
                  <a:lnTo>
                    <a:pt x="489" y="0"/>
                  </a:lnTo>
                  <a:lnTo>
                    <a:pt x="483" y="1"/>
                  </a:lnTo>
                  <a:lnTo>
                    <a:pt x="477" y="3"/>
                  </a:lnTo>
                  <a:lnTo>
                    <a:pt x="467" y="5"/>
                  </a:lnTo>
                  <a:lnTo>
                    <a:pt x="459" y="7"/>
                  </a:lnTo>
                  <a:lnTo>
                    <a:pt x="451" y="7"/>
                  </a:lnTo>
                  <a:lnTo>
                    <a:pt x="441" y="7"/>
                  </a:lnTo>
                  <a:lnTo>
                    <a:pt x="435" y="7"/>
                  </a:lnTo>
                  <a:lnTo>
                    <a:pt x="431" y="9"/>
                  </a:lnTo>
                  <a:lnTo>
                    <a:pt x="425" y="11"/>
                  </a:lnTo>
                  <a:lnTo>
                    <a:pt x="420" y="15"/>
                  </a:lnTo>
                  <a:lnTo>
                    <a:pt x="412" y="20"/>
                  </a:lnTo>
                  <a:lnTo>
                    <a:pt x="406" y="28"/>
                  </a:lnTo>
                  <a:lnTo>
                    <a:pt x="404" y="31"/>
                  </a:lnTo>
                  <a:lnTo>
                    <a:pt x="402" y="34"/>
                  </a:lnTo>
                  <a:lnTo>
                    <a:pt x="402" y="37"/>
                  </a:lnTo>
                  <a:lnTo>
                    <a:pt x="402" y="41"/>
                  </a:lnTo>
                  <a:lnTo>
                    <a:pt x="403" y="44"/>
                  </a:lnTo>
                  <a:lnTo>
                    <a:pt x="404" y="48"/>
                  </a:lnTo>
                  <a:lnTo>
                    <a:pt x="408" y="50"/>
                  </a:lnTo>
                  <a:lnTo>
                    <a:pt x="413" y="51"/>
                  </a:lnTo>
                  <a:lnTo>
                    <a:pt x="427" y="55"/>
                  </a:lnTo>
                  <a:lnTo>
                    <a:pt x="446" y="57"/>
                  </a:lnTo>
                  <a:lnTo>
                    <a:pt x="465" y="60"/>
                  </a:lnTo>
                  <a:lnTo>
                    <a:pt x="480" y="62"/>
                  </a:lnTo>
                  <a:lnTo>
                    <a:pt x="488" y="63"/>
                  </a:lnTo>
                  <a:lnTo>
                    <a:pt x="494" y="66"/>
                  </a:lnTo>
                  <a:lnTo>
                    <a:pt x="500" y="69"/>
                  </a:lnTo>
                  <a:lnTo>
                    <a:pt x="505" y="73"/>
                  </a:lnTo>
                  <a:lnTo>
                    <a:pt x="510" y="78"/>
                  </a:lnTo>
                  <a:lnTo>
                    <a:pt x="514" y="81"/>
                  </a:lnTo>
                  <a:lnTo>
                    <a:pt x="516" y="86"/>
                  </a:lnTo>
                  <a:lnTo>
                    <a:pt x="517" y="91"/>
                  </a:lnTo>
                  <a:lnTo>
                    <a:pt x="519" y="101"/>
                  </a:lnTo>
                  <a:lnTo>
                    <a:pt x="519" y="118"/>
                  </a:lnTo>
                  <a:lnTo>
                    <a:pt x="517" y="136"/>
                  </a:lnTo>
                  <a:lnTo>
                    <a:pt x="517" y="152"/>
                  </a:lnTo>
                  <a:lnTo>
                    <a:pt x="517" y="160"/>
                  </a:lnTo>
                  <a:lnTo>
                    <a:pt x="519" y="164"/>
                  </a:lnTo>
                  <a:lnTo>
                    <a:pt x="521" y="167"/>
                  </a:lnTo>
                  <a:lnTo>
                    <a:pt x="523" y="168"/>
                  </a:lnTo>
                  <a:lnTo>
                    <a:pt x="529" y="169"/>
                  </a:lnTo>
                  <a:lnTo>
                    <a:pt x="535" y="167"/>
                  </a:lnTo>
                  <a:lnTo>
                    <a:pt x="547" y="163"/>
                  </a:lnTo>
                  <a:lnTo>
                    <a:pt x="560" y="160"/>
                  </a:lnTo>
                  <a:lnTo>
                    <a:pt x="566" y="160"/>
                  </a:lnTo>
                  <a:lnTo>
                    <a:pt x="571" y="161"/>
                  </a:lnTo>
                  <a:lnTo>
                    <a:pt x="574" y="163"/>
                  </a:lnTo>
                  <a:lnTo>
                    <a:pt x="577" y="165"/>
                  </a:lnTo>
                  <a:lnTo>
                    <a:pt x="580" y="168"/>
                  </a:lnTo>
                  <a:lnTo>
                    <a:pt x="585" y="171"/>
                  </a:lnTo>
                  <a:lnTo>
                    <a:pt x="592" y="173"/>
                  </a:lnTo>
                  <a:lnTo>
                    <a:pt x="601" y="174"/>
                  </a:lnTo>
                  <a:lnTo>
                    <a:pt x="610" y="173"/>
                  </a:lnTo>
                  <a:lnTo>
                    <a:pt x="620" y="173"/>
                  </a:lnTo>
                  <a:lnTo>
                    <a:pt x="628" y="175"/>
                  </a:lnTo>
                  <a:lnTo>
                    <a:pt x="634" y="177"/>
                  </a:lnTo>
                  <a:lnTo>
                    <a:pt x="643" y="186"/>
                  </a:lnTo>
                  <a:lnTo>
                    <a:pt x="652" y="192"/>
                  </a:lnTo>
                  <a:lnTo>
                    <a:pt x="656" y="195"/>
                  </a:lnTo>
                  <a:lnTo>
                    <a:pt x="658" y="198"/>
                  </a:lnTo>
                  <a:lnTo>
                    <a:pt x="658" y="202"/>
                  </a:lnTo>
                  <a:lnTo>
                    <a:pt x="658" y="208"/>
                  </a:lnTo>
                  <a:lnTo>
                    <a:pt x="656" y="218"/>
                  </a:lnTo>
                  <a:lnTo>
                    <a:pt x="658" y="228"/>
                  </a:lnTo>
                  <a:lnTo>
                    <a:pt x="662" y="247"/>
                  </a:lnTo>
                  <a:lnTo>
                    <a:pt x="668" y="263"/>
                  </a:lnTo>
                  <a:lnTo>
                    <a:pt x="670" y="272"/>
                  </a:lnTo>
                  <a:lnTo>
                    <a:pt x="668" y="280"/>
                  </a:lnTo>
                  <a:lnTo>
                    <a:pt x="666" y="282"/>
                  </a:lnTo>
                  <a:lnTo>
                    <a:pt x="664" y="284"/>
                  </a:lnTo>
                  <a:lnTo>
                    <a:pt x="661" y="284"/>
                  </a:lnTo>
                  <a:lnTo>
                    <a:pt x="656" y="284"/>
                  </a:lnTo>
                  <a:lnTo>
                    <a:pt x="649" y="284"/>
                  </a:lnTo>
                  <a:lnTo>
                    <a:pt x="645" y="286"/>
                  </a:lnTo>
                  <a:lnTo>
                    <a:pt x="641" y="289"/>
                  </a:lnTo>
                  <a:lnTo>
                    <a:pt x="637" y="294"/>
                  </a:lnTo>
                  <a:lnTo>
                    <a:pt x="631" y="300"/>
                  </a:lnTo>
                  <a:lnTo>
                    <a:pt x="624" y="306"/>
                  </a:lnTo>
                  <a:lnTo>
                    <a:pt x="616" y="313"/>
                  </a:lnTo>
                  <a:lnTo>
                    <a:pt x="609" y="318"/>
                  </a:lnTo>
                  <a:lnTo>
                    <a:pt x="605" y="319"/>
                  </a:lnTo>
                  <a:lnTo>
                    <a:pt x="602" y="318"/>
                  </a:lnTo>
                  <a:lnTo>
                    <a:pt x="597" y="315"/>
                  </a:lnTo>
                  <a:lnTo>
                    <a:pt x="592" y="313"/>
                  </a:lnTo>
                  <a:lnTo>
                    <a:pt x="583" y="305"/>
                  </a:lnTo>
                  <a:lnTo>
                    <a:pt x="574" y="296"/>
                  </a:lnTo>
                  <a:lnTo>
                    <a:pt x="570" y="294"/>
                  </a:lnTo>
                  <a:lnTo>
                    <a:pt x="566" y="291"/>
                  </a:lnTo>
                  <a:lnTo>
                    <a:pt x="563" y="291"/>
                  </a:lnTo>
                  <a:lnTo>
                    <a:pt x="559" y="291"/>
                  </a:lnTo>
                  <a:lnTo>
                    <a:pt x="552" y="294"/>
                  </a:lnTo>
                  <a:lnTo>
                    <a:pt x="546" y="299"/>
                  </a:lnTo>
                  <a:lnTo>
                    <a:pt x="540" y="303"/>
                  </a:lnTo>
                  <a:lnTo>
                    <a:pt x="535" y="306"/>
                  </a:lnTo>
                  <a:lnTo>
                    <a:pt x="530" y="305"/>
                  </a:lnTo>
                  <a:lnTo>
                    <a:pt x="523" y="302"/>
                  </a:lnTo>
                  <a:lnTo>
                    <a:pt x="515" y="300"/>
                  </a:lnTo>
                  <a:lnTo>
                    <a:pt x="505" y="300"/>
                  </a:lnTo>
                  <a:lnTo>
                    <a:pt x="496" y="300"/>
                  </a:lnTo>
                  <a:lnTo>
                    <a:pt x="488" y="299"/>
                  </a:lnTo>
                  <a:lnTo>
                    <a:pt x="482" y="297"/>
                  </a:lnTo>
                  <a:lnTo>
                    <a:pt x="475" y="297"/>
                  </a:lnTo>
                  <a:lnTo>
                    <a:pt x="471" y="297"/>
                  </a:lnTo>
                  <a:lnTo>
                    <a:pt x="469" y="299"/>
                  </a:lnTo>
                  <a:lnTo>
                    <a:pt x="465" y="301"/>
                  </a:lnTo>
                  <a:lnTo>
                    <a:pt x="461" y="303"/>
                  </a:lnTo>
                  <a:lnTo>
                    <a:pt x="456" y="312"/>
                  </a:lnTo>
                  <a:lnTo>
                    <a:pt x="450" y="322"/>
                  </a:lnTo>
                  <a:lnTo>
                    <a:pt x="447" y="328"/>
                  </a:lnTo>
                  <a:lnTo>
                    <a:pt x="445" y="335"/>
                  </a:lnTo>
                  <a:lnTo>
                    <a:pt x="444" y="341"/>
                  </a:lnTo>
                  <a:lnTo>
                    <a:pt x="444" y="349"/>
                  </a:lnTo>
                  <a:lnTo>
                    <a:pt x="444" y="354"/>
                  </a:lnTo>
                  <a:lnTo>
                    <a:pt x="442" y="360"/>
                  </a:lnTo>
                  <a:lnTo>
                    <a:pt x="441" y="364"/>
                  </a:lnTo>
                  <a:lnTo>
                    <a:pt x="440" y="368"/>
                  </a:lnTo>
                  <a:lnTo>
                    <a:pt x="437" y="372"/>
                  </a:lnTo>
                  <a:lnTo>
                    <a:pt x="432" y="376"/>
                  </a:lnTo>
                  <a:lnTo>
                    <a:pt x="426" y="382"/>
                  </a:lnTo>
                  <a:lnTo>
                    <a:pt x="421" y="390"/>
                  </a:lnTo>
                  <a:lnTo>
                    <a:pt x="419" y="396"/>
                  </a:lnTo>
                  <a:lnTo>
                    <a:pt x="416" y="403"/>
                  </a:lnTo>
                  <a:lnTo>
                    <a:pt x="416" y="409"/>
                  </a:lnTo>
                  <a:lnTo>
                    <a:pt x="416" y="417"/>
                  </a:lnTo>
                  <a:lnTo>
                    <a:pt x="417" y="425"/>
                  </a:lnTo>
                  <a:lnTo>
                    <a:pt x="420" y="431"/>
                  </a:lnTo>
                  <a:lnTo>
                    <a:pt x="423" y="435"/>
                  </a:lnTo>
                  <a:lnTo>
                    <a:pt x="427" y="440"/>
                  </a:lnTo>
                  <a:lnTo>
                    <a:pt x="435" y="446"/>
                  </a:lnTo>
                  <a:lnTo>
                    <a:pt x="442" y="452"/>
                  </a:lnTo>
                  <a:lnTo>
                    <a:pt x="445" y="455"/>
                  </a:lnTo>
                  <a:lnTo>
                    <a:pt x="447" y="460"/>
                  </a:lnTo>
                  <a:lnTo>
                    <a:pt x="448" y="466"/>
                  </a:lnTo>
                  <a:lnTo>
                    <a:pt x="450" y="475"/>
                  </a:lnTo>
                  <a:lnTo>
                    <a:pt x="451" y="490"/>
                  </a:lnTo>
                  <a:lnTo>
                    <a:pt x="452" y="508"/>
                  </a:lnTo>
                  <a:lnTo>
                    <a:pt x="451" y="530"/>
                  </a:lnTo>
                  <a:lnTo>
                    <a:pt x="450" y="560"/>
                  </a:lnTo>
                  <a:lnTo>
                    <a:pt x="450" y="576"/>
                  </a:lnTo>
                  <a:lnTo>
                    <a:pt x="451" y="591"/>
                  </a:lnTo>
                  <a:lnTo>
                    <a:pt x="451" y="604"/>
                  </a:lnTo>
                  <a:lnTo>
                    <a:pt x="453" y="615"/>
                  </a:lnTo>
                  <a:lnTo>
                    <a:pt x="454" y="627"/>
                  </a:lnTo>
                  <a:lnTo>
                    <a:pt x="454" y="637"/>
                  </a:lnTo>
                  <a:lnTo>
                    <a:pt x="452" y="646"/>
                  </a:lnTo>
                  <a:lnTo>
                    <a:pt x="448" y="654"/>
                  </a:lnTo>
                  <a:lnTo>
                    <a:pt x="444" y="662"/>
                  </a:lnTo>
                  <a:lnTo>
                    <a:pt x="440" y="667"/>
                  </a:lnTo>
                  <a:lnTo>
                    <a:pt x="440" y="668"/>
                  </a:lnTo>
                  <a:lnTo>
                    <a:pt x="442" y="669"/>
                  </a:lnTo>
                  <a:lnTo>
                    <a:pt x="446" y="669"/>
                  </a:lnTo>
                  <a:lnTo>
                    <a:pt x="451" y="668"/>
                  </a:lnTo>
                  <a:lnTo>
                    <a:pt x="457" y="668"/>
                  </a:lnTo>
                  <a:lnTo>
                    <a:pt x="463" y="669"/>
                  </a:lnTo>
                  <a:lnTo>
                    <a:pt x="469" y="671"/>
                  </a:lnTo>
                  <a:lnTo>
                    <a:pt x="476" y="672"/>
                  </a:lnTo>
                  <a:lnTo>
                    <a:pt x="482" y="675"/>
                  </a:lnTo>
                  <a:lnTo>
                    <a:pt x="488" y="678"/>
                  </a:lnTo>
                  <a:lnTo>
                    <a:pt x="491" y="680"/>
                  </a:lnTo>
                  <a:lnTo>
                    <a:pt x="495" y="684"/>
                  </a:lnTo>
                  <a:lnTo>
                    <a:pt x="496" y="688"/>
                  </a:lnTo>
                  <a:lnTo>
                    <a:pt x="498" y="697"/>
                  </a:lnTo>
                  <a:lnTo>
                    <a:pt x="498" y="705"/>
                  </a:lnTo>
                  <a:lnTo>
                    <a:pt x="500" y="716"/>
                  </a:lnTo>
                  <a:lnTo>
                    <a:pt x="500" y="725"/>
                  </a:lnTo>
                  <a:lnTo>
                    <a:pt x="501" y="735"/>
                  </a:lnTo>
                  <a:lnTo>
                    <a:pt x="502" y="742"/>
                  </a:lnTo>
                  <a:lnTo>
                    <a:pt x="504" y="747"/>
                  </a:lnTo>
                  <a:lnTo>
                    <a:pt x="508" y="749"/>
                  </a:lnTo>
                  <a:lnTo>
                    <a:pt x="511" y="750"/>
                  </a:lnTo>
                  <a:lnTo>
                    <a:pt x="517" y="753"/>
                  </a:lnTo>
                  <a:lnTo>
                    <a:pt x="523" y="754"/>
                  </a:lnTo>
                  <a:lnTo>
                    <a:pt x="534" y="755"/>
                  </a:lnTo>
                  <a:lnTo>
                    <a:pt x="542" y="755"/>
                  </a:lnTo>
                  <a:lnTo>
                    <a:pt x="548" y="755"/>
                  </a:lnTo>
                  <a:lnTo>
                    <a:pt x="555" y="756"/>
                  </a:lnTo>
                  <a:lnTo>
                    <a:pt x="564" y="757"/>
                  </a:lnTo>
                  <a:lnTo>
                    <a:pt x="571" y="761"/>
                  </a:lnTo>
                  <a:lnTo>
                    <a:pt x="587" y="775"/>
                  </a:lnTo>
                  <a:lnTo>
                    <a:pt x="605" y="793"/>
                  </a:lnTo>
                  <a:lnTo>
                    <a:pt x="608" y="795"/>
                  </a:lnTo>
                  <a:lnTo>
                    <a:pt x="611" y="798"/>
                  </a:lnTo>
                  <a:lnTo>
                    <a:pt x="614" y="799"/>
                  </a:lnTo>
                  <a:lnTo>
                    <a:pt x="617" y="799"/>
                  </a:lnTo>
                  <a:lnTo>
                    <a:pt x="626" y="799"/>
                  </a:lnTo>
                  <a:lnTo>
                    <a:pt x="635" y="798"/>
                  </a:lnTo>
                  <a:lnTo>
                    <a:pt x="640" y="798"/>
                  </a:lnTo>
                  <a:lnTo>
                    <a:pt x="645" y="800"/>
                  </a:lnTo>
                  <a:lnTo>
                    <a:pt x="649" y="804"/>
                  </a:lnTo>
                  <a:lnTo>
                    <a:pt x="653" y="809"/>
                  </a:lnTo>
                  <a:lnTo>
                    <a:pt x="656" y="814"/>
                  </a:lnTo>
                  <a:lnTo>
                    <a:pt x="659" y="822"/>
                  </a:lnTo>
                  <a:lnTo>
                    <a:pt x="661" y="829"/>
                  </a:lnTo>
                  <a:lnTo>
                    <a:pt x="664" y="837"/>
                  </a:lnTo>
                  <a:lnTo>
                    <a:pt x="666" y="860"/>
                  </a:lnTo>
                  <a:lnTo>
                    <a:pt x="666" y="885"/>
                  </a:lnTo>
                  <a:lnTo>
                    <a:pt x="665" y="896"/>
                  </a:lnTo>
                  <a:lnTo>
                    <a:pt x="664" y="907"/>
                  </a:lnTo>
                  <a:lnTo>
                    <a:pt x="661" y="917"/>
                  </a:lnTo>
                  <a:lnTo>
                    <a:pt x="658" y="925"/>
                  </a:lnTo>
                  <a:lnTo>
                    <a:pt x="654" y="931"/>
                  </a:lnTo>
                  <a:lnTo>
                    <a:pt x="652" y="937"/>
                  </a:lnTo>
                  <a:lnTo>
                    <a:pt x="652" y="943"/>
                  </a:lnTo>
                  <a:lnTo>
                    <a:pt x="652" y="949"/>
                  </a:lnTo>
                  <a:lnTo>
                    <a:pt x="653" y="961"/>
                  </a:lnTo>
                  <a:lnTo>
                    <a:pt x="656" y="970"/>
                  </a:lnTo>
                  <a:lnTo>
                    <a:pt x="659" y="980"/>
                  </a:lnTo>
                  <a:lnTo>
                    <a:pt x="660" y="992"/>
                  </a:lnTo>
                  <a:lnTo>
                    <a:pt x="660" y="1003"/>
                  </a:lnTo>
                  <a:lnTo>
                    <a:pt x="656" y="1015"/>
                  </a:lnTo>
                  <a:lnTo>
                    <a:pt x="652" y="1027"/>
                  </a:lnTo>
                  <a:lnTo>
                    <a:pt x="645" y="1039"/>
                  </a:lnTo>
                  <a:lnTo>
                    <a:pt x="641" y="1045"/>
                  </a:lnTo>
                  <a:lnTo>
                    <a:pt x="636" y="1050"/>
                  </a:lnTo>
                  <a:lnTo>
                    <a:pt x="631" y="1055"/>
                  </a:lnTo>
                  <a:lnTo>
                    <a:pt x="626" y="1058"/>
                  </a:lnTo>
                  <a:lnTo>
                    <a:pt x="621" y="1060"/>
                  </a:lnTo>
                  <a:lnTo>
                    <a:pt x="617" y="1063"/>
                  </a:lnTo>
                  <a:lnTo>
                    <a:pt x="612" y="1063"/>
                  </a:lnTo>
                  <a:lnTo>
                    <a:pt x="609" y="1063"/>
                  </a:lnTo>
                  <a:lnTo>
                    <a:pt x="605" y="1062"/>
                  </a:lnTo>
                  <a:lnTo>
                    <a:pt x="602" y="1059"/>
                  </a:lnTo>
                  <a:lnTo>
                    <a:pt x="598" y="1056"/>
                  </a:lnTo>
                  <a:lnTo>
                    <a:pt x="593" y="1051"/>
                  </a:lnTo>
                  <a:lnTo>
                    <a:pt x="587" y="1047"/>
                  </a:lnTo>
                  <a:lnTo>
                    <a:pt x="580" y="1044"/>
                  </a:lnTo>
                  <a:lnTo>
                    <a:pt x="572" y="1041"/>
                  </a:lnTo>
                  <a:lnTo>
                    <a:pt x="564" y="1041"/>
                  </a:lnTo>
                  <a:lnTo>
                    <a:pt x="553" y="1041"/>
                  </a:lnTo>
                  <a:lnTo>
                    <a:pt x="543" y="1043"/>
                  </a:lnTo>
                  <a:lnTo>
                    <a:pt x="533" y="1045"/>
                  </a:lnTo>
                  <a:lnTo>
                    <a:pt x="522" y="1050"/>
                  </a:lnTo>
                  <a:lnTo>
                    <a:pt x="513" y="1055"/>
                  </a:lnTo>
                  <a:lnTo>
                    <a:pt x="504" y="1060"/>
                  </a:lnTo>
                  <a:lnTo>
                    <a:pt x="496" y="1068"/>
                  </a:lnTo>
                  <a:lnTo>
                    <a:pt x="489" y="1075"/>
                  </a:lnTo>
                  <a:lnTo>
                    <a:pt x="477" y="1089"/>
                  </a:lnTo>
                  <a:lnTo>
                    <a:pt x="470" y="1101"/>
                  </a:lnTo>
                  <a:lnTo>
                    <a:pt x="464" y="1110"/>
                  </a:lnTo>
                  <a:lnTo>
                    <a:pt x="457" y="1119"/>
                  </a:lnTo>
                  <a:lnTo>
                    <a:pt x="453" y="1121"/>
                  </a:lnTo>
                  <a:lnTo>
                    <a:pt x="450" y="1125"/>
                  </a:lnTo>
                  <a:lnTo>
                    <a:pt x="446" y="1126"/>
                  </a:lnTo>
                  <a:lnTo>
                    <a:pt x="442" y="1127"/>
                  </a:lnTo>
                  <a:lnTo>
                    <a:pt x="435" y="1128"/>
                  </a:lnTo>
                  <a:lnTo>
                    <a:pt x="428" y="1132"/>
                  </a:lnTo>
                  <a:lnTo>
                    <a:pt x="420" y="1137"/>
                  </a:lnTo>
                  <a:lnTo>
                    <a:pt x="410" y="1144"/>
                  </a:lnTo>
                  <a:lnTo>
                    <a:pt x="400" y="1156"/>
                  </a:lnTo>
                  <a:lnTo>
                    <a:pt x="390" y="1167"/>
                  </a:lnTo>
                  <a:lnTo>
                    <a:pt x="382" y="1181"/>
                  </a:lnTo>
                  <a:lnTo>
                    <a:pt x="378" y="1192"/>
                  </a:lnTo>
                  <a:lnTo>
                    <a:pt x="376" y="1197"/>
                  </a:lnTo>
                  <a:lnTo>
                    <a:pt x="375" y="1201"/>
                  </a:lnTo>
                  <a:lnTo>
                    <a:pt x="372" y="1203"/>
                  </a:lnTo>
                  <a:lnTo>
                    <a:pt x="370" y="1205"/>
                  </a:lnTo>
                  <a:lnTo>
                    <a:pt x="369" y="1205"/>
                  </a:lnTo>
                  <a:lnTo>
                    <a:pt x="366" y="1205"/>
                  </a:lnTo>
                  <a:lnTo>
                    <a:pt x="364" y="1204"/>
                  </a:lnTo>
                  <a:lnTo>
                    <a:pt x="363" y="1202"/>
                  </a:lnTo>
                  <a:lnTo>
                    <a:pt x="360" y="1197"/>
                  </a:lnTo>
                  <a:lnTo>
                    <a:pt x="358" y="1189"/>
                  </a:lnTo>
                  <a:lnTo>
                    <a:pt x="356" y="1181"/>
                  </a:lnTo>
                  <a:lnTo>
                    <a:pt x="356" y="1171"/>
                  </a:lnTo>
                  <a:lnTo>
                    <a:pt x="354" y="1163"/>
                  </a:lnTo>
                  <a:lnTo>
                    <a:pt x="352" y="1157"/>
                  </a:lnTo>
                  <a:lnTo>
                    <a:pt x="351" y="1154"/>
                  </a:lnTo>
                  <a:lnTo>
                    <a:pt x="349" y="1153"/>
                  </a:lnTo>
                  <a:lnTo>
                    <a:pt x="346" y="1152"/>
                  </a:lnTo>
                  <a:lnTo>
                    <a:pt x="344" y="1152"/>
                  </a:lnTo>
                  <a:lnTo>
                    <a:pt x="338" y="1153"/>
                  </a:lnTo>
                  <a:lnTo>
                    <a:pt x="332" y="1156"/>
                  </a:lnTo>
                  <a:lnTo>
                    <a:pt x="326" y="1162"/>
                  </a:lnTo>
                  <a:lnTo>
                    <a:pt x="319" y="1169"/>
                  </a:lnTo>
                  <a:lnTo>
                    <a:pt x="310" y="1176"/>
                  </a:lnTo>
                  <a:lnTo>
                    <a:pt x="303" y="1182"/>
                  </a:lnTo>
                  <a:lnTo>
                    <a:pt x="299" y="1184"/>
                  </a:lnTo>
                  <a:lnTo>
                    <a:pt x="295" y="1185"/>
                  </a:lnTo>
                  <a:lnTo>
                    <a:pt x="291" y="1185"/>
                  </a:lnTo>
                  <a:lnTo>
                    <a:pt x="287" y="1184"/>
                  </a:lnTo>
                  <a:lnTo>
                    <a:pt x="283" y="1183"/>
                  </a:lnTo>
                  <a:lnTo>
                    <a:pt x="280" y="1181"/>
                  </a:lnTo>
                  <a:lnTo>
                    <a:pt x="277" y="1178"/>
                  </a:lnTo>
                  <a:lnTo>
                    <a:pt x="275" y="1175"/>
                  </a:lnTo>
                  <a:lnTo>
                    <a:pt x="270" y="1166"/>
                  </a:lnTo>
                  <a:lnTo>
                    <a:pt x="264" y="1153"/>
                  </a:lnTo>
                  <a:lnTo>
                    <a:pt x="262" y="1147"/>
                  </a:lnTo>
                  <a:lnTo>
                    <a:pt x="257" y="1143"/>
                  </a:lnTo>
                  <a:lnTo>
                    <a:pt x="252" y="1139"/>
                  </a:lnTo>
                  <a:lnTo>
                    <a:pt x="247" y="1137"/>
                  </a:lnTo>
                  <a:lnTo>
                    <a:pt x="243" y="1135"/>
                  </a:lnTo>
                  <a:lnTo>
                    <a:pt x="238" y="1135"/>
                  </a:lnTo>
                  <a:lnTo>
                    <a:pt x="233" y="1135"/>
                  </a:lnTo>
                  <a:lnTo>
                    <a:pt x="228" y="1137"/>
                  </a:lnTo>
                  <a:lnTo>
                    <a:pt x="224" y="1140"/>
                  </a:lnTo>
                  <a:lnTo>
                    <a:pt x="219" y="1144"/>
                  </a:lnTo>
                  <a:lnTo>
                    <a:pt x="213" y="1150"/>
                  </a:lnTo>
                  <a:lnTo>
                    <a:pt x="208" y="1156"/>
                  </a:lnTo>
                  <a:lnTo>
                    <a:pt x="196" y="1171"/>
                  </a:lnTo>
                  <a:lnTo>
                    <a:pt x="186" y="1185"/>
                  </a:lnTo>
                  <a:lnTo>
                    <a:pt x="180" y="1192"/>
                  </a:lnTo>
                  <a:lnTo>
                    <a:pt x="174" y="1197"/>
                  </a:lnTo>
                  <a:lnTo>
                    <a:pt x="169" y="1202"/>
                  </a:lnTo>
                  <a:lnTo>
                    <a:pt x="164" y="1204"/>
                  </a:lnTo>
                  <a:lnTo>
                    <a:pt x="160" y="1207"/>
                  </a:lnTo>
                  <a:lnTo>
                    <a:pt x="155" y="1207"/>
                  </a:lnTo>
                  <a:lnTo>
                    <a:pt x="150" y="1207"/>
                  </a:lnTo>
                  <a:lnTo>
                    <a:pt x="146" y="1207"/>
                  </a:lnTo>
                  <a:lnTo>
                    <a:pt x="143" y="1205"/>
                  </a:lnTo>
                  <a:lnTo>
                    <a:pt x="138" y="1203"/>
                  </a:lnTo>
                  <a:lnTo>
                    <a:pt x="135" y="1200"/>
                  </a:lnTo>
                  <a:lnTo>
                    <a:pt x="131" y="1196"/>
                  </a:lnTo>
                  <a:lnTo>
                    <a:pt x="124" y="1189"/>
                  </a:lnTo>
                  <a:lnTo>
                    <a:pt x="119" y="1181"/>
                  </a:lnTo>
                  <a:lnTo>
                    <a:pt x="114" y="1173"/>
                  </a:lnTo>
                  <a:lnTo>
                    <a:pt x="110" y="1167"/>
                  </a:lnTo>
                  <a:lnTo>
                    <a:pt x="107" y="1165"/>
                  </a:lnTo>
                  <a:lnTo>
                    <a:pt x="105" y="1164"/>
                  </a:lnTo>
                  <a:lnTo>
                    <a:pt x="104" y="1164"/>
                  </a:lnTo>
                  <a:lnTo>
                    <a:pt x="101" y="1166"/>
                  </a:lnTo>
                  <a:lnTo>
                    <a:pt x="98" y="1173"/>
                  </a:lnTo>
                  <a:lnTo>
                    <a:pt x="95" y="1183"/>
                  </a:lnTo>
                  <a:lnTo>
                    <a:pt x="93" y="1192"/>
                  </a:lnTo>
                  <a:lnTo>
                    <a:pt x="88" y="1203"/>
                  </a:lnTo>
                  <a:lnTo>
                    <a:pt x="86" y="1208"/>
                  </a:lnTo>
                  <a:lnTo>
                    <a:pt x="83" y="1210"/>
                  </a:lnTo>
                  <a:lnTo>
                    <a:pt x="80" y="1211"/>
                  </a:lnTo>
                  <a:lnTo>
                    <a:pt x="75" y="1213"/>
                  </a:lnTo>
                  <a:lnTo>
                    <a:pt x="66" y="1211"/>
                  </a:lnTo>
                  <a:lnTo>
                    <a:pt x="53" y="1208"/>
                  </a:lnTo>
                  <a:lnTo>
                    <a:pt x="45" y="1208"/>
                  </a:lnTo>
                  <a:lnTo>
                    <a:pt x="39" y="1209"/>
                  </a:lnTo>
                  <a:lnTo>
                    <a:pt x="34" y="1211"/>
                  </a:lnTo>
                  <a:lnTo>
                    <a:pt x="29" y="1216"/>
                  </a:lnTo>
                  <a:lnTo>
                    <a:pt x="19" y="1226"/>
                  </a:lnTo>
                  <a:lnTo>
                    <a:pt x="13" y="1236"/>
                  </a:lnTo>
                  <a:lnTo>
                    <a:pt x="9" y="1245"/>
                  </a:lnTo>
                  <a:lnTo>
                    <a:pt x="7" y="1251"/>
                  </a:lnTo>
                  <a:lnTo>
                    <a:pt x="7" y="1254"/>
                  </a:lnTo>
                  <a:lnTo>
                    <a:pt x="9" y="1257"/>
                  </a:lnTo>
                  <a:lnTo>
                    <a:pt x="11" y="1259"/>
                  </a:lnTo>
                  <a:lnTo>
                    <a:pt x="14" y="1263"/>
                  </a:lnTo>
                  <a:lnTo>
                    <a:pt x="23" y="1268"/>
                  </a:lnTo>
                  <a:lnTo>
                    <a:pt x="34" y="1276"/>
                  </a:lnTo>
                  <a:lnTo>
                    <a:pt x="44" y="1284"/>
                  </a:lnTo>
                  <a:lnTo>
                    <a:pt x="54" y="1293"/>
                  </a:lnTo>
                  <a:lnTo>
                    <a:pt x="58" y="1298"/>
                  </a:lnTo>
                  <a:lnTo>
                    <a:pt x="61" y="1304"/>
                  </a:lnTo>
                  <a:lnTo>
                    <a:pt x="63" y="1309"/>
                  </a:lnTo>
                  <a:lnTo>
                    <a:pt x="66" y="1314"/>
                  </a:lnTo>
                  <a:lnTo>
                    <a:pt x="67" y="1327"/>
                  </a:lnTo>
                  <a:lnTo>
                    <a:pt x="68" y="1343"/>
                  </a:lnTo>
                  <a:lnTo>
                    <a:pt x="68" y="1353"/>
                  </a:lnTo>
                  <a:lnTo>
                    <a:pt x="67" y="1359"/>
                  </a:lnTo>
                  <a:lnTo>
                    <a:pt x="66" y="1365"/>
                  </a:lnTo>
                  <a:lnTo>
                    <a:pt x="64" y="1368"/>
                  </a:lnTo>
                  <a:lnTo>
                    <a:pt x="61" y="1374"/>
                  </a:lnTo>
                  <a:lnTo>
                    <a:pt x="56" y="1383"/>
                  </a:lnTo>
                  <a:lnTo>
                    <a:pt x="54" y="1386"/>
                  </a:lnTo>
                  <a:lnTo>
                    <a:pt x="54" y="1390"/>
                  </a:lnTo>
                  <a:lnTo>
                    <a:pt x="55" y="1392"/>
                  </a:lnTo>
                  <a:lnTo>
                    <a:pt x="56" y="1394"/>
                  </a:lnTo>
                  <a:lnTo>
                    <a:pt x="60" y="1402"/>
                  </a:lnTo>
                  <a:lnTo>
                    <a:pt x="63" y="1412"/>
                  </a:lnTo>
                  <a:lnTo>
                    <a:pt x="64" y="1419"/>
                  </a:lnTo>
                  <a:lnTo>
                    <a:pt x="64" y="1427"/>
                  </a:lnTo>
                  <a:lnTo>
                    <a:pt x="63" y="1435"/>
                  </a:lnTo>
                  <a:lnTo>
                    <a:pt x="62" y="1442"/>
                  </a:lnTo>
                  <a:lnTo>
                    <a:pt x="60" y="1449"/>
                  </a:lnTo>
                  <a:lnTo>
                    <a:pt x="57" y="1456"/>
                  </a:lnTo>
                  <a:lnTo>
                    <a:pt x="54" y="1462"/>
                  </a:lnTo>
                  <a:lnTo>
                    <a:pt x="49" y="1466"/>
                  </a:lnTo>
                  <a:lnTo>
                    <a:pt x="44" y="1469"/>
                  </a:lnTo>
                  <a:lnTo>
                    <a:pt x="38" y="1473"/>
                  </a:lnTo>
                  <a:lnTo>
                    <a:pt x="32" y="1475"/>
                  </a:lnTo>
                  <a:lnTo>
                    <a:pt x="25" y="1478"/>
                  </a:lnTo>
                  <a:lnTo>
                    <a:pt x="13" y="1480"/>
                  </a:lnTo>
                  <a:lnTo>
                    <a:pt x="4" y="1484"/>
                  </a:lnTo>
                  <a:lnTo>
                    <a:pt x="3" y="1486"/>
                  </a:lnTo>
                  <a:lnTo>
                    <a:pt x="0" y="1487"/>
                  </a:lnTo>
                  <a:lnTo>
                    <a:pt x="0" y="1490"/>
                  </a:lnTo>
                  <a:lnTo>
                    <a:pt x="0" y="1492"/>
                  </a:lnTo>
                  <a:lnTo>
                    <a:pt x="1" y="1497"/>
                  </a:lnTo>
                  <a:lnTo>
                    <a:pt x="6" y="1500"/>
                  </a:lnTo>
                  <a:lnTo>
                    <a:pt x="11" y="1505"/>
                  </a:lnTo>
                  <a:lnTo>
                    <a:pt x="17" y="1510"/>
                  </a:lnTo>
                  <a:lnTo>
                    <a:pt x="20" y="1517"/>
                  </a:lnTo>
                  <a:lnTo>
                    <a:pt x="25" y="1526"/>
                  </a:lnTo>
                  <a:lnTo>
                    <a:pt x="29" y="1536"/>
                  </a:lnTo>
                  <a:lnTo>
                    <a:pt x="32" y="1544"/>
                  </a:lnTo>
                  <a:lnTo>
                    <a:pt x="35" y="1547"/>
                  </a:lnTo>
                  <a:lnTo>
                    <a:pt x="37" y="1549"/>
                  </a:lnTo>
                  <a:lnTo>
                    <a:pt x="39" y="1550"/>
                  </a:lnTo>
                  <a:lnTo>
                    <a:pt x="42" y="1551"/>
                  </a:lnTo>
                  <a:lnTo>
                    <a:pt x="45" y="1550"/>
                  </a:lnTo>
                  <a:lnTo>
                    <a:pt x="50" y="1549"/>
                  </a:lnTo>
                  <a:lnTo>
                    <a:pt x="54" y="1545"/>
                  </a:lnTo>
                  <a:lnTo>
                    <a:pt x="58" y="1538"/>
                  </a:lnTo>
                  <a:lnTo>
                    <a:pt x="63" y="1528"/>
                  </a:lnTo>
                  <a:lnTo>
                    <a:pt x="67" y="1516"/>
                  </a:lnTo>
                  <a:lnTo>
                    <a:pt x="73" y="1505"/>
                  </a:lnTo>
                  <a:lnTo>
                    <a:pt x="78" y="1497"/>
                  </a:lnTo>
                  <a:lnTo>
                    <a:pt x="85" y="1492"/>
                  </a:lnTo>
                  <a:lnTo>
                    <a:pt x="93" y="1490"/>
                  </a:lnTo>
                  <a:lnTo>
                    <a:pt x="97" y="1488"/>
                  </a:lnTo>
                  <a:lnTo>
                    <a:pt x="99" y="1488"/>
                  </a:lnTo>
                  <a:lnTo>
                    <a:pt x="102" y="1490"/>
                  </a:lnTo>
                  <a:lnTo>
                    <a:pt x="104" y="1491"/>
                  </a:lnTo>
                  <a:lnTo>
                    <a:pt x="106" y="1497"/>
                  </a:lnTo>
                  <a:lnTo>
                    <a:pt x="106" y="1506"/>
                  </a:lnTo>
                  <a:lnTo>
                    <a:pt x="106" y="1519"/>
                  </a:lnTo>
                  <a:lnTo>
                    <a:pt x="106" y="1534"/>
                  </a:lnTo>
                  <a:lnTo>
                    <a:pt x="107" y="1542"/>
                  </a:lnTo>
                  <a:lnTo>
                    <a:pt x="110" y="1548"/>
                  </a:lnTo>
                  <a:lnTo>
                    <a:pt x="113" y="1553"/>
                  </a:lnTo>
                  <a:lnTo>
                    <a:pt x="118" y="1557"/>
                  </a:lnTo>
                  <a:lnTo>
                    <a:pt x="127" y="1564"/>
                  </a:lnTo>
                  <a:lnTo>
                    <a:pt x="138" y="1568"/>
                  </a:lnTo>
                  <a:lnTo>
                    <a:pt x="148" y="1570"/>
                  </a:lnTo>
                  <a:lnTo>
                    <a:pt x="157" y="1574"/>
                  </a:lnTo>
                  <a:lnTo>
                    <a:pt x="162" y="1575"/>
                  </a:lnTo>
                  <a:lnTo>
                    <a:pt x="165" y="1578"/>
                  </a:lnTo>
                  <a:lnTo>
                    <a:pt x="169" y="1580"/>
                  </a:lnTo>
                  <a:lnTo>
                    <a:pt x="173" y="1583"/>
                  </a:lnTo>
                  <a:lnTo>
                    <a:pt x="179" y="1594"/>
                  </a:lnTo>
                  <a:lnTo>
                    <a:pt x="186" y="1610"/>
                  </a:lnTo>
                  <a:lnTo>
                    <a:pt x="188" y="1618"/>
                  </a:lnTo>
                  <a:lnTo>
                    <a:pt x="189" y="1626"/>
                  </a:lnTo>
                  <a:lnTo>
                    <a:pt x="189" y="1633"/>
                  </a:lnTo>
                  <a:lnTo>
                    <a:pt x="188" y="1639"/>
                  </a:lnTo>
                  <a:lnTo>
                    <a:pt x="186" y="1644"/>
                  </a:lnTo>
                  <a:lnTo>
                    <a:pt x="184" y="1649"/>
                  </a:lnTo>
                  <a:lnTo>
                    <a:pt x="184" y="1652"/>
                  </a:lnTo>
                  <a:lnTo>
                    <a:pt x="186" y="1657"/>
                  </a:lnTo>
                  <a:lnTo>
                    <a:pt x="189" y="1664"/>
                  </a:lnTo>
                  <a:lnTo>
                    <a:pt x="195" y="1671"/>
                  </a:lnTo>
                  <a:lnTo>
                    <a:pt x="198" y="1675"/>
                  </a:lnTo>
                  <a:lnTo>
                    <a:pt x="199" y="1679"/>
                  </a:lnTo>
                  <a:lnTo>
                    <a:pt x="200" y="1682"/>
                  </a:lnTo>
                  <a:lnTo>
                    <a:pt x="201" y="1686"/>
                  </a:lnTo>
                  <a:lnTo>
                    <a:pt x="200" y="1695"/>
                  </a:lnTo>
                  <a:lnTo>
                    <a:pt x="199" y="1706"/>
                  </a:lnTo>
                  <a:lnTo>
                    <a:pt x="198" y="1711"/>
                  </a:lnTo>
                  <a:lnTo>
                    <a:pt x="199" y="1714"/>
                  </a:lnTo>
                  <a:lnTo>
                    <a:pt x="201" y="1717"/>
                  </a:lnTo>
                  <a:lnTo>
                    <a:pt x="204" y="1719"/>
                  </a:lnTo>
                  <a:lnTo>
                    <a:pt x="206" y="1719"/>
                  </a:lnTo>
                  <a:lnTo>
                    <a:pt x="209" y="1719"/>
                  </a:lnTo>
                  <a:lnTo>
                    <a:pt x="213" y="1718"/>
                  </a:lnTo>
                  <a:lnTo>
                    <a:pt x="217" y="1717"/>
                  </a:lnTo>
                  <a:lnTo>
                    <a:pt x="224" y="1712"/>
                  </a:lnTo>
                  <a:lnTo>
                    <a:pt x="231" y="1707"/>
                  </a:lnTo>
                  <a:lnTo>
                    <a:pt x="238" y="1700"/>
                  </a:lnTo>
                  <a:lnTo>
                    <a:pt x="243" y="1694"/>
                  </a:lnTo>
                  <a:lnTo>
                    <a:pt x="247" y="1688"/>
                  </a:lnTo>
                  <a:lnTo>
                    <a:pt x="251" y="1685"/>
                  </a:lnTo>
                  <a:lnTo>
                    <a:pt x="252" y="1685"/>
                  </a:lnTo>
                  <a:lnTo>
                    <a:pt x="255" y="1686"/>
                  </a:lnTo>
                  <a:lnTo>
                    <a:pt x="257" y="1687"/>
                  </a:lnTo>
                  <a:lnTo>
                    <a:pt x="259" y="1689"/>
                  </a:lnTo>
                  <a:lnTo>
                    <a:pt x="263" y="1694"/>
                  </a:lnTo>
                  <a:lnTo>
                    <a:pt x="265" y="1699"/>
                  </a:lnTo>
                  <a:lnTo>
                    <a:pt x="267" y="1704"/>
                  </a:lnTo>
                  <a:lnTo>
                    <a:pt x="269" y="1709"/>
                  </a:lnTo>
                  <a:lnTo>
                    <a:pt x="271" y="1724"/>
                  </a:lnTo>
                  <a:lnTo>
                    <a:pt x="272" y="1739"/>
                  </a:lnTo>
                  <a:lnTo>
                    <a:pt x="274" y="1756"/>
                  </a:lnTo>
                  <a:lnTo>
                    <a:pt x="276" y="1770"/>
                  </a:lnTo>
                  <a:lnTo>
                    <a:pt x="277" y="1776"/>
                  </a:lnTo>
                  <a:lnTo>
                    <a:pt x="281" y="1782"/>
                  </a:lnTo>
                  <a:lnTo>
                    <a:pt x="284" y="1788"/>
                  </a:lnTo>
                  <a:lnTo>
                    <a:pt x="289" y="1793"/>
                  </a:lnTo>
                  <a:lnTo>
                    <a:pt x="300" y="1801"/>
                  </a:lnTo>
                  <a:lnTo>
                    <a:pt x="309" y="1805"/>
                  </a:lnTo>
                  <a:lnTo>
                    <a:pt x="314" y="1807"/>
                  </a:lnTo>
                  <a:lnTo>
                    <a:pt x="318" y="1808"/>
                  </a:lnTo>
                  <a:lnTo>
                    <a:pt x="320" y="1808"/>
                  </a:lnTo>
                  <a:lnTo>
                    <a:pt x="321" y="1807"/>
                  </a:lnTo>
                  <a:lnTo>
                    <a:pt x="322" y="1806"/>
                  </a:lnTo>
                  <a:lnTo>
                    <a:pt x="324" y="1803"/>
                  </a:lnTo>
                  <a:lnTo>
                    <a:pt x="327" y="1794"/>
                  </a:lnTo>
                  <a:lnTo>
                    <a:pt x="331" y="1789"/>
                  </a:lnTo>
                  <a:lnTo>
                    <a:pt x="333" y="1786"/>
                  </a:lnTo>
                  <a:lnTo>
                    <a:pt x="335" y="1783"/>
                  </a:lnTo>
                  <a:lnTo>
                    <a:pt x="337" y="1778"/>
                  </a:lnTo>
                  <a:lnTo>
                    <a:pt x="337" y="1772"/>
                  </a:lnTo>
                  <a:lnTo>
                    <a:pt x="338" y="1768"/>
                  </a:lnTo>
                  <a:lnTo>
                    <a:pt x="339" y="1764"/>
                  </a:lnTo>
                  <a:lnTo>
                    <a:pt x="340" y="1761"/>
                  </a:lnTo>
                  <a:lnTo>
                    <a:pt x="343" y="1758"/>
                  </a:lnTo>
                  <a:lnTo>
                    <a:pt x="346" y="1756"/>
                  </a:lnTo>
                  <a:lnTo>
                    <a:pt x="351" y="1755"/>
                  </a:lnTo>
                  <a:lnTo>
                    <a:pt x="354" y="1753"/>
                  </a:lnTo>
                  <a:lnTo>
                    <a:pt x="359" y="1751"/>
                  </a:lnTo>
                  <a:lnTo>
                    <a:pt x="362" y="1747"/>
                  </a:lnTo>
                  <a:lnTo>
                    <a:pt x="364" y="1743"/>
                  </a:lnTo>
                  <a:lnTo>
                    <a:pt x="362" y="1734"/>
                  </a:lnTo>
                  <a:lnTo>
                    <a:pt x="359" y="1724"/>
                  </a:lnTo>
                  <a:lnTo>
                    <a:pt x="358" y="1718"/>
                  </a:lnTo>
                  <a:lnTo>
                    <a:pt x="358" y="1712"/>
                  </a:lnTo>
                  <a:lnTo>
                    <a:pt x="359" y="1706"/>
                  </a:lnTo>
                  <a:lnTo>
                    <a:pt x="362" y="1701"/>
                  </a:lnTo>
                  <a:lnTo>
                    <a:pt x="370" y="1695"/>
                  </a:lnTo>
                  <a:lnTo>
                    <a:pt x="376" y="1692"/>
                  </a:lnTo>
                  <a:lnTo>
                    <a:pt x="381" y="1689"/>
                  </a:lnTo>
                  <a:lnTo>
                    <a:pt x="383" y="1687"/>
                  </a:lnTo>
                  <a:lnTo>
                    <a:pt x="385" y="1685"/>
                  </a:lnTo>
                  <a:lnTo>
                    <a:pt x="387" y="1682"/>
                  </a:lnTo>
                  <a:lnTo>
                    <a:pt x="387" y="1676"/>
                  </a:lnTo>
                  <a:lnTo>
                    <a:pt x="387" y="1668"/>
                  </a:lnTo>
                  <a:lnTo>
                    <a:pt x="387" y="1662"/>
                  </a:lnTo>
                  <a:lnTo>
                    <a:pt x="387" y="1655"/>
                  </a:lnTo>
                  <a:lnTo>
                    <a:pt x="388" y="1649"/>
                  </a:lnTo>
                  <a:lnTo>
                    <a:pt x="390" y="1644"/>
                  </a:lnTo>
                  <a:lnTo>
                    <a:pt x="396" y="1635"/>
                  </a:lnTo>
                  <a:lnTo>
                    <a:pt x="403" y="1623"/>
                  </a:lnTo>
                  <a:lnTo>
                    <a:pt x="410" y="1611"/>
                  </a:lnTo>
                  <a:lnTo>
                    <a:pt x="416" y="1602"/>
                  </a:lnTo>
                  <a:lnTo>
                    <a:pt x="421" y="1597"/>
                  </a:lnTo>
                  <a:lnTo>
                    <a:pt x="427" y="1591"/>
                  </a:lnTo>
                  <a:lnTo>
                    <a:pt x="434" y="1586"/>
                  </a:lnTo>
                  <a:lnTo>
                    <a:pt x="441" y="1583"/>
                  </a:lnTo>
                  <a:lnTo>
                    <a:pt x="456" y="1582"/>
                  </a:lnTo>
                  <a:lnTo>
                    <a:pt x="469" y="1582"/>
                  </a:lnTo>
                  <a:lnTo>
                    <a:pt x="478" y="1585"/>
                  </a:lnTo>
                  <a:lnTo>
                    <a:pt x="484" y="1586"/>
                  </a:lnTo>
                  <a:lnTo>
                    <a:pt x="485" y="1586"/>
                  </a:lnTo>
                  <a:lnTo>
                    <a:pt x="488" y="1585"/>
                  </a:lnTo>
                  <a:lnTo>
                    <a:pt x="491" y="1582"/>
                  </a:lnTo>
                  <a:lnTo>
                    <a:pt x="494" y="1580"/>
                  </a:lnTo>
                  <a:lnTo>
                    <a:pt x="497" y="1576"/>
                  </a:lnTo>
                  <a:lnTo>
                    <a:pt x="500" y="1572"/>
                  </a:lnTo>
                  <a:lnTo>
                    <a:pt x="503" y="1566"/>
                  </a:lnTo>
                  <a:lnTo>
                    <a:pt x="504" y="1560"/>
                  </a:lnTo>
                  <a:lnTo>
                    <a:pt x="507" y="1553"/>
                  </a:lnTo>
                  <a:lnTo>
                    <a:pt x="509" y="1547"/>
                  </a:lnTo>
                  <a:lnTo>
                    <a:pt x="513" y="1541"/>
                  </a:lnTo>
                  <a:lnTo>
                    <a:pt x="517" y="1536"/>
                  </a:lnTo>
                  <a:lnTo>
                    <a:pt x="523" y="1531"/>
                  </a:lnTo>
                  <a:lnTo>
                    <a:pt x="532" y="1528"/>
                  </a:lnTo>
                  <a:lnTo>
                    <a:pt x="541" y="1525"/>
                  </a:lnTo>
                  <a:lnTo>
                    <a:pt x="553" y="1523"/>
                  </a:lnTo>
                  <a:lnTo>
                    <a:pt x="576" y="1523"/>
                  </a:lnTo>
                  <a:lnTo>
                    <a:pt x="593" y="1524"/>
                  </a:lnTo>
                  <a:lnTo>
                    <a:pt x="602" y="1525"/>
                  </a:lnTo>
                  <a:lnTo>
                    <a:pt x="609" y="1525"/>
                  </a:lnTo>
                  <a:lnTo>
                    <a:pt x="616" y="1524"/>
                  </a:lnTo>
                  <a:lnTo>
                    <a:pt x="624" y="1523"/>
                  </a:lnTo>
                  <a:lnTo>
                    <a:pt x="639" y="1518"/>
                  </a:lnTo>
                  <a:lnTo>
                    <a:pt x="652" y="1517"/>
                  </a:lnTo>
                  <a:lnTo>
                    <a:pt x="659" y="1518"/>
                  </a:lnTo>
                  <a:lnTo>
                    <a:pt x="666" y="1520"/>
                  </a:lnTo>
                  <a:lnTo>
                    <a:pt x="672" y="1524"/>
                  </a:lnTo>
                  <a:lnTo>
                    <a:pt x="679" y="1530"/>
                  </a:lnTo>
                  <a:lnTo>
                    <a:pt x="698" y="1550"/>
                  </a:lnTo>
                  <a:lnTo>
                    <a:pt x="709" y="1564"/>
                  </a:lnTo>
                  <a:lnTo>
                    <a:pt x="712" y="1569"/>
                  </a:lnTo>
                  <a:lnTo>
                    <a:pt x="718" y="1572"/>
                  </a:lnTo>
                  <a:lnTo>
                    <a:pt x="724" y="1572"/>
                  </a:lnTo>
                  <a:lnTo>
                    <a:pt x="731" y="1572"/>
                  </a:lnTo>
                  <a:lnTo>
                    <a:pt x="736" y="1575"/>
                  </a:lnTo>
                  <a:lnTo>
                    <a:pt x="742" y="1578"/>
                  </a:lnTo>
                  <a:lnTo>
                    <a:pt x="747" y="1576"/>
                  </a:lnTo>
                  <a:lnTo>
                    <a:pt x="750" y="1575"/>
                  </a:lnTo>
                  <a:lnTo>
                    <a:pt x="753" y="1572"/>
                  </a:lnTo>
                  <a:lnTo>
                    <a:pt x="757" y="1567"/>
                  </a:lnTo>
                  <a:lnTo>
                    <a:pt x="761" y="1561"/>
                  </a:lnTo>
                  <a:lnTo>
                    <a:pt x="766" y="1557"/>
                  </a:lnTo>
                  <a:lnTo>
                    <a:pt x="772" y="1555"/>
                  </a:lnTo>
                  <a:lnTo>
                    <a:pt x="778" y="1554"/>
                  </a:lnTo>
                  <a:lnTo>
                    <a:pt x="786" y="1553"/>
                  </a:lnTo>
                  <a:lnTo>
                    <a:pt x="796" y="1551"/>
                  </a:lnTo>
                  <a:lnTo>
                    <a:pt x="805" y="1550"/>
                  </a:lnTo>
                  <a:lnTo>
                    <a:pt x="815" y="1547"/>
                  </a:lnTo>
                  <a:lnTo>
                    <a:pt x="820" y="1544"/>
                  </a:lnTo>
                  <a:lnTo>
                    <a:pt x="825" y="1542"/>
                  </a:lnTo>
                  <a:lnTo>
                    <a:pt x="829" y="1537"/>
                  </a:lnTo>
                  <a:lnTo>
                    <a:pt x="832" y="1532"/>
                  </a:lnTo>
                  <a:lnTo>
                    <a:pt x="835" y="1528"/>
                  </a:lnTo>
                  <a:lnTo>
                    <a:pt x="836" y="1523"/>
                  </a:lnTo>
                  <a:lnTo>
                    <a:pt x="837" y="1518"/>
                  </a:lnTo>
                  <a:lnTo>
                    <a:pt x="836" y="1513"/>
                  </a:lnTo>
                  <a:lnTo>
                    <a:pt x="835" y="1509"/>
                  </a:lnTo>
                  <a:lnTo>
                    <a:pt x="832" y="1504"/>
                  </a:lnTo>
                  <a:lnTo>
                    <a:pt x="830" y="1499"/>
                  </a:lnTo>
                  <a:lnTo>
                    <a:pt x="826" y="1496"/>
                  </a:lnTo>
                  <a:lnTo>
                    <a:pt x="818" y="1487"/>
                  </a:lnTo>
                  <a:lnTo>
                    <a:pt x="809" y="1480"/>
                  </a:lnTo>
                  <a:lnTo>
                    <a:pt x="799" y="1473"/>
                  </a:lnTo>
                  <a:lnTo>
                    <a:pt x="791" y="1466"/>
                  </a:lnTo>
                  <a:lnTo>
                    <a:pt x="785" y="1459"/>
                  </a:lnTo>
                  <a:lnTo>
                    <a:pt x="781" y="1452"/>
                  </a:lnTo>
                  <a:lnTo>
                    <a:pt x="780" y="1448"/>
                  </a:lnTo>
                  <a:lnTo>
                    <a:pt x="780" y="1444"/>
                  </a:lnTo>
                  <a:lnTo>
                    <a:pt x="781" y="1441"/>
                  </a:lnTo>
                  <a:lnTo>
                    <a:pt x="782" y="1438"/>
                  </a:lnTo>
                  <a:lnTo>
                    <a:pt x="787" y="1434"/>
                  </a:lnTo>
                  <a:lnTo>
                    <a:pt x="792" y="1431"/>
                  </a:lnTo>
                  <a:lnTo>
                    <a:pt x="794" y="1430"/>
                  </a:lnTo>
                  <a:lnTo>
                    <a:pt x="793" y="1428"/>
                  </a:lnTo>
                  <a:lnTo>
                    <a:pt x="792" y="1424"/>
                  </a:lnTo>
                  <a:lnTo>
                    <a:pt x="790" y="1421"/>
                  </a:lnTo>
                  <a:lnTo>
                    <a:pt x="784" y="1412"/>
                  </a:lnTo>
                  <a:lnTo>
                    <a:pt x="778" y="1405"/>
                  </a:lnTo>
                  <a:lnTo>
                    <a:pt x="776" y="1402"/>
                  </a:lnTo>
                  <a:lnTo>
                    <a:pt x="776" y="1398"/>
                  </a:lnTo>
                  <a:lnTo>
                    <a:pt x="776" y="1394"/>
                  </a:lnTo>
                  <a:lnTo>
                    <a:pt x="778" y="1392"/>
                  </a:lnTo>
                  <a:lnTo>
                    <a:pt x="782" y="1386"/>
                  </a:lnTo>
                  <a:lnTo>
                    <a:pt x="791" y="1380"/>
                  </a:lnTo>
                  <a:lnTo>
                    <a:pt x="797" y="1378"/>
                  </a:lnTo>
                  <a:lnTo>
                    <a:pt x="803" y="1377"/>
                  </a:lnTo>
                  <a:lnTo>
                    <a:pt x="811" y="1375"/>
                  </a:lnTo>
                  <a:lnTo>
                    <a:pt x="818" y="1377"/>
                  </a:lnTo>
                  <a:lnTo>
                    <a:pt x="826" y="1378"/>
                  </a:lnTo>
                  <a:lnTo>
                    <a:pt x="835" y="1380"/>
                  </a:lnTo>
                  <a:lnTo>
                    <a:pt x="842" y="1383"/>
                  </a:lnTo>
                  <a:lnTo>
                    <a:pt x="848" y="1386"/>
                  </a:lnTo>
                  <a:lnTo>
                    <a:pt x="853" y="1390"/>
                  </a:lnTo>
                  <a:lnTo>
                    <a:pt x="857" y="1392"/>
                  </a:lnTo>
                  <a:lnTo>
                    <a:pt x="863" y="1394"/>
                  </a:lnTo>
                  <a:lnTo>
                    <a:pt x="868" y="1394"/>
                  </a:lnTo>
                  <a:lnTo>
                    <a:pt x="872" y="1394"/>
                  </a:lnTo>
                  <a:lnTo>
                    <a:pt x="875" y="1393"/>
                  </a:lnTo>
                  <a:lnTo>
                    <a:pt x="878" y="1391"/>
                  </a:lnTo>
                  <a:lnTo>
                    <a:pt x="879" y="1386"/>
                  </a:lnTo>
                  <a:lnTo>
                    <a:pt x="881" y="1378"/>
                  </a:lnTo>
                  <a:lnTo>
                    <a:pt x="882" y="1370"/>
                  </a:lnTo>
                  <a:lnTo>
                    <a:pt x="885" y="1367"/>
                  </a:lnTo>
                  <a:lnTo>
                    <a:pt x="887" y="1365"/>
                  </a:lnTo>
                  <a:lnTo>
                    <a:pt x="891" y="1362"/>
                  </a:lnTo>
                  <a:lnTo>
                    <a:pt x="895" y="1361"/>
                  </a:lnTo>
                  <a:lnTo>
                    <a:pt x="908" y="1360"/>
                  </a:lnTo>
                  <a:lnTo>
                    <a:pt x="922" y="1360"/>
                  </a:lnTo>
                  <a:lnTo>
                    <a:pt x="929" y="1361"/>
                  </a:lnTo>
                  <a:lnTo>
                    <a:pt x="933" y="1362"/>
                  </a:lnTo>
                  <a:lnTo>
                    <a:pt x="938" y="1365"/>
                  </a:lnTo>
                  <a:lnTo>
                    <a:pt x="939" y="1367"/>
                  </a:lnTo>
                  <a:lnTo>
                    <a:pt x="943" y="1375"/>
                  </a:lnTo>
                  <a:lnTo>
                    <a:pt x="945" y="1385"/>
                  </a:lnTo>
                  <a:lnTo>
                    <a:pt x="948" y="1389"/>
                  </a:lnTo>
                  <a:lnTo>
                    <a:pt x="950" y="1392"/>
                  </a:lnTo>
                  <a:lnTo>
                    <a:pt x="952" y="1394"/>
                  </a:lnTo>
                  <a:lnTo>
                    <a:pt x="955" y="1396"/>
                  </a:lnTo>
                  <a:lnTo>
                    <a:pt x="967" y="1394"/>
                  </a:lnTo>
                  <a:lnTo>
                    <a:pt x="983" y="1394"/>
                  </a:lnTo>
                  <a:lnTo>
                    <a:pt x="1004" y="1394"/>
                  </a:lnTo>
                  <a:lnTo>
                    <a:pt x="1023" y="1394"/>
                  </a:lnTo>
                  <a:lnTo>
                    <a:pt x="1036" y="1396"/>
                  </a:lnTo>
                  <a:lnTo>
                    <a:pt x="1050" y="1398"/>
                  </a:lnTo>
                  <a:lnTo>
                    <a:pt x="1064" y="1403"/>
                  </a:lnTo>
                  <a:lnTo>
                    <a:pt x="1077" y="1410"/>
                  </a:lnTo>
                  <a:lnTo>
                    <a:pt x="1081" y="1412"/>
                  </a:lnTo>
                  <a:lnTo>
                    <a:pt x="1084" y="1415"/>
                  </a:lnTo>
                  <a:lnTo>
                    <a:pt x="1088" y="1418"/>
                  </a:lnTo>
                  <a:lnTo>
                    <a:pt x="1090" y="1424"/>
                  </a:lnTo>
                  <a:lnTo>
                    <a:pt x="1093" y="1429"/>
                  </a:lnTo>
                  <a:lnTo>
                    <a:pt x="1096" y="1434"/>
                  </a:lnTo>
                  <a:lnTo>
                    <a:pt x="1099" y="1437"/>
                  </a:lnTo>
                  <a:lnTo>
                    <a:pt x="1101" y="1438"/>
                  </a:lnTo>
                  <a:lnTo>
                    <a:pt x="1106" y="1440"/>
                  </a:lnTo>
                  <a:lnTo>
                    <a:pt x="1109" y="1442"/>
                  </a:lnTo>
                  <a:lnTo>
                    <a:pt x="1111" y="1447"/>
                  </a:lnTo>
                  <a:lnTo>
                    <a:pt x="1113" y="1450"/>
                  </a:lnTo>
                  <a:lnTo>
                    <a:pt x="1115" y="1454"/>
                  </a:lnTo>
                  <a:lnTo>
                    <a:pt x="1120" y="1455"/>
                  </a:lnTo>
                  <a:lnTo>
                    <a:pt x="1125" y="1455"/>
                  </a:lnTo>
                  <a:lnTo>
                    <a:pt x="1128" y="1453"/>
                  </a:lnTo>
                  <a:lnTo>
                    <a:pt x="1132" y="1450"/>
                  </a:lnTo>
                  <a:lnTo>
                    <a:pt x="1135" y="1448"/>
                  </a:lnTo>
                  <a:lnTo>
                    <a:pt x="1140" y="1448"/>
                  </a:lnTo>
                  <a:lnTo>
                    <a:pt x="1146" y="1450"/>
                  </a:lnTo>
                  <a:lnTo>
                    <a:pt x="1162" y="1457"/>
                  </a:lnTo>
                  <a:lnTo>
                    <a:pt x="1177" y="1462"/>
                  </a:lnTo>
                  <a:lnTo>
                    <a:pt x="1191" y="1462"/>
                  </a:lnTo>
                  <a:lnTo>
                    <a:pt x="1208" y="1461"/>
                  </a:lnTo>
                  <a:lnTo>
                    <a:pt x="1226" y="1460"/>
                  </a:lnTo>
                  <a:lnTo>
                    <a:pt x="1242" y="1459"/>
                  </a:lnTo>
                  <a:lnTo>
                    <a:pt x="1250" y="1459"/>
                  </a:lnTo>
                  <a:lnTo>
                    <a:pt x="1256" y="1460"/>
                  </a:lnTo>
                  <a:lnTo>
                    <a:pt x="1261" y="1462"/>
                  </a:lnTo>
                  <a:lnTo>
                    <a:pt x="1267" y="1465"/>
                  </a:lnTo>
                  <a:lnTo>
                    <a:pt x="1278" y="1471"/>
                  </a:lnTo>
                  <a:lnTo>
                    <a:pt x="1290" y="1476"/>
                  </a:lnTo>
                  <a:lnTo>
                    <a:pt x="1303" y="1485"/>
                  </a:lnTo>
                  <a:lnTo>
                    <a:pt x="1317" y="1493"/>
                  </a:lnTo>
                  <a:lnTo>
                    <a:pt x="1329" y="1501"/>
                  </a:lnTo>
                  <a:lnTo>
                    <a:pt x="1339" y="1510"/>
                  </a:lnTo>
                  <a:lnTo>
                    <a:pt x="1345" y="1516"/>
                  </a:lnTo>
                  <a:lnTo>
                    <a:pt x="1349" y="1519"/>
                  </a:lnTo>
                  <a:lnTo>
                    <a:pt x="1354" y="1522"/>
                  </a:lnTo>
                  <a:lnTo>
                    <a:pt x="1358" y="1522"/>
                  </a:lnTo>
                  <a:lnTo>
                    <a:pt x="1360" y="1523"/>
                  </a:lnTo>
                  <a:lnTo>
                    <a:pt x="1363" y="1523"/>
                  </a:lnTo>
                  <a:lnTo>
                    <a:pt x="1364" y="1525"/>
                  </a:lnTo>
                  <a:lnTo>
                    <a:pt x="1365" y="1528"/>
                  </a:lnTo>
                  <a:lnTo>
                    <a:pt x="1367" y="1534"/>
                  </a:lnTo>
                  <a:lnTo>
                    <a:pt x="1371" y="1542"/>
                  </a:lnTo>
                  <a:lnTo>
                    <a:pt x="1373" y="1549"/>
                  </a:lnTo>
                  <a:lnTo>
                    <a:pt x="1377" y="1555"/>
                  </a:lnTo>
                  <a:lnTo>
                    <a:pt x="1378" y="1557"/>
                  </a:lnTo>
                  <a:lnTo>
                    <a:pt x="1380" y="1559"/>
                  </a:lnTo>
                  <a:lnTo>
                    <a:pt x="1384" y="1560"/>
                  </a:lnTo>
                  <a:lnTo>
                    <a:pt x="1388" y="1560"/>
                  </a:lnTo>
                  <a:lnTo>
                    <a:pt x="1393" y="1561"/>
                  </a:lnTo>
                  <a:lnTo>
                    <a:pt x="1397" y="1563"/>
                  </a:lnTo>
                  <a:lnTo>
                    <a:pt x="1401" y="1567"/>
                  </a:lnTo>
                  <a:lnTo>
                    <a:pt x="1404" y="1572"/>
                  </a:lnTo>
                  <a:lnTo>
                    <a:pt x="1405" y="1574"/>
                  </a:lnTo>
                  <a:lnTo>
                    <a:pt x="1408" y="1575"/>
                  </a:lnTo>
                  <a:lnTo>
                    <a:pt x="1410" y="1576"/>
                  </a:lnTo>
                  <a:lnTo>
                    <a:pt x="1412" y="1576"/>
                  </a:lnTo>
                  <a:lnTo>
                    <a:pt x="1418" y="1575"/>
                  </a:lnTo>
                  <a:lnTo>
                    <a:pt x="1423" y="1572"/>
                  </a:lnTo>
                  <a:lnTo>
                    <a:pt x="1426" y="1569"/>
                  </a:lnTo>
                  <a:lnTo>
                    <a:pt x="1428" y="1567"/>
                  </a:lnTo>
                  <a:lnTo>
                    <a:pt x="1431" y="1566"/>
                  </a:lnTo>
                  <a:lnTo>
                    <a:pt x="1435" y="1564"/>
                  </a:lnTo>
                  <a:lnTo>
                    <a:pt x="1439" y="1566"/>
                  </a:lnTo>
                  <a:lnTo>
                    <a:pt x="1441" y="1567"/>
                  </a:lnTo>
                  <a:lnTo>
                    <a:pt x="1445" y="1572"/>
                  </a:lnTo>
                  <a:lnTo>
                    <a:pt x="1448" y="1578"/>
                  </a:lnTo>
                  <a:lnTo>
                    <a:pt x="1453" y="1589"/>
                  </a:lnTo>
                  <a:lnTo>
                    <a:pt x="1455" y="1600"/>
                  </a:lnTo>
                  <a:lnTo>
                    <a:pt x="1456" y="1608"/>
                  </a:lnTo>
                  <a:lnTo>
                    <a:pt x="1456" y="1617"/>
                  </a:lnTo>
                  <a:lnTo>
                    <a:pt x="1456" y="1620"/>
                  </a:lnTo>
                  <a:lnTo>
                    <a:pt x="1458" y="1622"/>
                  </a:lnTo>
                  <a:lnTo>
                    <a:pt x="1460" y="1623"/>
                  </a:lnTo>
                  <a:lnTo>
                    <a:pt x="1464" y="1623"/>
                  </a:lnTo>
                  <a:lnTo>
                    <a:pt x="1472" y="1619"/>
                  </a:lnTo>
                  <a:lnTo>
                    <a:pt x="1481" y="1613"/>
                  </a:lnTo>
                  <a:lnTo>
                    <a:pt x="1490" y="1606"/>
                  </a:lnTo>
                  <a:lnTo>
                    <a:pt x="1497" y="1598"/>
                  </a:lnTo>
                  <a:lnTo>
                    <a:pt x="1504" y="1589"/>
                  </a:lnTo>
                  <a:lnTo>
                    <a:pt x="1509" y="1582"/>
                  </a:lnTo>
                  <a:lnTo>
                    <a:pt x="1512" y="1579"/>
                  </a:lnTo>
                  <a:lnTo>
                    <a:pt x="1516" y="1576"/>
                  </a:lnTo>
                  <a:lnTo>
                    <a:pt x="1521" y="1574"/>
                  </a:lnTo>
                  <a:lnTo>
                    <a:pt x="1527" y="1573"/>
                  </a:lnTo>
                  <a:lnTo>
                    <a:pt x="1540" y="1573"/>
                  </a:lnTo>
                  <a:lnTo>
                    <a:pt x="1553" y="1575"/>
                  </a:lnTo>
                  <a:lnTo>
                    <a:pt x="1566" y="1578"/>
                  </a:lnTo>
                  <a:lnTo>
                    <a:pt x="1575" y="1581"/>
                  </a:lnTo>
                  <a:lnTo>
                    <a:pt x="1585" y="1585"/>
                  </a:lnTo>
                  <a:lnTo>
                    <a:pt x="1592" y="1588"/>
                  </a:lnTo>
                  <a:lnTo>
                    <a:pt x="1596" y="1589"/>
                  </a:lnTo>
                  <a:lnTo>
                    <a:pt x="1598" y="1589"/>
                  </a:lnTo>
                  <a:lnTo>
                    <a:pt x="1600" y="1589"/>
                  </a:lnTo>
                  <a:lnTo>
                    <a:pt x="1603" y="1588"/>
                  </a:lnTo>
                  <a:lnTo>
                    <a:pt x="1606" y="1583"/>
                  </a:lnTo>
                  <a:lnTo>
                    <a:pt x="1612" y="1575"/>
                  </a:lnTo>
                  <a:lnTo>
                    <a:pt x="1628" y="1561"/>
                  </a:lnTo>
                  <a:lnTo>
                    <a:pt x="1642" y="1547"/>
                  </a:lnTo>
                  <a:lnTo>
                    <a:pt x="1644" y="1542"/>
                  </a:lnTo>
                  <a:lnTo>
                    <a:pt x="1647" y="1537"/>
                  </a:lnTo>
                  <a:lnTo>
                    <a:pt x="1648" y="1534"/>
                  </a:lnTo>
                  <a:lnTo>
                    <a:pt x="1649" y="1529"/>
                  </a:lnTo>
                  <a:lnTo>
                    <a:pt x="1649" y="1522"/>
                  </a:lnTo>
                  <a:lnTo>
                    <a:pt x="1650" y="1516"/>
                  </a:lnTo>
                  <a:lnTo>
                    <a:pt x="1654" y="1511"/>
                  </a:lnTo>
                  <a:lnTo>
                    <a:pt x="1661" y="1506"/>
                  </a:lnTo>
                  <a:lnTo>
                    <a:pt x="1664" y="1503"/>
                  </a:lnTo>
                  <a:lnTo>
                    <a:pt x="1669" y="1500"/>
                  </a:lnTo>
                  <a:lnTo>
                    <a:pt x="1674" y="1500"/>
                  </a:lnTo>
                  <a:lnTo>
                    <a:pt x="1678" y="1501"/>
                  </a:lnTo>
                  <a:lnTo>
                    <a:pt x="1680" y="1505"/>
                  </a:lnTo>
                  <a:lnTo>
                    <a:pt x="1682" y="1509"/>
                  </a:lnTo>
                  <a:lnTo>
                    <a:pt x="1684" y="1513"/>
                  </a:lnTo>
                  <a:lnTo>
                    <a:pt x="1685" y="1518"/>
                  </a:lnTo>
                  <a:lnTo>
                    <a:pt x="1687" y="1530"/>
                  </a:lnTo>
                  <a:lnTo>
                    <a:pt x="1687" y="1543"/>
                  </a:lnTo>
                  <a:lnTo>
                    <a:pt x="1689" y="1542"/>
                  </a:lnTo>
                  <a:lnTo>
                    <a:pt x="1697" y="1536"/>
                  </a:lnTo>
                  <a:lnTo>
                    <a:pt x="1705" y="1528"/>
                  </a:lnTo>
                  <a:lnTo>
                    <a:pt x="1711" y="1518"/>
                  </a:lnTo>
                  <a:lnTo>
                    <a:pt x="1714" y="1511"/>
                  </a:lnTo>
                  <a:lnTo>
                    <a:pt x="1719" y="1504"/>
                  </a:lnTo>
                  <a:lnTo>
                    <a:pt x="1722" y="1501"/>
                  </a:lnTo>
                  <a:lnTo>
                    <a:pt x="1725" y="1500"/>
                  </a:lnTo>
                  <a:lnTo>
                    <a:pt x="1729" y="1500"/>
                  </a:lnTo>
                  <a:lnTo>
                    <a:pt x="1731" y="1504"/>
                  </a:lnTo>
                  <a:lnTo>
                    <a:pt x="1732" y="1511"/>
                  </a:lnTo>
                  <a:lnTo>
                    <a:pt x="1733" y="1524"/>
                  </a:lnTo>
                  <a:lnTo>
                    <a:pt x="1733" y="1530"/>
                  </a:lnTo>
                  <a:lnTo>
                    <a:pt x="1733" y="1537"/>
                  </a:lnTo>
                  <a:lnTo>
                    <a:pt x="1732" y="1543"/>
                  </a:lnTo>
                  <a:lnTo>
                    <a:pt x="1731" y="1548"/>
                  </a:lnTo>
                  <a:lnTo>
                    <a:pt x="1725" y="1556"/>
                  </a:lnTo>
                  <a:lnTo>
                    <a:pt x="1719" y="1563"/>
                  </a:lnTo>
                  <a:lnTo>
                    <a:pt x="1712" y="1570"/>
                  </a:lnTo>
                  <a:lnTo>
                    <a:pt x="1705" y="1575"/>
                  </a:lnTo>
                  <a:lnTo>
                    <a:pt x="1694" y="1583"/>
                  </a:lnTo>
                  <a:lnTo>
                    <a:pt x="1689" y="1589"/>
                  </a:lnTo>
                  <a:lnTo>
                    <a:pt x="1691" y="1599"/>
                  </a:lnTo>
                  <a:lnTo>
                    <a:pt x="1693" y="1608"/>
                  </a:lnTo>
                  <a:lnTo>
                    <a:pt x="1695" y="1619"/>
                  </a:lnTo>
                  <a:lnTo>
                    <a:pt x="1699" y="1630"/>
                  </a:lnTo>
                  <a:lnTo>
                    <a:pt x="1700" y="1633"/>
                  </a:lnTo>
                  <a:lnTo>
                    <a:pt x="1704" y="1635"/>
                  </a:lnTo>
                  <a:lnTo>
                    <a:pt x="1706" y="1636"/>
                  </a:lnTo>
                  <a:lnTo>
                    <a:pt x="1711" y="1633"/>
                  </a:lnTo>
                  <a:lnTo>
                    <a:pt x="1720" y="1629"/>
                  </a:lnTo>
                  <a:lnTo>
                    <a:pt x="1727" y="1627"/>
                  </a:lnTo>
                  <a:lnTo>
                    <a:pt x="1731" y="1627"/>
                  </a:lnTo>
                  <a:lnTo>
                    <a:pt x="1735" y="1629"/>
                  </a:lnTo>
                  <a:lnTo>
                    <a:pt x="1737" y="1632"/>
                  </a:lnTo>
                  <a:lnTo>
                    <a:pt x="1739" y="1636"/>
                  </a:lnTo>
                  <a:lnTo>
                    <a:pt x="1743" y="1644"/>
                  </a:lnTo>
                  <a:lnTo>
                    <a:pt x="1745" y="1649"/>
                  </a:lnTo>
                  <a:lnTo>
                    <a:pt x="1748" y="1649"/>
                  </a:lnTo>
                  <a:lnTo>
                    <a:pt x="1749" y="1649"/>
                  </a:lnTo>
                  <a:lnTo>
                    <a:pt x="1751" y="1646"/>
                  </a:lnTo>
                  <a:lnTo>
                    <a:pt x="1754" y="1644"/>
                  </a:lnTo>
                  <a:lnTo>
                    <a:pt x="1760" y="1637"/>
                  </a:lnTo>
                  <a:lnTo>
                    <a:pt x="1764" y="1635"/>
                  </a:lnTo>
                  <a:lnTo>
                    <a:pt x="1767" y="1633"/>
                  </a:lnTo>
                  <a:lnTo>
                    <a:pt x="1769" y="1635"/>
                  </a:lnTo>
                  <a:lnTo>
                    <a:pt x="1771" y="1636"/>
                  </a:lnTo>
                  <a:lnTo>
                    <a:pt x="1774" y="1637"/>
                  </a:lnTo>
                  <a:lnTo>
                    <a:pt x="1776" y="1639"/>
                  </a:lnTo>
                  <a:lnTo>
                    <a:pt x="1780" y="1639"/>
                  </a:lnTo>
                  <a:lnTo>
                    <a:pt x="1782" y="1639"/>
                  </a:lnTo>
                  <a:lnTo>
                    <a:pt x="1785" y="1637"/>
                  </a:lnTo>
                  <a:lnTo>
                    <a:pt x="1790" y="1631"/>
                  </a:lnTo>
                  <a:lnTo>
                    <a:pt x="1796" y="1622"/>
                  </a:lnTo>
                  <a:lnTo>
                    <a:pt x="1806" y="1606"/>
                  </a:lnTo>
                  <a:lnTo>
                    <a:pt x="1818" y="1587"/>
                  </a:lnTo>
                  <a:lnTo>
                    <a:pt x="1831" y="1566"/>
                  </a:lnTo>
                  <a:lnTo>
                    <a:pt x="1844" y="1548"/>
                  </a:lnTo>
                  <a:lnTo>
                    <a:pt x="1853" y="1537"/>
                  </a:lnTo>
                  <a:lnTo>
                    <a:pt x="1863" y="1525"/>
                  </a:lnTo>
                  <a:lnTo>
                    <a:pt x="1875" y="1513"/>
                  </a:lnTo>
                  <a:lnTo>
                    <a:pt x="1887" y="1500"/>
                  </a:lnTo>
                  <a:lnTo>
                    <a:pt x="1900" y="1488"/>
                  </a:lnTo>
                  <a:lnTo>
                    <a:pt x="1912" y="1478"/>
                  </a:lnTo>
                  <a:lnTo>
                    <a:pt x="1915" y="1475"/>
                  </a:lnTo>
                  <a:lnTo>
                    <a:pt x="1918" y="1475"/>
                  </a:lnTo>
                  <a:lnTo>
                    <a:pt x="1919" y="1478"/>
                  </a:lnTo>
                  <a:lnTo>
                    <a:pt x="1919" y="1484"/>
                  </a:lnTo>
                  <a:lnTo>
                    <a:pt x="1920" y="1494"/>
                  </a:lnTo>
                  <a:lnTo>
                    <a:pt x="1921" y="1506"/>
                  </a:lnTo>
                  <a:lnTo>
                    <a:pt x="1922" y="1517"/>
                  </a:lnTo>
                  <a:lnTo>
                    <a:pt x="1924" y="1526"/>
                  </a:lnTo>
                  <a:lnTo>
                    <a:pt x="1924" y="1532"/>
                  </a:lnTo>
                  <a:lnTo>
                    <a:pt x="1925" y="1536"/>
                  </a:lnTo>
                  <a:lnTo>
                    <a:pt x="1927" y="1538"/>
                  </a:lnTo>
                  <a:lnTo>
                    <a:pt x="1930" y="1539"/>
                  </a:lnTo>
                  <a:lnTo>
                    <a:pt x="1936" y="1539"/>
                  </a:lnTo>
                  <a:lnTo>
                    <a:pt x="1946" y="1538"/>
                  </a:lnTo>
                  <a:lnTo>
                    <a:pt x="1952" y="1538"/>
                  </a:lnTo>
                  <a:lnTo>
                    <a:pt x="1958" y="1538"/>
                  </a:lnTo>
                  <a:lnTo>
                    <a:pt x="1963" y="1539"/>
                  </a:lnTo>
                  <a:lnTo>
                    <a:pt x="1968" y="1541"/>
                  </a:lnTo>
                  <a:lnTo>
                    <a:pt x="1972" y="1543"/>
                  </a:lnTo>
                  <a:lnTo>
                    <a:pt x="1976" y="1545"/>
                  </a:lnTo>
                  <a:lnTo>
                    <a:pt x="1980" y="1549"/>
                  </a:lnTo>
                  <a:lnTo>
                    <a:pt x="1981" y="1554"/>
                  </a:lnTo>
                  <a:lnTo>
                    <a:pt x="1983" y="1561"/>
                  </a:lnTo>
                  <a:lnTo>
                    <a:pt x="1983" y="1567"/>
                  </a:lnTo>
                  <a:lnTo>
                    <a:pt x="1982" y="1572"/>
                  </a:lnTo>
                  <a:lnTo>
                    <a:pt x="1981" y="1578"/>
                  </a:lnTo>
                  <a:lnTo>
                    <a:pt x="1976" y="1587"/>
                  </a:lnTo>
                  <a:lnTo>
                    <a:pt x="1971" y="1594"/>
                  </a:lnTo>
                  <a:lnTo>
                    <a:pt x="1970" y="1598"/>
                  </a:lnTo>
                  <a:lnTo>
                    <a:pt x="1970" y="1601"/>
                  </a:lnTo>
                  <a:lnTo>
                    <a:pt x="1971" y="1604"/>
                  </a:lnTo>
                  <a:lnTo>
                    <a:pt x="1972" y="1607"/>
                  </a:lnTo>
                  <a:lnTo>
                    <a:pt x="1980" y="1613"/>
                  </a:lnTo>
                  <a:lnTo>
                    <a:pt x="1989" y="1618"/>
                  </a:lnTo>
                  <a:lnTo>
                    <a:pt x="1994" y="1622"/>
                  </a:lnTo>
                  <a:lnTo>
                    <a:pt x="1997" y="1626"/>
                  </a:lnTo>
                  <a:lnTo>
                    <a:pt x="2000" y="1630"/>
                  </a:lnTo>
                  <a:lnTo>
                    <a:pt x="2001" y="1635"/>
                  </a:lnTo>
                  <a:lnTo>
                    <a:pt x="2001" y="1641"/>
                  </a:lnTo>
                  <a:lnTo>
                    <a:pt x="2000" y="1645"/>
                  </a:lnTo>
                  <a:lnTo>
                    <a:pt x="1997" y="1650"/>
                  </a:lnTo>
                  <a:lnTo>
                    <a:pt x="1994" y="1654"/>
                  </a:lnTo>
                  <a:lnTo>
                    <a:pt x="1983" y="1663"/>
                  </a:lnTo>
                  <a:lnTo>
                    <a:pt x="1971" y="1676"/>
                  </a:lnTo>
                  <a:lnTo>
                    <a:pt x="1960" y="1688"/>
                  </a:lnTo>
                  <a:lnTo>
                    <a:pt x="1952" y="1698"/>
                  </a:lnTo>
                  <a:lnTo>
                    <a:pt x="1949" y="1705"/>
                  </a:lnTo>
                  <a:lnTo>
                    <a:pt x="1946" y="1712"/>
                  </a:lnTo>
                  <a:lnTo>
                    <a:pt x="1946" y="1715"/>
                  </a:lnTo>
                  <a:lnTo>
                    <a:pt x="1946" y="1719"/>
                  </a:lnTo>
                  <a:lnTo>
                    <a:pt x="1949" y="1721"/>
                  </a:lnTo>
                  <a:lnTo>
                    <a:pt x="1951" y="1723"/>
                  </a:lnTo>
                  <a:lnTo>
                    <a:pt x="1966" y="1726"/>
                  </a:lnTo>
                  <a:lnTo>
                    <a:pt x="1980" y="1731"/>
                  </a:lnTo>
                  <a:lnTo>
                    <a:pt x="1982" y="1733"/>
                  </a:lnTo>
                  <a:lnTo>
                    <a:pt x="1982" y="1736"/>
                  </a:lnTo>
                  <a:lnTo>
                    <a:pt x="1982" y="1740"/>
                  </a:lnTo>
                  <a:lnTo>
                    <a:pt x="1981" y="1744"/>
                  </a:lnTo>
                  <a:lnTo>
                    <a:pt x="1978" y="1753"/>
                  </a:lnTo>
                  <a:lnTo>
                    <a:pt x="1976" y="1764"/>
                  </a:lnTo>
                  <a:lnTo>
                    <a:pt x="1976" y="1770"/>
                  </a:lnTo>
                  <a:lnTo>
                    <a:pt x="1977" y="1776"/>
                  </a:lnTo>
                  <a:lnTo>
                    <a:pt x="1980" y="1782"/>
                  </a:lnTo>
                  <a:lnTo>
                    <a:pt x="1982" y="1787"/>
                  </a:lnTo>
                  <a:lnTo>
                    <a:pt x="1989" y="1796"/>
                  </a:lnTo>
                  <a:lnTo>
                    <a:pt x="1995" y="1802"/>
                  </a:lnTo>
                  <a:lnTo>
                    <a:pt x="2002" y="1806"/>
                  </a:lnTo>
                  <a:lnTo>
                    <a:pt x="2009" y="1806"/>
                  </a:lnTo>
                  <a:lnTo>
                    <a:pt x="2012" y="1806"/>
                  </a:lnTo>
                  <a:lnTo>
                    <a:pt x="2014" y="1805"/>
                  </a:lnTo>
                  <a:lnTo>
                    <a:pt x="2015" y="1803"/>
                  </a:lnTo>
                  <a:lnTo>
                    <a:pt x="2016" y="1801"/>
                  </a:lnTo>
                  <a:lnTo>
                    <a:pt x="2018" y="1795"/>
                  </a:lnTo>
                  <a:lnTo>
                    <a:pt x="2020" y="1790"/>
                  </a:lnTo>
                  <a:lnTo>
                    <a:pt x="2021" y="1787"/>
                  </a:lnTo>
                  <a:lnTo>
                    <a:pt x="2023" y="1786"/>
                  </a:lnTo>
                  <a:lnTo>
                    <a:pt x="2025" y="1784"/>
                  </a:lnTo>
                  <a:lnTo>
                    <a:pt x="2028" y="1783"/>
                  </a:lnTo>
                  <a:lnTo>
                    <a:pt x="2033" y="1786"/>
                  </a:lnTo>
                  <a:lnTo>
                    <a:pt x="2039" y="1790"/>
                  </a:lnTo>
                  <a:lnTo>
                    <a:pt x="2044" y="1796"/>
                  </a:lnTo>
                  <a:lnTo>
                    <a:pt x="2048" y="1803"/>
                  </a:lnTo>
                  <a:lnTo>
                    <a:pt x="2053" y="1809"/>
                  </a:lnTo>
                  <a:lnTo>
                    <a:pt x="2057" y="1814"/>
                  </a:lnTo>
                  <a:lnTo>
                    <a:pt x="2058" y="1815"/>
                  </a:lnTo>
                  <a:lnTo>
                    <a:pt x="2060" y="1815"/>
                  </a:lnTo>
                  <a:lnTo>
                    <a:pt x="2063" y="1815"/>
                  </a:lnTo>
                  <a:lnTo>
                    <a:pt x="2065" y="1814"/>
                  </a:lnTo>
                  <a:lnTo>
                    <a:pt x="2072" y="1808"/>
                  </a:lnTo>
                  <a:lnTo>
                    <a:pt x="2077" y="1806"/>
                  </a:lnTo>
                  <a:lnTo>
                    <a:pt x="2082" y="1805"/>
                  </a:lnTo>
                  <a:lnTo>
                    <a:pt x="2084" y="1806"/>
                  </a:lnTo>
                  <a:lnTo>
                    <a:pt x="2085" y="1805"/>
                  </a:lnTo>
                  <a:lnTo>
                    <a:pt x="2088" y="1797"/>
                  </a:lnTo>
                  <a:lnTo>
                    <a:pt x="2089" y="1789"/>
                  </a:lnTo>
                  <a:lnTo>
                    <a:pt x="2094" y="1781"/>
                  </a:lnTo>
                  <a:lnTo>
                    <a:pt x="2113" y="1762"/>
                  </a:lnTo>
                  <a:lnTo>
                    <a:pt x="2128" y="1746"/>
                  </a:lnTo>
                  <a:lnTo>
                    <a:pt x="2130" y="1743"/>
                  </a:lnTo>
                  <a:lnTo>
                    <a:pt x="2134" y="1739"/>
                  </a:lnTo>
                  <a:lnTo>
                    <a:pt x="2136" y="1737"/>
                  </a:lnTo>
                  <a:lnTo>
                    <a:pt x="2140" y="1734"/>
                  </a:lnTo>
                  <a:lnTo>
                    <a:pt x="2148" y="1732"/>
                  </a:lnTo>
                  <a:lnTo>
                    <a:pt x="2157" y="1730"/>
                  </a:lnTo>
                  <a:lnTo>
                    <a:pt x="2167" y="1728"/>
                  </a:lnTo>
                  <a:lnTo>
                    <a:pt x="2177" y="1727"/>
                  </a:lnTo>
                  <a:lnTo>
                    <a:pt x="2182" y="1726"/>
                  </a:lnTo>
                  <a:lnTo>
                    <a:pt x="2186" y="1724"/>
                  </a:lnTo>
                  <a:lnTo>
                    <a:pt x="2190" y="1720"/>
                  </a:lnTo>
                  <a:lnTo>
                    <a:pt x="2192" y="1714"/>
                  </a:lnTo>
                  <a:lnTo>
                    <a:pt x="2196" y="1702"/>
                  </a:lnTo>
                  <a:lnTo>
                    <a:pt x="2197" y="1690"/>
                  </a:lnTo>
                  <a:lnTo>
                    <a:pt x="2198" y="1685"/>
                  </a:lnTo>
                  <a:lnTo>
                    <a:pt x="2199" y="1680"/>
                  </a:lnTo>
                  <a:lnTo>
                    <a:pt x="2202" y="1676"/>
                  </a:lnTo>
                  <a:lnTo>
                    <a:pt x="2204" y="1674"/>
                  </a:lnTo>
                  <a:lnTo>
                    <a:pt x="2209" y="1671"/>
                  </a:lnTo>
                  <a:lnTo>
                    <a:pt x="2214" y="1671"/>
                  </a:lnTo>
                  <a:lnTo>
                    <a:pt x="2218" y="1671"/>
                  </a:lnTo>
                  <a:lnTo>
                    <a:pt x="2224" y="1671"/>
                  </a:lnTo>
                  <a:lnTo>
                    <a:pt x="2235" y="1673"/>
                  </a:lnTo>
                  <a:lnTo>
                    <a:pt x="2245" y="1676"/>
                  </a:lnTo>
                  <a:lnTo>
                    <a:pt x="2256" y="1677"/>
                  </a:lnTo>
                  <a:lnTo>
                    <a:pt x="2273" y="1679"/>
                  </a:lnTo>
                  <a:lnTo>
                    <a:pt x="2281" y="1677"/>
                  </a:lnTo>
                  <a:lnTo>
                    <a:pt x="2291" y="1676"/>
                  </a:lnTo>
                  <a:lnTo>
                    <a:pt x="2299" y="1674"/>
                  </a:lnTo>
                  <a:lnTo>
                    <a:pt x="2306" y="1671"/>
                  </a:lnTo>
                  <a:lnTo>
                    <a:pt x="2318" y="1663"/>
                  </a:lnTo>
                  <a:lnTo>
                    <a:pt x="2329" y="1654"/>
                  </a:lnTo>
                  <a:lnTo>
                    <a:pt x="2336" y="1649"/>
                  </a:lnTo>
                  <a:lnTo>
                    <a:pt x="2342" y="1645"/>
                  </a:lnTo>
                  <a:lnTo>
                    <a:pt x="2350" y="1644"/>
                  </a:lnTo>
                  <a:lnTo>
                    <a:pt x="2359" y="1645"/>
                  </a:lnTo>
                  <a:lnTo>
                    <a:pt x="2367" y="1646"/>
                  </a:lnTo>
                  <a:lnTo>
                    <a:pt x="2375" y="1648"/>
                  </a:lnTo>
                  <a:lnTo>
                    <a:pt x="2384" y="1648"/>
                  </a:lnTo>
                  <a:lnTo>
                    <a:pt x="2392" y="1646"/>
                  </a:lnTo>
                  <a:lnTo>
                    <a:pt x="2406" y="1643"/>
                  </a:lnTo>
                  <a:lnTo>
                    <a:pt x="2421" y="1638"/>
                  </a:lnTo>
                  <a:lnTo>
                    <a:pt x="2426" y="1635"/>
                  </a:lnTo>
                  <a:lnTo>
                    <a:pt x="2432" y="1631"/>
                  </a:lnTo>
                  <a:lnTo>
                    <a:pt x="2437" y="1627"/>
                  </a:lnTo>
                  <a:lnTo>
                    <a:pt x="2440" y="1625"/>
                  </a:lnTo>
                  <a:lnTo>
                    <a:pt x="2441" y="1622"/>
                  </a:lnTo>
                  <a:lnTo>
                    <a:pt x="2441" y="1619"/>
                  </a:lnTo>
                  <a:lnTo>
                    <a:pt x="2437" y="1617"/>
                  </a:lnTo>
                  <a:lnTo>
                    <a:pt x="2432" y="1616"/>
                  </a:lnTo>
                  <a:lnTo>
                    <a:pt x="2426" y="1614"/>
                  </a:lnTo>
                  <a:lnTo>
                    <a:pt x="2422" y="1612"/>
                  </a:lnTo>
                  <a:lnTo>
                    <a:pt x="2419" y="1610"/>
                  </a:lnTo>
                  <a:lnTo>
                    <a:pt x="2418" y="1607"/>
                  </a:lnTo>
                  <a:lnTo>
                    <a:pt x="2418" y="1604"/>
                  </a:lnTo>
                  <a:lnTo>
                    <a:pt x="2418" y="1601"/>
                  </a:lnTo>
                  <a:lnTo>
                    <a:pt x="2419" y="1598"/>
                  </a:lnTo>
                  <a:lnTo>
                    <a:pt x="2422" y="1595"/>
                  </a:lnTo>
                  <a:lnTo>
                    <a:pt x="2425" y="1591"/>
                  </a:lnTo>
                  <a:lnTo>
                    <a:pt x="2430" y="1588"/>
                  </a:lnTo>
                  <a:lnTo>
                    <a:pt x="2436" y="1588"/>
                  </a:lnTo>
                  <a:lnTo>
                    <a:pt x="2443" y="1591"/>
                  </a:lnTo>
                  <a:lnTo>
                    <a:pt x="2447" y="1592"/>
                  </a:lnTo>
                  <a:lnTo>
                    <a:pt x="2450" y="1593"/>
                  </a:lnTo>
                  <a:lnTo>
                    <a:pt x="2453" y="1593"/>
                  </a:lnTo>
                  <a:lnTo>
                    <a:pt x="2454" y="1592"/>
                  </a:lnTo>
                  <a:lnTo>
                    <a:pt x="2455" y="1589"/>
                  </a:lnTo>
                  <a:lnTo>
                    <a:pt x="2455" y="1587"/>
                  </a:lnTo>
                  <a:lnTo>
                    <a:pt x="2454" y="1585"/>
                  </a:lnTo>
                  <a:lnTo>
                    <a:pt x="2453" y="1581"/>
                  </a:lnTo>
                  <a:lnTo>
                    <a:pt x="2451" y="1578"/>
                  </a:lnTo>
                  <a:lnTo>
                    <a:pt x="2451" y="1574"/>
                  </a:lnTo>
                  <a:lnTo>
                    <a:pt x="2453" y="1570"/>
                  </a:lnTo>
                  <a:lnTo>
                    <a:pt x="2455" y="1568"/>
                  </a:lnTo>
                  <a:lnTo>
                    <a:pt x="2460" y="1563"/>
                  </a:lnTo>
                  <a:lnTo>
                    <a:pt x="2467" y="1560"/>
                  </a:lnTo>
                  <a:lnTo>
                    <a:pt x="2474" y="1559"/>
                  </a:lnTo>
                  <a:lnTo>
                    <a:pt x="2484" y="1560"/>
                  </a:lnTo>
                  <a:lnTo>
                    <a:pt x="2487" y="1561"/>
                  </a:lnTo>
                  <a:lnTo>
                    <a:pt x="2492" y="1563"/>
                  </a:lnTo>
                  <a:lnTo>
                    <a:pt x="2497" y="1566"/>
                  </a:lnTo>
                  <a:lnTo>
                    <a:pt x="2501" y="1569"/>
                  </a:lnTo>
                  <a:lnTo>
                    <a:pt x="2505" y="1573"/>
                  </a:lnTo>
                  <a:lnTo>
                    <a:pt x="2510" y="1574"/>
                  </a:lnTo>
                  <a:lnTo>
                    <a:pt x="2513" y="1575"/>
                  </a:lnTo>
                  <a:lnTo>
                    <a:pt x="2517" y="1574"/>
                  </a:lnTo>
                  <a:lnTo>
                    <a:pt x="2520" y="1573"/>
                  </a:lnTo>
                  <a:lnTo>
                    <a:pt x="2523" y="1569"/>
                  </a:lnTo>
                  <a:lnTo>
                    <a:pt x="2523" y="1566"/>
                  </a:lnTo>
                  <a:lnTo>
                    <a:pt x="2524" y="1561"/>
                  </a:lnTo>
                  <a:lnTo>
                    <a:pt x="2522" y="1549"/>
                  </a:lnTo>
                  <a:lnTo>
                    <a:pt x="2520" y="1536"/>
                  </a:lnTo>
                  <a:lnTo>
                    <a:pt x="2518" y="1530"/>
                  </a:lnTo>
                  <a:lnTo>
                    <a:pt x="2517" y="1524"/>
                  </a:lnTo>
                  <a:lnTo>
                    <a:pt x="2514" y="1519"/>
                  </a:lnTo>
                  <a:lnTo>
                    <a:pt x="2512" y="1517"/>
                  </a:lnTo>
                  <a:lnTo>
                    <a:pt x="2510" y="1513"/>
                  </a:lnTo>
                  <a:lnTo>
                    <a:pt x="2508" y="1511"/>
                  </a:lnTo>
                  <a:lnTo>
                    <a:pt x="2507" y="1509"/>
                  </a:lnTo>
                  <a:lnTo>
                    <a:pt x="2508" y="1507"/>
                  </a:lnTo>
                  <a:lnTo>
                    <a:pt x="2510" y="1505"/>
                  </a:lnTo>
                  <a:lnTo>
                    <a:pt x="2512" y="1504"/>
                  </a:lnTo>
                  <a:lnTo>
                    <a:pt x="2516" y="1504"/>
                  </a:lnTo>
                  <a:lnTo>
                    <a:pt x="2520" y="1504"/>
                  </a:lnTo>
                  <a:lnTo>
                    <a:pt x="2532" y="1506"/>
                  </a:lnTo>
                  <a:lnTo>
                    <a:pt x="2544" y="1510"/>
                  </a:lnTo>
                  <a:lnTo>
                    <a:pt x="2556" y="1513"/>
                  </a:lnTo>
                  <a:lnTo>
                    <a:pt x="2563" y="1518"/>
                  </a:lnTo>
                  <a:lnTo>
                    <a:pt x="2568" y="1519"/>
                  </a:lnTo>
                  <a:lnTo>
                    <a:pt x="2573" y="1520"/>
                  </a:lnTo>
                  <a:lnTo>
                    <a:pt x="2579" y="1520"/>
                  </a:lnTo>
                  <a:lnTo>
                    <a:pt x="2585" y="1520"/>
                  </a:lnTo>
                  <a:lnTo>
                    <a:pt x="2592" y="1519"/>
                  </a:lnTo>
                  <a:lnTo>
                    <a:pt x="2598" y="1517"/>
                  </a:lnTo>
                  <a:lnTo>
                    <a:pt x="2602" y="1515"/>
                  </a:lnTo>
                  <a:lnTo>
                    <a:pt x="2607" y="1511"/>
                  </a:lnTo>
                  <a:lnTo>
                    <a:pt x="2613" y="1504"/>
                  </a:lnTo>
                  <a:lnTo>
                    <a:pt x="2620" y="1493"/>
                  </a:lnTo>
                  <a:lnTo>
                    <a:pt x="2624" y="1486"/>
                  </a:lnTo>
                  <a:lnTo>
                    <a:pt x="2627" y="1476"/>
                  </a:lnTo>
                  <a:lnTo>
                    <a:pt x="2631" y="1466"/>
                  </a:lnTo>
                  <a:lnTo>
                    <a:pt x="2633" y="1453"/>
                  </a:lnTo>
                  <a:lnTo>
                    <a:pt x="2637" y="1442"/>
                  </a:lnTo>
                  <a:lnTo>
                    <a:pt x="2639" y="1436"/>
                  </a:lnTo>
                  <a:lnTo>
                    <a:pt x="2643" y="1433"/>
                  </a:lnTo>
                  <a:lnTo>
                    <a:pt x="2646" y="1430"/>
                  </a:lnTo>
                  <a:lnTo>
                    <a:pt x="2659" y="1430"/>
                  </a:lnTo>
                  <a:lnTo>
                    <a:pt x="2680" y="1429"/>
                  </a:lnTo>
                  <a:lnTo>
                    <a:pt x="2700" y="1425"/>
                  </a:lnTo>
                  <a:lnTo>
                    <a:pt x="2713" y="1423"/>
                  </a:lnTo>
                  <a:lnTo>
                    <a:pt x="2721" y="1424"/>
                  </a:lnTo>
                  <a:lnTo>
                    <a:pt x="2727" y="1425"/>
                  </a:lnTo>
                  <a:lnTo>
                    <a:pt x="2734" y="1431"/>
                  </a:lnTo>
                  <a:lnTo>
                    <a:pt x="2741" y="1438"/>
                  </a:lnTo>
                  <a:lnTo>
                    <a:pt x="2746" y="1446"/>
                  </a:lnTo>
                  <a:lnTo>
                    <a:pt x="2752" y="1452"/>
                  </a:lnTo>
                  <a:lnTo>
                    <a:pt x="2758" y="1457"/>
                  </a:lnTo>
                  <a:lnTo>
                    <a:pt x="2766" y="1463"/>
                  </a:lnTo>
                  <a:lnTo>
                    <a:pt x="2772" y="1466"/>
                  </a:lnTo>
                  <a:lnTo>
                    <a:pt x="2781" y="1468"/>
                  </a:lnTo>
                  <a:lnTo>
                    <a:pt x="2790" y="1469"/>
                  </a:lnTo>
                  <a:lnTo>
                    <a:pt x="2801" y="1469"/>
                  </a:lnTo>
                  <a:lnTo>
                    <a:pt x="2809" y="1468"/>
                  </a:lnTo>
                  <a:lnTo>
                    <a:pt x="2816" y="1467"/>
                  </a:lnTo>
                  <a:lnTo>
                    <a:pt x="2821" y="1466"/>
                  </a:lnTo>
                  <a:lnTo>
                    <a:pt x="2826" y="1465"/>
                  </a:lnTo>
                  <a:lnTo>
                    <a:pt x="2833" y="1461"/>
                  </a:lnTo>
                  <a:lnTo>
                    <a:pt x="2841" y="1457"/>
                  </a:lnTo>
                  <a:lnTo>
                    <a:pt x="2848" y="1455"/>
                  </a:lnTo>
                  <a:lnTo>
                    <a:pt x="2867" y="1427"/>
                  </a:lnTo>
                  <a:close/>
                </a:path>
              </a:pathLst>
            </a:custGeom>
            <a:solidFill>
              <a:srgbClr val="FF3300">
                <a:alpha val="12157"/>
              </a:srgbClr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altLang="zh-CN" sz="1400" b="1" dirty="0"/>
            </a:p>
            <a:p>
              <a:r>
                <a:rPr lang="en-US" altLang="zh-CN" sz="1400" b="1" dirty="0"/>
                <a:t>          51</a:t>
              </a:r>
              <a:endParaRPr lang="zh-CN" altLang="en-US" sz="1400" b="1" dirty="0"/>
            </a:p>
          </p:txBody>
        </p:sp>
        <p:sp>
          <p:nvSpPr>
            <p:cNvPr id="49" name="山东">
              <a:extLst>
                <a:ext uri="{FF2B5EF4-FFF2-40B4-BE49-F238E27FC236}">
                  <a16:creationId xmlns:a16="http://schemas.microsoft.com/office/drawing/2014/main" id="{99E26B37-8B33-4EB4-BA54-970D284BEEB3}"/>
                </a:ext>
              </a:extLst>
            </p:cNvPr>
            <p:cNvSpPr>
              <a:spLocks/>
            </p:cNvSpPr>
            <p:nvPr/>
          </p:nvSpPr>
          <p:spPr bwMode="auto">
            <a:xfrm>
              <a:off x="6188151" y="3791148"/>
              <a:ext cx="685808" cy="438173"/>
            </a:xfrm>
            <a:custGeom>
              <a:avLst/>
              <a:gdLst>
                <a:gd name="T0" fmla="*/ 831 w 2606"/>
                <a:gd name="T1" fmla="*/ 153 h 1671"/>
                <a:gd name="T2" fmla="*/ 614 w 2606"/>
                <a:gd name="T3" fmla="*/ 197 h 1671"/>
                <a:gd name="T4" fmla="*/ 432 w 2606"/>
                <a:gd name="T5" fmla="*/ 342 h 1671"/>
                <a:gd name="T6" fmla="*/ 367 w 2606"/>
                <a:gd name="T7" fmla="*/ 411 h 1671"/>
                <a:gd name="T8" fmla="*/ 252 w 2606"/>
                <a:gd name="T9" fmla="*/ 665 h 1671"/>
                <a:gd name="T10" fmla="*/ 153 w 2606"/>
                <a:gd name="T11" fmla="*/ 883 h 1671"/>
                <a:gd name="T12" fmla="*/ 157 w 2606"/>
                <a:gd name="T13" fmla="*/ 1075 h 1671"/>
                <a:gd name="T14" fmla="*/ 237 w 2606"/>
                <a:gd name="T15" fmla="*/ 1070 h 1671"/>
                <a:gd name="T16" fmla="*/ 400 w 2606"/>
                <a:gd name="T17" fmla="*/ 1024 h 1671"/>
                <a:gd name="T18" fmla="*/ 286 w 2606"/>
                <a:gd name="T19" fmla="*/ 1117 h 1671"/>
                <a:gd name="T20" fmla="*/ 164 w 2606"/>
                <a:gd name="T21" fmla="*/ 1251 h 1671"/>
                <a:gd name="T22" fmla="*/ 27 w 2606"/>
                <a:gd name="T23" fmla="*/ 1393 h 1671"/>
                <a:gd name="T24" fmla="*/ 73 w 2606"/>
                <a:gd name="T25" fmla="*/ 1491 h 1671"/>
                <a:gd name="T26" fmla="*/ 213 w 2606"/>
                <a:gd name="T27" fmla="*/ 1586 h 1671"/>
                <a:gd name="T28" fmla="*/ 427 w 2606"/>
                <a:gd name="T29" fmla="*/ 1633 h 1671"/>
                <a:gd name="T30" fmla="*/ 550 w 2606"/>
                <a:gd name="T31" fmla="*/ 1564 h 1671"/>
                <a:gd name="T32" fmla="*/ 658 w 2606"/>
                <a:gd name="T33" fmla="*/ 1426 h 1671"/>
                <a:gd name="T34" fmla="*/ 701 w 2606"/>
                <a:gd name="T35" fmla="*/ 1437 h 1671"/>
                <a:gd name="T36" fmla="*/ 811 w 2606"/>
                <a:gd name="T37" fmla="*/ 1602 h 1671"/>
                <a:gd name="T38" fmla="*/ 1004 w 2606"/>
                <a:gd name="T39" fmla="*/ 1657 h 1671"/>
                <a:gd name="T40" fmla="*/ 1063 w 2606"/>
                <a:gd name="T41" fmla="*/ 1579 h 1671"/>
                <a:gd name="T42" fmla="*/ 1187 w 2606"/>
                <a:gd name="T43" fmla="*/ 1652 h 1671"/>
                <a:gd name="T44" fmla="*/ 1275 w 2606"/>
                <a:gd name="T45" fmla="*/ 1602 h 1671"/>
                <a:gd name="T46" fmla="*/ 1378 w 2606"/>
                <a:gd name="T47" fmla="*/ 1499 h 1671"/>
                <a:gd name="T48" fmla="*/ 1489 w 2606"/>
                <a:gd name="T49" fmla="*/ 1343 h 1671"/>
                <a:gd name="T50" fmla="*/ 1623 w 2606"/>
                <a:gd name="T51" fmla="*/ 1208 h 1671"/>
                <a:gd name="T52" fmla="*/ 1675 w 2606"/>
                <a:gd name="T53" fmla="*/ 1085 h 1671"/>
                <a:gd name="T54" fmla="*/ 1741 w 2606"/>
                <a:gd name="T55" fmla="*/ 1026 h 1671"/>
                <a:gd name="T56" fmla="*/ 1774 w 2606"/>
                <a:gd name="T57" fmla="*/ 964 h 1671"/>
                <a:gd name="T58" fmla="*/ 1824 w 2606"/>
                <a:gd name="T59" fmla="*/ 913 h 1671"/>
                <a:gd name="T60" fmla="*/ 1774 w 2606"/>
                <a:gd name="T61" fmla="*/ 823 h 1671"/>
                <a:gd name="T62" fmla="*/ 1847 w 2606"/>
                <a:gd name="T63" fmla="*/ 800 h 1671"/>
                <a:gd name="T64" fmla="*/ 1886 w 2606"/>
                <a:gd name="T65" fmla="*/ 879 h 1671"/>
                <a:gd name="T66" fmla="*/ 1982 w 2606"/>
                <a:gd name="T67" fmla="*/ 800 h 1671"/>
                <a:gd name="T68" fmla="*/ 2006 w 2606"/>
                <a:gd name="T69" fmla="*/ 675 h 1671"/>
                <a:gd name="T70" fmla="*/ 2040 w 2606"/>
                <a:gd name="T71" fmla="*/ 681 h 1671"/>
                <a:gd name="T72" fmla="*/ 1990 w 2606"/>
                <a:gd name="T73" fmla="*/ 641 h 1671"/>
                <a:gd name="T74" fmla="*/ 2059 w 2606"/>
                <a:gd name="T75" fmla="*/ 628 h 1671"/>
                <a:gd name="T76" fmla="*/ 2204 w 2606"/>
                <a:gd name="T77" fmla="*/ 495 h 1671"/>
                <a:gd name="T78" fmla="*/ 2241 w 2606"/>
                <a:gd name="T79" fmla="*/ 531 h 1671"/>
                <a:gd name="T80" fmla="*/ 2373 w 2606"/>
                <a:gd name="T81" fmla="*/ 397 h 1671"/>
                <a:gd name="T82" fmla="*/ 2440 w 2606"/>
                <a:gd name="T83" fmla="*/ 381 h 1671"/>
                <a:gd name="T84" fmla="*/ 2536 w 2606"/>
                <a:gd name="T85" fmla="*/ 458 h 1671"/>
                <a:gd name="T86" fmla="*/ 2541 w 2606"/>
                <a:gd name="T87" fmla="*/ 376 h 1671"/>
                <a:gd name="T88" fmla="*/ 2579 w 2606"/>
                <a:gd name="T89" fmla="*/ 294 h 1671"/>
                <a:gd name="T90" fmla="*/ 2592 w 2606"/>
                <a:gd name="T91" fmla="*/ 187 h 1671"/>
                <a:gd name="T92" fmla="*/ 2428 w 2606"/>
                <a:gd name="T93" fmla="*/ 162 h 1671"/>
                <a:gd name="T94" fmla="*/ 2347 w 2606"/>
                <a:gd name="T95" fmla="*/ 220 h 1671"/>
                <a:gd name="T96" fmla="*/ 2188 w 2606"/>
                <a:gd name="T97" fmla="*/ 212 h 1671"/>
                <a:gd name="T98" fmla="*/ 2070 w 2606"/>
                <a:gd name="T99" fmla="*/ 138 h 1671"/>
                <a:gd name="T100" fmla="*/ 1975 w 2606"/>
                <a:gd name="T101" fmla="*/ 81 h 1671"/>
                <a:gd name="T102" fmla="*/ 1761 w 2606"/>
                <a:gd name="T103" fmla="*/ 159 h 1671"/>
                <a:gd name="T104" fmla="*/ 1734 w 2606"/>
                <a:gd name="T105" fmla="*/ 264 h 1671"/>
                <a:gd name="T106" fmla="*/ 1665 w 2606"/>
                <a:gd name="T107" fmla="*/ 376 h 1671"/>
                <a:gd name="T108" fmla="*/ 1427 w 2606"/>
                <a:gd name="T109" fmla="*/ 440 h 1671"/>
                <a:gd name="T110" fmla="*/ 1344 w 2606"/>
                <a:gd name="T111" fmla="*/ 226 h 1671"/>
                <a:gd name="T112" fmla="*/ 1369 w 2606"/>
                <a:gd name="T113" fmla="*/ 142 h 1671"/>
                <a:gd name="T114" fmla="*/ 1251 w 2606"/>
                <a:gd name="T115" fmla="*/ 4 h 1671"/>
                <a:gd name="T116" fmla="*/ 1145 w 2606"/>
                <a:gd name="T117" fmla="*/ 42 h 1671"/>
                <a:gd name="T118" fmla="*/ 1023 w 2606"/>
                <a:gd name="T119" fmla="*/ 115 h 1671"/>
                <a:gd name="T120" fmla="*/ 961 w 2606"/>
                <a:gd name="T121" fmla="*/ 51 h 16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606" h="1671">
                  <a:moveTo>
                    <a:pt x="923" y="0"/>
                  </a:moveTo>
                  <a:lnTo>
                    <a:pt x="923" y="12"/>
                  </a:lnTo>
                  <a:lnTo>
                    <a:pt x="921" y="27"/>
                  </a:lnTo>
                  <a:lnTo>
                    <a:pt x="918" y="36"/>
                  </a:lnTo>
                  <a:lnTo>
                    <a:pt x="913" y="43"/>
                  </a:lnTo>
                  <a:lnTo>
                    <a:pt x="906" y="50"/>
                  </a:lnTo>
                  <a:lnTo>
                    <a:pt x="898" y="56"/>
                  </a:lnTo>
                  <a:lnTo>
                    <a:pt x="892" y="60"/>
                  </a:lnTo>
                  <a:lnTo>
                    <a:pt x="885" y="64"/>
                  </a:lnTo>
                  <a:lnTo>
                    <a:pt x="874" y="71"/>
                  </a:lnTo>
                  <a:lnTo>
                    <a:pt x="865" y="80"/>
                  </a:lnTo>
                  <a:lnTo>
                    <a:pt x="860" y="83"/>
                  </a:lnTo>
                  <a:lnTo>
                    <a:pt x="856" y="88"/>
                  </a:lnTo>
                  <a:lnTo>
                    <a:pt x="853" y="93"/>
                  </a:lnTo>
                  <a:lnTo>
                    <a:pt x="850" y="98"/>
                  </a:lnTo>
                  <a:lnTo>
                    <a:pt x="848" y="102"/>
                  </a:lnTo>
                  <a:lnTo>
                    <a:pt x="847" y="107"/>
                  </a:lnTo>
                  <a:lnTo>
                    <a:pt x="843" y="118"/>
                  </a:lnTo>
                  <a:lnTo>
                    <a:pt x="840" y="127"/>
                  </a:lnTo>
                  <a:lnTo>
                    <a:pt x="837" y="137"/>
                  </a:lnTo>
                  <a:lnTo>
                    <a:pt x="835" y="145"/>
                  </a:lnTo>
                  <a:lnTo>
                    <a:pt x="833" y="150"/>
                  </a:lnTo>
                  <a:lnTo>
                    <a:pt x="831" y="153"/>
                  </a:lnTo>
                  <a:lnTo>
                    <a:pt x="829" y="157"/>
                  </a:lnTo>
                  <a:lnTo>
                    <a:pt x="827" y="159"/>
                  </a:lnTo>
                  <a:lnTo>
                    <a:pt x="822" y="163"/>
                  </a:lnTo>
                  <a:lnTo>
                    <a:pt x="817" y="164"/>
                  </a:lnTo>
                  <a:lnTo>
                    <a:pt x="812" y="165"/>
                  </a:lnTo>
                  <a:lnTo>
                    <a:pt x="806" y="167"/>
                  </a:lnTo>
                  <a:lnTo>
                    <a:pt x="795" y="169"/>
                  </a:lnTo>
                  <a:lnTo>
                    <a:pt x="784" y="170"/>
                  </a:lnTo>
                  <a:lnTo>
                    <a:pt x="772" y="173"/>
                  </a:lnTo>
                  <a:lnTo>
                    <a:pt x="760" y="174"/>
                  </a:lnTo>
                  <a:lnTo>
                    <a:pt x="747" y="175"/>
                  </a:lnTo>
                  <a:lnTo>
                    <a:pt x="732" y="177"/>
                  </a:lnTo>
                  <a:lnTo>
                    <a:pt x="720" y="180"/>
                  </a:lnTo>
                  <a:lnTo>
                    <a:pt x="707" y="183"/>
                  </a:lnTo>
                  <a:lnTo>
                    <a:pt x="693" y="186"/>
                  </a:lnTo>
                  <a:lnTo>
                    <a:pt x="679" y="189"/>
                  </a:lnTo>
                  <a:lnTo>
                    <a:pt x="666" y="190"/>
                  </a:lnTo>
                  <a:lnTo>
                    <a:pt x="654" y="190"/>
                  </a:lnTo>
                  <a:lnTo>
                    <a:pt x="642" y="192"/>
                  </a:lnTo>
                  <a:lnTo>
                    <a:pt x="630" y="193"/>
                  </a:lnTo>
                  <a:lnTo>
                    <a:pt x="625" y="194"/>
                  </a:lnTo>
                  <a:lnTo>
                    <a:pt x="620" y="195"/>
                  </a:lnTo>
                  <a:lnTo>
                    <a:pt x="614" y="197"/>
                  </a:lnTo>
                  <a:lnTo>
                    <a:pt x="608" y="201"/>
                  </a:lnTo>
                  <a:lnTo>
                    <a:pt x="603" y="205"/>
                  </a:lnTo>
                  <a:lnTo>
                    <a:pt x="598" y="209"/>
                  </a:lnTo>
                  <a:lnTo>
                    <a:pt x="594" y="215"/>
                  </a:lnTo>
                  <a:lnTo>
                    <a:pt x="590" y="222"/>
                  </a:lnTo>
                  <a:lnTo>
                    <a:pt x="576" y="250"/>
                  </a:lnTo>
                  <a:lnTo>
                    <a:pt x="563" y="274"/>
                  </a:lnTo>
                  <a:lnTo>
                    <a:pt x="557" y="284"/>
                  </a:lnTo>
                  <a:lnTo>
                    <a:pt x="548" y="294"/>
                  </a:lnTo>
                  <a:lnTo>
                    <a:pt x="540" y="302"/>
                  </a:lnTo>
                  <a:lnTo>
                    <a:pt x="531" y="310"/>
                  </a:lnTo>
                  <a:lnTo>
                    <a:pt x="512" y="325"/>
                  </a:lnTo>
                  <a:lnTo>
                    <a:pt x="499" y="335"/>
                  </a:lnTo>
                  <a:lnTo>
                    <a:pt x="491" y="339"/>
                  </a:lnTo>
                  <a:lnTo>
                    <a:pt x="484" y="340"/>
                  </a:lnTo>
                  <a:lnTo>
                    <a:pt x="477" y="339"/>
                  </a:lnTo>
                  <a:lnTo>
                    <a:pt x="468" y="337"/>
                  </a:lnTo>
                  <a:lnTo>
                    <a:pt x="459" y="333"/>
                  </a:lnTo>
                  <a:lnTo>
                    <a:pt x="452" y="331"/>
                  </a:lnTo>
                  <a:lnTo>
                    <a:pt x="446" y="331"/>
                  </a:lnTo>
                  <a:lnTo>
                    <a:pt x="440" y="333"/>
                  </a:lnTo>
                  <a:lnTo>
                    <a:pt x="437" y="337"/>
                  </a:lnTo>
                  <a:lnTo>
                    <a:pt x="432" y="342"/>
                  </a:lnTo>
                  <a:lnTo>
                    <a:pt x="427" y="352"/>
                  </a:lnTo>
                  <a:lnTo>
                    <a:pt x="421" y="363"/>
                  </a:lnTo>
                  <a:lnTo>
                    <a:pt x="419" y="370"/>
                  </a:lnTo>
                  <a:lnTo>
                    <a:pt x="418" y="375"/>
                  </a:lnTo>
                  <a:lnTo>
                    <a:pt x="418" y="379"/>
                  </a:lnTo>
                  <a:lnTo>
                    <a:pt x="419" y="384"/>
                  </a:lnTo>
                  <a:lnTo>
                    <a:pt x="421" y="390"/>
                  </a:lnTo>
                  <a:lnTo>
                    <a:pt x="425" y="396"/>
                  </a:lnTo>
                  <a:lnTo>
                    <a:pt x="427" y="400"/>
                  </a:lnTo>
                  <a:lnTo>
                    <a:pt x="430" y="403"/>
                  </a:lnTo>
                  <a:lnTo>
                    <a:pt x="430" y="405"/>
                  </a:lnTo>
                  <a:lnTo>
                    <a:pt x="428" y="407"/>
                  </a:lnTo>
                  <a:lnTo>
                    <a:pt x="426" y="409"/>
                  </a:lnTo>
                  <a:lnTo>
                    <a:pt x="424" y="411"/>
                  </a:lnTo>
                  <a:lnTo>
                    <a:pt x="419" y="414"/>
                  </a:lnTo>
                  <a:lnTo>
                    <a:pt x="415" y="415"/>
                  </a:lnTo>
                  <a:lnTo>
                    <a:pt x="412" y="415"/>
                  </a:lnTo>
                  <a:lnTo>
                    <a:pt x="407" y="415"/>
                  </a:lnTo>
                  <a:lnTo>
                    <a:pt x="399" y="413"/>
                  </a:lnTo>
                  <a:lnTo>
                    <a:pt x="389" y="411"/>
                  </a:lnTo>
                  <a:lnTo>
                    <a:pt x="380" y="410"/>
                  </a:lnTo>
                  <a:lnTo>
                    <a:pt x="371" y="410"/>
                  </a:lnTo>
                  <a:lnTo>
                    <a:pt x="367" y="411"/>
                  </a:lnTo>
                  <a:lnTo>
                    <a:pt x="363" y="414"/>
                  </a:lnTo>
                  <a:lnTo>
                    <a:pt x="358" y="417"/>
                  </a:lnTo>
                  <a:lnTo>
                    <a:pt x="354" y="422"/>
                  </a:lnTo>
                  <a:lnTo>
                    <a:pt x="346" y="434"/>
                  </a:lnTo>
                  <a:lnTo>
                    <a:pt x="338" y="448"/>
                  </a:lnTo>
                  <a:lnTo>
                    <a:pt x="330" y="466"/>
                  </a:lnTo>
                  <a:lnTo>
                    <a:pt x="321" y="485"/>
                  </a:lnTo>
                  <a:lnTo>
                    <a:pt x="313" y="508"/>
                  </a:lnTo>
                  <a:lnTo>
                    <a:pt x="306" y="533"/>
                  </a:lnTo>
                  <a:lnTo>
                    <a:pt x="301" y="555"/>
                  </a:lnTo>
                  <a:lnTo>
                    <a:pt x="296" y="574"/>
                  </a:lnTo>
                  <a:lnTo>
                    <a:pt x="294" y="580"/>
                  </a:lnTo>
                  <a:lnTo>
                    <a:pt x="292" y="586"/>
                  </a:lnTo>
                  <a:lnTo>
                    <a:pt x="288" y="591"/>
                  </a:lnTo>
                  <a:lnTo>
                    <a:pt x="285" y="597"/>
                  </a:lnTo>
                  <a:lnTo>
                    <a:pt x="277" y="606"/>
                  </a:lnTo>
                  <a:lnTo>
                    <a:pt x="271" y="616"/>
                  </a:lnTo>
                  <a:lnTo>
                    <a:pt x="267" y="630"/>
                  </a:lnTo>
                  <a:lnTo>
                    <a:pt x="263" y="644"/>
                  </a:lnTo>
                  <a:lnTo>
                    <a:pt x="261" y="650"/>
                  </a:lnTo>
                  <a:lnTo>
                    <a:pt x="258" y="656"/>
                  </a:lnTo>
                  <a:lnTo>
                    <a:pt x="256" y="661"/>
                  </a:lnTo>
                  <a:lnTo>
                    <a:pt x="252" y="665"/>
                  </a:lnTo>
                  <a:lnTo>
                    <a:pt x="235" y="676"/>
                  </a:lnTo>
                  <a:lnTo>
                    <a:pt x="214" y="688"/>
                  </a:lnTo>
                  <a:lnTo>
                    <a:pt x="204" y="694"/>
                  </a:lnTo>
                  <a:lnTo>
                    <a:pt x="194" y="701"/>
                  </a:lnTo>
                  <a:lnTo>
                    <a:pt x="185" y="711"/>
                  </a:lnTo>
                  <a:lnTo>
                    <a:pt x="178" y="722"/>
                  </a:lnTo>
                  <a:lnTo>
                    <a:pt x="162" y="747"/>
                  </a:lnTo>
                  <a:lnTo>
                    <a:pt x="147" y="774"/>
                  </a:lnTo>
                  <a:lnTo>
                    <a:pt x="140" y="787"/>
                  </a:lnTo>
                  <a:lnTo>
                    <a:pt x="134" y="799"/>
                  </a:lnTo>
                  <a:lnTo>
                    <a:pt x="129" y="812"/>
                  </a:lnTo>
                  <a:lnTo>
                    <a:pt x="126" y="823"/>
                  </a:lnTo>
                  <a:lnTo>
                    <a:pt x="125" y="832"/>
                  </a:lnTo>
                  <a:lnTo>
                    <a:pt x="125" y="842"/>
                  </a:lnTo>
                  <a:lnTo>
                    <a:pt x="125" y="850"/>
                  </a:lnTo>
                  <a:lnTo>
                    <a:pt x="126" y="856"/>
                  </a:lnTo>
                  <a:lnTo>
                    <a:pt x="130" y="867"/>
                  </a:lnTo>
                  <a:lnTo>
                    <a:pt x="132" y="874"/>
                  </a:lnTo>
                  <a:lnTo>
                    <a:pt x="135" y="876"/>
                  </a:lnTo>
                  <a:lnTo>
                    <a:pt x="137" y="877"/>
                  </a:lnTo>
                  <a:lnTo>
                    <a:pt x="140" y="880"/>
                  </a:lnTo>
                  <a:lnTo>
                    <a:pt x="143" y="881"/>
                  </a:lnTo>
                  <a:lnTo>
                    <a:pt x="153" y="883"/>
                  </a:lnTo>
                  <a:lnTo>
                    <a:pt x="163" y="889"/>
                  </a:lnTo>
                  <a:lnTo>
                    <a:pt x="169" y="893"/>
                  </a:lnTo>
                  <a:lnTo>
                    <a:pt x="174" y="898"/>
                  </a:lnTo>
                  <a:lnTo>
                    <a:pt x="179" y="902"/>
                  </a:lnTo>
                  <a:lnTo>
                    <a:pt x="182" y="908"/>
                  </a:lnTo>
                  <a:lnTo>
                    <a:pt x="188" y="919"/>
                  </a:lnTo>
                  <a:lnTo>
                    <a:pt x="193" y="931"/>
                  </a:lnTo>
                  <a:lnTo>
                    <a:pt x="198" y="947"/>
                  </a:lnTo>
                  <a:lnTo>
                    <a:pt x="200" y="958"/>
                  </a:lnTo>
                  <a:lnTo>
                    <a:pt x="203" y="965"/>
                  </a:lnTo>
                  <a:lnTo>
                    <a:pt x="204" y="974"/>
                  </a:lnTo>
                  <a:lnTo>
                    <a:pt x="204" y="986"/>
                  </a:lnTo>
                  <a:lnTo>
                    <a:pt x="200" y="1001"/>
                  </a:lnTo>
                  <a:lnTo>
                    <a:pt x="197" y="1010"/>
                  </a:lnTo>
                  <a:lnTo>
                    <a:pt x="192" y="1021"/>
                  </a:lnTo>
                  <a:lnTo>
                    <a:pt x="187" y="1029"/>
                  </a:lnTo>
                  <a:lnTo>
                    <a:pt x="182" y="1035"/>
                  </a:lnTo>
                  <a:lnTo>
                    <a:pt x="173" y="1043"/>
                  </a:lnTo>
                  <a:lnTo>
                    <a:pt x="164" y="1050"/>
                  </a:lnTo>
                  <a:lnTo>
                    <a:pt x="162" y="1054"/>
                  </a:lnTo>
                  <a:lnTo>
                    <a:pt x="160" y="1060"/>
                  </a:lnTo>
                  <a:lnTo>
                    <a:pt x="159" y="1068"/>
                  </a:lnTo>
                  <a:lnTo>
                    <a:pt x="157" y="1075"/>
                  </a:lnTo>
                  <a:lnTo>
                    <a:pt x="157" y="1091"/>
                  </a:lnTo>
                  <a:lnTo>
                    <a:pt x="156" y="1106"/>
                  </a:lnTo>
                  <a:lnTo>
                    <a:pt x="157" y="1110"/>
                  </a:lnTo>
                  <a:lnTo>
                    <a:pt x="160" y="1114"/>
                  </a:lnTo>
                  <a:lnTo>
                    <a:pt x="164" y="1116"/>
                  </a:lnTo>
                  <a:lnTo>
                    <a:pt x="169" y="1116"/>
                  </a:lnTo>
                  <a:lnTo>
                    <a:pt x="174" y="1115"/>
                  </a:lnTo>
                  <a:lnTo>
                    <a:pt x="180" y="1113"/>
                  </a:lnTo>
                  <a:lnTo>
                    <a:pt x="184" y="1108"/>
                  </a:lnTo>
                  <a:lnTo>
                    <a:pt x="186" y="1101"/>
                  </a:lnTo>
                  <a:lnTo>
                    <a:pt x="187" y="1089"/>
                  </a:lnTo>
                  <a:lnTo>
                    <a:pt x="186" y="1075"/>
                  </a:lnTo>
                  <a:lnTo>
                    <a:pt x="186" y="1069"/>
                  </a:lnTo>
                  <a:lnTo>
                    <a:pt x="187" y="1063"/>
                  </a:lnTo>
                  <a:lnTo>
                    <a:pt x="189" y="1057"/>
                  </a:lnTo>
                  <a:lnTo>
                    <a:pt x="192" y="1052"/>
                  </a:lnTo>
                  <a:lnTo>
                    <a:pt x="195" y="1052"/>
                  </a:lnTo>
                  <a:lnTo>
                    <a:pt x="201" y="1053"/>
                  </a:lnTo>
                  <a:lnTo>
                    <a:pt x="207" y="1056"/>
                  </a:lnTo>
                  <a:lnTo>
                    <a:pt x="214" y="1059"/>
                  </a:lnTo>
                  <a:lnTo>
                    <a:pt x="224" y="1064"/>
                  </a:lnTo>
                  <a:lnTo>
                    <a:pt x="232" y="1069"/>
                  </a:lnTo>
                  <a:lnTo>
                    <a:pt x="237" y="1070"/>
                  </a:lnTo>
                  <a:lnTo>
                    <a:pt x="241" y="1070"/>
                  </a:lnTo>
                  <a:lnTo>
                    <a:pt x="244" y="1070"/>
                  </a:lnTo>
                  <a:lnTo>
                    <a:pt x="248" y="1068"/>
                  </a:lnTo>
                  <a:lnTo>
                    <a:pt x="256" y="1060"/>
                  </a:lnTo>
                  <a:lnTo>
                    <a:pt x="269" y="1051"/>
                  </a:lnTo>
                  <a:lnTo>
                    <a:pt x="286" y="1040"/>
                  </a:lnTo>
                  <a:lnTo>
                    <a:pt x="307" y="1029"/>
                  </a:lnTo>
                  <a:lnTo>
                    <a:pt x="327" y="1021"/>
                  </a:lnTo>
                  <a:lnTo>
                    <a:pt x="343" y="1014"/>
                  </a:lnTo>
                  <a:lnTo>
                    <a:pt x="357" y="1007"/>
                  </a:lnTo>
                  <a:lnTo>
                    <a:pt x="371" y="1000"/>
                  </a:lnTo>
                  <a:lnTo>
                    <a:pt x="386" y="991"/>
                  </a:lnTo>
                  <a:lnTo>
                    <a:pt x="396" y="987"/>
                  </a:lnTo>
                  <a:lnTo>
                    <a:pt x="405" y="984"/>
                  </a:lnTo>
                  <a:lnTo>
                    <a:pt x="409" y="984"/>
                  </a:lnTo>
                  <a:lnTo>
                    <a:pt x="412" y="986"/>
                  </a:lnTo>
                  <a:lnTo>
                    <a:pt x="413" y="986"/>
                  </a:lnTo>
                  <a:lnTo>
                    <a:pt x="413" y="988"/>
                  </a:lnTo>
                  <a:lnTo>
                    <a:pt x="413" y="989"/>
                  </a:lnTo>
                  <a:lnTo>
                    <a:pt x="412" y="999"/>
                  </a:lnTo>
                  <a:lnTo>
                    <a:pt x="407" y="1012"/>
                  </a:lnTo>
                  <a:lnTo>
                    <a:pt x="405" y="1019"/>
                  </a:lnTo>
                  <a:lnTo>
                    <a:pt x="400" y="1024"/>
                  </a:lnTo>
                  <a:lnTo>
                    <a:pt x="395" y="1027"/>
                  </a:lnTo>
                  <a:lnTo>
                    <a:pt x="389" y="1031"/>
                  </a:lnTo>
                  <a:lnTo>
                    <a:pt x="376" y="1034"/>
                  </a:lnTo>
                  <a:lnTo>
                    <a:pt x="364" y="1035"/>
                  </a:lnTo>
                  <a:lnTo>
                    <a:pt x="359" y="1038"/>
                  </a:lnTo>
                  <a:lnTo>
                    <a:pt x="356" y="1040"/>
                  </a:lnTo>
                  <a:lnTo>
                    <a:pt x="352" y="1043"/>
                  </a:lnTo>
                  <a:lnTo>
                    <a:pt x="349" y="1047"/>
                  </a:lnTo>
                  <a:lnTo>
                    <a:pt x="345" y="1052"/>
                  </a:lnTo>
                  <a:lnTo>
                    <a:pt x="344" y="1058"/>
                  </a:lnTo>
                  <a:lnTo>
                    <a:pt x="342" y="1064"/>
                  </a:lnTo>
                  <a:lnTo>
                    <a:pt x="340" y="1071"/>
                  </a:lnTo>
                  <a:lnTo>
                    <a:pt x="339" y="1077"/>
                  </a:lnTo>
                  <a:lnTo>
                    <a:pt x="336" y="1081"/>
                  </a:lnTo>
                  <a:lnTo>
                    <a:pt x="333" y="1084"/>
                  </a:lnTo>
                  <a:lnTo>
                    <a:pt x="329" y="1087"/>
                  </a:lnTo>
                  <a:lnTo>
                    <a:pt x="319" y="1089"/>
                  </a:lnTo>
                  <a:lnTo>
                    <a:pt x="310" y="1089"/>
                  </a:lnTo>
                  <a:lnTo>
                    <a:pt x="305" y="1090"/>
                  </a:lnTo>
                  <a:lnTo>
                    <a:pt x="300" y="1094"/>
                  </a:lnTo>
                  <a:lnTo>
                    <a:pt x="296" y="1098"/>
                  </a:lnTo>
                  <a:lnTo>
                    <a:pt x="293" y="1104"/>
                  </a:lnTo>
                  <a:lnTo>
                    <a:pt x="286" y="1117"/>
                  </a:lnTo>
                  <a:lnTo>
                    <a:pt x="281" y="1129"/>
                  </a:lnTo>
                  <a:lnTo>
                    <a:pt x="279" y="1134"/>
                  </a:lnTo>
                  <a:lnTo>
                    <a:pt x="276" y="1138"/>
                  </a:lnTo>
                  <a:lnTo>
                    <a:pt x="274" y="1141"/>
                  </a:lnTo>
                  <a:lnTo>
                    <a:pt x="270" y="1142"/>
                  </a:lnTo>
                  <a:lnTo>
                    <a:pt x="262" y="1145"/>
                  </a:lnTo>
                  <a:lnTo>
                    <a:pt x="252" y="1144"/>
                  </a:lnTo>
                  <a:lnTo>
                    <a:pt x="248" y="1144"/>
                  </a:lnTo>
                  <a:lnTo>
                    <a:pt x="242" y="1145"/>
                  </a:lnTo>
                  <a:lnTo>
                    <a:pt x="237" y="1146"/>
                  </a:lnTo>
                  <a:lnTo>
                    <a:pt x="232" y="1148"/>
                  </a:lnTo>
                  <a:lnTo>
                    <a:pt x="223" y="1154"/>
                  </a:lnTo>
                  <a:lnTo>
                    <a:pt x="216" y="1161"/>
                  </a:lnTo>
                  <a:lnTo>
                    <a:pt x="203" y="1172"/>
                  </a:lnTo>
                  <a:lnTo>
                    <a:pt x="189" y="1184"/>
                  </a:lnTo>
                  <a:lnTo>
                    <a:pt x="184" y="1191"/>
                  </a:lnTo>
                  <a:lnTo>
                    <a:pt x="178" y="1198"/>
                  </a:lnTo>
                  <a:lnTo>
                    <a:pt x="173" y="1204"/>
                  </a:lnTo>
                  <a:lnTo>
                    <a:pt x="168" y="1215"/>
                  </a:lnTo>
                  <a:lnTo>
                    <a:pt x="164" y="1226"/>
                  </a:lnTo>
                  <a:lnTo>
                    <a:pt x="163" y="1235"/>
                  </a:lnTo>
                  <a:lnTo>
                    <a:pt x="163" y="1243"/>
                  </a:lnTo>
                  <a:lnTo>
                    <a:pt x="164" y="1251"/>
                  </a:lnTo>
                  <a:lnTo>
                    <a:pt x="164" y="1255"/>
                  </a:lnTo>
                  <a:lnTo>
                    <a:pt x="163" y="1259"/>
                  </a:lnTo>
                  <a:lnTo>
                    <a:pt x="160" y="1264"/>
                  </a:lnTo>
                  <a:lnTo>
                    <a:pt x="155" y="1268"/>
                  </a:lnTo>
                  <a:lnTo>
                    <a:pt x="144" y="1278"/>
                  </a:lnTo>
                  <a:lnTo>
                    <a:pt x="136" y="1285"/>
                  </a:lnTo>
                  <a:lnTo>
                    <a:pt x="129" y="1290"/>
                  </a:lnTo>
                  <a:lnTo>
                    <a:pt x="124" y="1292"/>
                  </a:lnTo>
                  <a:lnTo>
                    <a:pt x="119" y="1293"/>
                  </a:lnTo>
                  <a:lnTo>
                    <a:pt x="113" y="1293"/>
                  </a:lnTo>
                  <a:lnTo>
                    <a:pt x="109" y="1295"/>
                  </a:lnTo>
                  <a:lnTo>
                    <a:pt x="100" y="1298"/>
                  </a:lnTo>
                  <a:lnTo>
                    <a:pt x="92" y="1304"/>
                  </a:lnTo>
                  <a:lnTo>
                    <a:pt x="80" y="1314"/>
                  </a:lnTo>
                  <a:lnTo>
                    <a:pt x="75" y="1319"/>
                  </a:lnTo>
                  <a:lnTo>
                    <a:pt x="72" y="1325"/>
                  </a:lnTo>
                  <a:lnTo>
                    <a:pt x="69" y="1330"/>
                  </a:lnTo>
                  <a:lnTo>
                    <a:pt x="68" y="1335"/>
                  </a:lnTo>
                  <a:lnTo>
                    <a:pt x="66" y="1344"/>
                  </a:lnTo>
                  <a:lnTo>
                    <a:pt x="62" y="1353"/>
                  </a:lnTo>
                  <a:lnTo>
                    <a:pt x="54" y="1365"/>
                  </a:lnTo>
                  <a:lnTo>
                    <a:pt x="41" y="1379"/>
                  </a:lnTo>
                  <a:lnTo>
                    <a:pt x="27" y="1393"/>
                  </a:lnTo>
                  <a:lnTo>
                    <a:pt x="17" y="1404"/>
                  </a:lnTo>
                  <a:lnTo>
                    <a:pt x="14" y="1407"/>
                  </a:lnTo>
                  <a:lnTo>
                    <a:pt x="11" y="1412"/>
                  </a:lnTo>
                  <a:lnTo>
                    <a:pt x="10" y="1418"/>
                  </a:lnTo>
                  <a:lnTo>
                    <a:pt x="10" y="1423"/>
                  </a:lnTo>
                  <a:lnTo>
                    <a:pt x="10" y="1434"/>
                  </a:lnTo>
                  <a:lnTo>
                    <a:pt x="10" y="1443"/>
                  </a:lnTo>
                  <a:lnTo>
                    <a:pt x="9" y="1449"/>
                  </a:lnTo>
                  <a:lnTo>
                    <a:pt x="8" y="1455"/>
                  </a:lnTo>
                  <a:lnTo>
                    <a:pt x="5" y="1461"/>
                  </a:lnTo>
                  <a:lnTo>
                    <a:pt x="3" y="1468"/>
                  </a:lnTo>
                  <a:lnTo>
                    <a:pt x="0" y="1474"/>
                  </a:lnTo>
                  <a:lnTo>
                    <a:pt x="0" y="1478"/>
                  </a:lnTo>
                  <a:lnTo>
                    <a:pt x="4" y="1479"/>
                  </a:lnTo>
                  <a:lnTo>
                    <a:pt x="11" y="1481"/>
                  </a:lnTo>
                  <a:lnTo>
                    <a:pt x="22" y="1485"/>
                  </a:lnTo>
                  <a:lnTo>
                    <a:pt x="34" y="1488"/>
                  </a:lnTo>
                  <a:lnTo>
                    <a:pt x="44" y="1492"/>
                  </a:lnTo>
                  <a:lnTo>
                    <a:pt x="54" y="1494"/>
                  </a:lnTo>
                  <a:lnTo>
                    <a:pt x="60" y="1494"/>
                  </a:lnTo>
                  <a:lnTo>
                    <a:pt x="65" y="1494"/>
                  </a:lnTo>
                  <a:lnTo>
                    <a:pt x="68" y="1493"/>
                  </a:lnTo>
                  <a:lnTo>
                    <a:pt x="73" y="1491"/>
                  </a:lnTo>
                  <a:lnTo>
                    <a:pt x="80" y="1487"/>
                  </a:lnTo>
                  <a:lnTo>
                    <a:pt x="87" y="1484"/>
                  </a:lnTo>
                  <a:lnTo>
                    <a:pt x="92" y="1482"/>
                  </a:lnTo>
                  <a:lnTo>
                    <a:pt x="97" y="1482"/>
                  </a:lnTo>
                  <a:lnTo>
                    <a:pt x="100" y="1484"/>
                  </a:lnTo>
                  <a:lnTo>
                    <a:pt x="105" y="1485"/>
                  </a:lnTo>
                  <a:lnTo>
                    <a:pt x="110" y="1486"/>
                  </a:lnTo>
                  <a:lnTo>
                    <a:pt x="113" y="1489"/>
                  </a:lnTo>
                  <a:lnTo>
                    <a:pt x="117" y="1493"/>
                  </a:lnTo>
                  <a:lnTo>
                    <a:pt x="122" y="1499"/>
                  </a:lnTo>
                  <a:lnTo>
                    <a:pt x="129" y="1512"/>
                  </a:lnTo>
                  <a:lnTo>
                    <a:pt x="137" y="1526"/>
                  </a:lnTo>
                  <a:lnTo>
                    <a:pt x="142" y="1533"/>
                  </a:lnTo>
                  <a:lnTo>
                    <a:pt x="147" y="1539"/>
                  </a:lnTo>
                  <a:lnTo>
                    <a:pt x="153" y="1544"/>
                  </a:lnTo>
                  <a:lnTo>
                    <a:pt x="159" y="1547"/>
                  </a:lnTo>
                  <a:lnTo>
                    <a:pt x="173" y="1549"/>
                  </a:lnTo>
                  <a:lnTo>
                    <a:pt x="188" y="1554"/>
                  </a:lnTo>
                  <a:lnTo>
                    <a:pt x="195" y="1557"/>
                  </a:lnTo>
                  <a:lnTo>
                    <a:pt x="201" y="1561"/>
                  </a:lnTo>
                  <a:lnTo>
                    <a:pt x="206" y="1567"/>
                  </a:lnTo>
                  <a:lnTo>
                    <a:pt x="210" y="1573"/>
                  </a:lnTo>
                  <a:lnTo>
                    <a:pt x="213" y="1586"/>
                  </a:lnTo>
                  <a:lnTo>
                    <a:pt x="217" y="1598"/>
                  </a:lnTo>
                  <a:lnTo>
                    <a:pt x="222" y="1611"/>
                  </a:lnTo>
                  <a:lnTo>
                    <a:pt x="226" y="1625"/>
                  </a:lnTo>
                  <a:lnTo>
                    <a:pt x="231" y="1631"/>
                  </a:lnTo>
                  <a:lnTo>
                    <a:pt x="235" y="1637"/>
                  </a:lnTo>
                  <a:lnTo>
                    <a:pt x="239" y="1642"/>
                  </a:lnTo>
                  <a:lnTo>
                    <a:pt x="245" y="1645"/>
                  </a:lnTo>
                  <a:lnTo>
                    <a:pt x="251" y="1649"/>
                  </a:lnTo>
                  <a:lnTo>
                    <a:pt x="257" y="1651"/>
                  </a:lnTo>
                  <a:lnTo>
                    <a:pt x="263" y="1652"/>
                  </a:lnTo>
                  <a:lnTo>
                    <a:pt x="269" y="1652"/>
                  </a:lnTo>
                  <a:lnTo>
                    <a:pt x="286" y="1652"/>
                  </a:lnTo>
                  <a:lnTo>
                    <a:pt x="307" y="1651"/>
                  </a:lnTo>
                  <a:lnTo>
                    <a:pt x="329" y="1650"/>
                  </a:lnTo>
                  <a:lnTo>
                    <a:pt x="345" y="1651"/>
                  </a:lnTo>
                  <a:lnTo>
                    <a:pt x="357" y="1652"/>
                  </a:lnTo>
                  <a:lnTo>
                    <a:pt x="367" y="1652"/>
                  </a:lnTo>
                  <a:lnTo>
                    <a:pt x="375" y="1650"/>
                  </a:lnTo>
                  <a:lnTo>
                    <a:pt x="384" y="1645"/>
                  </a:lnTo>
                  <a:lnTo>
                    <a:pt x="396" y="1639"/>
                  </a:lnTo>
                  <a:lnTo>
                    <a:pt x="412" y="1634"/>
                  </a:lnTo>
                  <a:lnTo>
                    <a:pt x="419" y="1633"/>
                  </a:lnTo>
                  <a:lnTo>
                    <a:pt x="427" y="1633"/>
                  </a:lnTo>
                  <a:lnTo>
                    <a:pt x="434" y="1633"/>
                  </a:lnTo>
                  <a:lnTo>
                    <a:pt x="440" y="1634"/>
                  </a:lnTo>
                  <a:lnTo>
                    <a:pt x="451" y="1638"/>
                  </a:lnTo>
                  <a:lnTo>
                    <a:pt x="462" y="1644"/>
                  </a:lnTo>
                  <a:lnTo>
                    <a:pt x="470" y="1649"/>
                  </a:lnTo>
                  <a:lnTo>
                    <a:pt x="478" y="1652"/>
                  </a:lnTo>
                  <a:lnTo>
                    <a:pt x="487" y="1656"/>
                  </a:lnTo>
                  <a:lnTo>
                    <a:pt x="491" y="1657"/>
                  </a:lnTo>
                  <a:lnTo>
                    <a:pt x="494" y="1657"/>
                  </a:lnTo>
                  <a:lnTo>
                    <a:pt x="496" y="1655"/>
                  </a:lnTo>
                  <a:lnTo>
                    <a:pt x="500" y="1650"/>
                  </a:lnTo>
                  <a:lnTo>
                    <a:pt x="504" y="1644"/>
                  </a:lnTo>
                  <a:lnTo>
                    <a:pt x="509" y="1637"/>
                  </a:lnTo>
                  <a:lnTo>
                    <a:pt x="514" y="1632"/>
                  </a:lnTo>
                  <a:lnTo>
                    <a:pt x="525" y="1624"/>
                  </a:lnTo>
                  <a:lnTo>
                    <a:pt x="538" y="1614"/>
                  </a:lnTo>
                  <a:lnTo>
                    <a:pt x="544" y="1611"/>
                  </a:lnTo>
                  <a:lnTo>
                    <a:pt x="547" y="1607"/>
                  </a:lnTo>
                  <a:lnTo>
                    <a:pt x="548" y="1601"/>
                  </a:lnTo>
                  <a:lnTo>
                    <a:pt x="547" y="1590"/>
                  </a:lnTo>
                  <a:lnTo>
                    <a:pt x="547" y="1582"/>
                  </a:lnTo>
                  <a:lnTo>
                    <a:pt x="547" y="1573"/>
                  </a:lnTo>
                  <a:lnTo>
                    <a:pt x="550" y="1564"/>
                  </a:lnTo>
                  <a:lnTo>
                    <a:pt x="553" y="1558"/>
                  </a:lnTo>
                  <a:lnTo>
                    <a:pt x="560" y="1547"/>
                  </a:lnTo>
                  <a:lnTo>
                    <a:pt x="565" y="1536"/>
                  </a:lnTo>
                  <a:lnTo>
                    <a:pt x="569" y="1524"/>
                  </a:lnTo>
                  <a:lnTo>
                    <a:pt x="571" y="1512"/>
                  </a:lnTo>
                  <a:lnTo>
                    <a:pt x="575" y="1506"/>
                  </a:lnTo>
                  <a:lnTo>
                    <a:pt x="579" y="1501"/>
                  </a:lnTo>
                  <a:lnTo>
                    <a:pt x="586" y="1497"/>
                  </a:lnTo>
                  <a:lnTo>
                    <a:pt x="596" y="1492"/>
                  </a:lnTo>
                  <a:lnTo>
                    <a:pt x="614" y="1485"/>
                  </a:lnTo>
                  <a:lnTo>
                    <a:pt x="630" y="1478"/>
                  </a:lnTo>
                  <a:lnTo>
                    <a:pt x="641" y="1473"/>
                  </a:lnTo>
                  <a:lnTo>
                    <a:pt x="654" y="1467"/>
                  </a:lnTo>
                  <a:lnTo>
                    <a:pt x="666" y="1462"/>
                  </a:lnTo>
                  <a:lnTo>
                    <a:pt x="677" y="1456"/>
                  </a:lnTo>
                  <a:lnTo>
                    <a:pt x="679" y="1455"/>
                  </a:lnTo>
                  <a:lnTo>
                    <a:pt x="680" y="1454"/>
                  </a:lnTo>
                  <a:lnTo>
                    <a:pt x="680" y="1453"/>
                  </a:lnTo>
                  <a:lnTo>
                    <a:pt x="680" y="1450"/>
                  </a:lnTo>
                  <a:lnTo>
                    <a:pt x="679" y="1447"/>
                  </a:lnTo>
                  <a:lnTo>
                    <a:pt x="676" y="1443"/>
                  </a:lnTo>
                  <a:lnTo>
                    <a:pt x="666" y="1434"/>
                  </a:lnTo>
                  <a:lnTo>
                    <a:pt x="658" y="1426"/>
                  </a:lnTo>
                  <a:lnTo>
                    <a:pt x="648" y="1415"/>
                  </a:lnTo>
                  <a:lnTo>
                    <a:pt x="636" y="1399"/>
                  </a:lnTo>
                  <a:lnTo>
                    <a:pt x="630" y="1390"/>
                  </a:lnTo>
                  <a:lnTo>
                    <a:pt x="625" y="1380"/>
                  </a:lnTo>
                  <a:lnTo>
                    <a:pt x="621" y="1372"/>
                  </a:lnTo>
                  <a:lnTo>
                    <a:pt x="617" y="1363"/>
                  </a:lnTo>
                  <a:lnTo>
                    <a:pt x="616" y="1356"/>
                  </a:lnTo>
                  <a:lnTo>
                    <a:pt x="615" y="1348"/>
                  </a:lnTo>
                  <a:lnTo>
                    <a:pt x="615" y="1341"/>
                  </a:lnTo>
                  <a:lnTo>
                    <a:pt x="616" y="1335"/>
                  </a:lnTo>
                  <a:lnTo>
                    <a:pt x="617" y="1330"/>
                  </a:lnTo>
                  <a:lnTo>
                    <a:pt x="619" y="1328"/>
                  </a:lnTo>
                  <a:lnTo>
                    <a:pt x="621" y="1329"/>
                  </a:lnTo>
                  <a:lnTo>
                    <a:pt x="625" y="1333"/>
                  </a:lnTo>
                  <a:lnTo>
                    <a:pt x="629" y="1348"/>
                  </a:lnTo>
                  <a:lnTo>
                    <a:pt x="636" y="1367"/>
                  </a:lnTo>
                  <a:lnTo>
                    <a:pt x="641" y="1378"/>
                  </a:lnTo>
                  <a:lnTo>
                    <a:pt x="648" y="1387"/>
                  </a:lnTo>
                  <a:lnTo>
                    <a:pt x="655" y="1397"/>
                  </a:lnTo>
                  <a:lnTo>
                    <a:pt x="666" y="1406"/>
                  </a:lnTo>
                  <a:lnTo>
                    <a:pt x="677" y="1416"/>
                  </a:lnTo>
                  <a:lnTo>
                    <a:pt x="689" y="1426"/>
                  </a:lnTo>
                  <a:lnTo>
                    <a:pt x="701" y="1437"/>
                  </a:lnTo>
                  <a:lnTo>
                    <a:pt x="713" y="1450"/>
                  </a:lnTo>
                  <a:lnTo>
                    <a:pt x="734" y="1474"/>
                  </a:lnTo>
                  <a:lnTo>
                    <a:pt x="751" y="1494"/>
                  </a:lnTo>
                  <a:lnTo>
                    <a:pt x="761" y="1507"/>
                  </a:lnTo>
                  <a:lnTo>
                    <a:pt x="776" y="1520"/>
                  </a:lnTo>
                  <a:lnTo>
                    <a:pt x="781" y="1527"/>
                  </a:lnTo>
                  <a:lnTo>
                    <a:pt x="787" y="1535"/>
                  </a:lnTo>
                  <a:lnTo>
                    <a:pt x="792" y="1541"/>
                  </a:lnTo>
                  <a:lnTo>
                    <a:pt x="793" y="1547"/>
                  </a:lnTo>
                  <a:lnTo>
                    <a:pt x="791" y="1556"/>
                  </a:lnTo>
                  <a:lnTo>
                    <a:pt x="785" y="1570"/>
                  </a:lnTo>
                  <a:lnTo>
                    <a:pt x="781" y="1577"/>
                  </a:lnTo>
                  <a:lnTo>
                    <a:pt x="780" y="1585"/>
                  </a:lnTo>
                  <a:lnTo>
                    <a:pt x="779" y="1587"/>
                  </a:lnTo>
                  <a:lnTo>
                    <a:pt x="779" y="1589"/>
                  </a:lnTo>
                  <a:lnTo>
                    <a:pt x="780" y="1592"/>
                  </a:lnTo>
                  <a:lnTo>
                    <a:pt x="781" y="1594"/>
                  </a:lnTo>
                  <a:lnTo>
                    <a:pt x="785" y="1598"/>
                  </a:lnTo>
                  <a:lnTo>
                    <a:pt x="789" y="1600"/>
                  </a:lnTo>
                  <a:lnTo>
                    <a:pt x="792" y="1601"/>
                  </a:lnTo>
                  <a:lnTo>
                    <a:pt x="796" y="1602"/>
                  </a:lnTo>
                  <a:lnTo>
                    <a:pt x="803" y="1602"/>
                  </a:lnTo>
                  <a:lnTo>
                    <a:pt x="811" y="1602"/>
                  </a:lnTo>
                  <a:lnTo>
                    <a:pt x="819" y="1600"/>
                  </a:lnTo>
                  <a:lnTo>
                    <a:pt x="828" y="1599"/>
                  </a:lnTo>
                  <a:lnTo>
                    <a:pt x="836" y="1599"/>
                  </a:lnTo>
                  <a:lnTo>
                    <a:pt x="843" y="1599"/>
                  </a:lnTo>
                  <a:lnTo>
                    <a:pt x="855" y="1602"/>
                  </a:lnTo>
                  <a:lnTo>
                    <a:pt x="866" y="1606"/>
                  </a:lnTo>
                  <a:lnTo>
                    <a:pt x="875" y="1611"/>
                  </a:lnTo>
                  <a:lnTo>
                    <a:pt x="885" y="1615"/>
                  </a:lnTo>
                  <a:lnTo>
                    <a:pt x="894" y="1621"/>
                  </a:lnTo>
                  <a:lnTo>
                    <a:pt x="903" y="1627"/>
                  </a:lnTo>
                  <a:lnTo>
                    <a:pt x="911" y="1634"/>
                  </a:lnTo>
                  <a:lnTo>
                    <a:pt x="919" y="1643"/>
                  </a:lnTo>
                  <a:lnTo>
                    <a:pt x="924" y="1648"/>
                  </a:lnTo>
                  <a:lnTo>
                    <a:pt x="930" y="1652"/>
                  </a:lnTo>
                  <a:lnTo>
                    <a:pt x="937" y="1655"/>
                  </a:lnTo>
                  <a:lnTo>
                    <a:pt x="943" y="1658"/>
                  </a:lnTo>
                  <a:lnTo>
                    <a:pt x="950" y="1659"/>
                  </a:lnTo>
                  <a:lnTo>
                    <a:pt x="959" y="1659"/>
                  </a:lnTo>
                  <a:lnTo>
                    <a:pt x="966" y="1659"/>
                  </a:lnTo>
                  <a:lnTo>
                    <a:pt x="974" y="1658"/>
                  </a:lnTo>
                  <a:lnTo>
                    <a:pt x="986" y="1658"/>
                  </a:lnTo>
                  <a:lnTo>
                    <a:pt x="998" y="1658"/>
                  </a:lnTo>
                  <a:lnTo>
                    <a:pt x="1004" y="1657"/>
                  </a:lnTo>
                  <a:lnTo>
                    <a:pt x="1007" y="1656"/>
                  </a:lnTo>
                  <a:lnTo>
                    <a:pt x="1010" y="1655"/>
                  </a:lnTo>
                  <a:lnTo>
                    <a:pt x="1011" y="1652"/>
                  </a:lnTo>
                  <a:lnTo>
                    <a:pt x="1011" y="1650"/>
                  </a:lnTo>
                  <a:lnTo>
                    <a:pt x="1012" y="1648"/>
                  </a:lnTo>
                  <a:lnTo>
                    <a:pt x="1012" y="1643"/>
                  </a:lnTo>
                  <a:lnTo>
                    <a:pt x="1014" y="1639"/>
                  </a:lnTo>
                  <a:lnTo>
                    <a:pt x="1018" y="1636"/>
                  </a:lnTo>
                  <a:lnTo>
                    <a:pt x="1023" y="1633"/>
                  </a:lnTo>
                  <a:lnTo>
                    <a:pt x="1026" y="1632"/>
                  </a:lnTo>
                  <a:lnTo>
                    <a:pt x="1030" y="1631"/>
                  </a:lnTo>
                  <a:lnTo>
                    <a:pt x="1033" y="1632"/>
                  </a:lnTo>
                  <a:lnTo>
                    <a:pt x="1037" y="1633"/>
                  </a:lnTo>
                  <a:lnTo>
                    <a:pt x="1038" y="1634"/>
                  </a:lnTo>
                  <a:lnTo>
                    <a:pt x="1041" y="1634"/>
                  </a:lnTo>
                  <a:lnTo>
                    <a:pt x="1042" y="1633"/>
                  </a:lnTo>
                  <a:lnTo>
                    <a:pt x="1043" y="1631"/>
                  </a:lnTo>
                  <a:lnTo>
                    <a:pt x="1047" y="1625"/>
                  </a:lnTo>
                  <a:lnTo>
                    <a:pt x="1049" y="1618"/>
                  </a:lnTo>
                  <a:lnTo>
                    <a:pt x="1054" y="1600"/>
                  </a:lnTo>
                  <a:lnTo>
                    <a:pt x="1056" y="1590"/>
                  </a:lnTo>
                  <a:lnTo>
                    <a:pt x="1058" y="1585"/>
                  </a:lnTo>
                  <a:lnTo>
                    <a:pt x="1063" y="1579"/>
                  </a:lnTo>
                  <a:lnTo>
                    <a:pt x="1068" y="1574"/>
                  </a:lnTo>
                  <a:lnTo>
                    <a:pt x="1074" y="1569"/>
                  </a:lnTo>
                  <a:lnTo>
                    <a:pt x="1081" y="1566"/>
                  </a:lnTo>
                  <a:lnTo>
                    <a:pt x="1089" y="1562"/>
                  </a:lnTo>
                  <a:lnTo>
                    <a:pt x="1096" y="1560"/>
                  </a:lnTo>
                  <a:lnTo>
                    <a:pt x="1105" y="1558"/>
                  </a:lnTo>
                  <a:lnTo>
                    <a:pt x="1114" y="1557"/>
                  </a:lnTo>
                  <a:lnTo>
                    <a:pt x="1123" y="1558"/>
                  </a:lnTo>
                  <a:lnTo>
                    <a:pt x="1131" y="1560"/>
                  </a:lnTo>
                  <a:lnTo>
                    <a:pt x="1138" y="1561"/>
                  </a:lnTo>
                  <a:lnTo>
                    <a:pt x="1145" y="1563"/>
                  </a:lnTo>
                  <a:lnTo>
                    <a:pt x="1150" y="1568"/>
                  </a:lnTo>
                  <a:lnTo>
                    <a:pt x="1154" y="1571"/>
                  </a:lnTo>
                  <a:lnTo>
                    <a:pt x="1156" y="1577"/>
                  </a:lnTo>
                  <a:lnTo>
                    <a:pt x="1157" y="1583"/>
                  </a:lnTo>
                  <a:lnTo>
                    <a:pt x="1159" y="1588"/>
                  </a:lnTo>
                  <a:lnTo>
                    <a:pt x="1163" y="1593"/>
                  </a:lnTo>
                  <a:lnTo>
                    <a:pt x="1165" y="1596"/>
                  </a:lnTo>
                  <a:lnTo>
                    <a:pt x="1171" y="1605"/>
                  </a:lnTo>
                  <a:lnTo>
                    <a:pt x="1177" y="1614"/>
                  </a:lnTo>
                  <a:lnTo>
                    <a:pt x="1181" y="1626"/>
                  </a:lnTo>
                  <a:lnTo>
                    <a:pt x="1184" y="1639"/>
                  </a:lnTo>
                  <a:lnTo>
                    <a:pt x="1187" y="1652"/>
                  </a:lnTo>
                  <a:lnTo>
                    <a:pt x="1190" y="1662"/>
                  </a:lnTo>
                  <a:lnTo>
                    <a:pt x="1193" y="1667"/>
                  </a:lnTo>
                  <a:lnTo>
                    <a:pt x="1196" y="1669"/>
                  </a:lnTo>
                  <a:lnTo>
                    <a:pt x="1200" y="1671"/>
                  </a:lnTo>
                  <a:lnTo>
                    <a:pt x="1203" y="1671"/>
                  </a:lnTo>
                  <a:lnTo>
                    <a:pt x="1208" y="1671"/>
                  </a:lnTo>
                  <a:lnTo>
                    <a:pt x="1213" y="1670"/>
                  </a:lnTo>
                  <a:lnTo>
                    <a:pt x="1217" y="1668"/>
                  </a:lnTo>
                  <a:lnTo>
                    <a:pt x="1221" y="1665"/>
                  </a:lnTo>
                  <a:lnTo>
                    <a:pt x="1228" y="1658"/>
                  </a:lnTo>
                  <a:lnTo>
                    <a:pt x="1234" y="1655"/>
                  </a:lnTo>
                  <a:lnTo>
                    <a:pt x="1243" y="1651"/>
                  </a:lnTo>
                  <a:lnTo>
                    <a:pt x="1253" y="1650"/>
                  </a:lnTo>
                  <a:lnTo>
                    <a:pt x="1258" y="1649"/>
                  </a:lnTo>
                  <a:lnTo>
                    <a:pt x="1263" y="1648"/>
                  </a:lnTo>
                  <a:lnTo>
                    <a:pt x="1266" y="1646"/>
                  </a:lnTo>
                  <a:lnTo>
                    <a:pt x="1269" y="1644"/>
                  </a:lnTo>
                  <a:lnTo>
                    <a:pt x="1271" y="1642"/>
                  </a:lnTo>
                  <a:lnTo>
                    <a:pt x="1272" y="1637"/>
                  </a:lnTo>
                  <a:lnTo>
                    <a:pt x="1274" y="1632"/>
                  </a:lnTo>
                  <a:lnTo>
                    <a:pt x="1274" y="1626"/>
                  </a:lnTo>
                  <a:lnTo>
                    <a:pt x="1274" y="1615"/>
                  </a:lnTo>
                  <a:lnTo>
                    <a:pt x="1275" y="1602"/>
                  </a:lnTo>
                  <a:lnTo>
                    <a:pt x="1275" y="1587"/>
                  </a:lnTo>
                  <a:lnTo>
                    <a:pt x="1276" y="1571"/>
                  </a:lnTo>
                  <a:lnTo>
                    <a:pt x="1277" y="1560"/>
                  </a:lnTo>
                  <a:lnTo>
                    <a:pt x="1280" y="1550"/>
                  </a:lnTo>
                  <a:lnTo>
                    <a:pt x="1283" y="1543"/>
                  </a:lnTo>
                  <a:lnTo>
                    <a:pt x="1287" y="1537"/>
                  </a:lnTo>
                  <a:lnTo>
                    <a:pt x="1294" y="1530"/>
                  </a:lnTo>
                  <a:lnTo>
                    <a:pt x="1301" y="1525"/>
                  </a:lnTo>
                  <a:lnTo>
                    <a:pt x="1308" y="1522"/>
                  </a:lnTo>
                  <a:lnTo>
                    <a:pt x="1314" y="1519"/>
                  </a:lnTo>
                  <a:lnTo>
                    <a:pt x="1321" y="1518"/>
                  </a:lnTo>
                  <a:lnTo>
                    <a:pt x="1328" y="1518"/>
                  </a:lnTo>
                  <a:lnTo>
                    <a:pt x="1335" y="1518"/>
                  </a:lnTo>
                  <a:lnTo>
                    <a:pt x="1341" y="1519"/>
                  </a:lnTo>
                  <a:lnTo>
                    <a:pt x="1350" y="1522"/>
                  </a:lnTo>
                  <a:lnTo>
                    <a:pt x="1357" y="1523"/>
                  </a:lnTo>
                  <a:lnTo>
                    <a:pt x="1363" y="1523"/>
                  </a:lnTo>
                  <a:lnTo>
                    <a:pt x="1370" y="1522"/>
                  </a:lnTo>
                  <a:lnTo>
                    <a:pt x="1375" y="1520"/>
                  </a:lnTo>
                  <a:lnTo>
                    <a:pt x="1378" y="1518"/>
                  </a:lnTo>
                  <a:lnTo>
                    <a:pt x="1381" y="1514"/>
                  </a:lnTo>
                  <a:lnTo>
                    <a:pt x="1382" y="1510"/>
                  </a:lnTo>
                  <a:lnTo>
                    <a:pt x="1378" y="1499"/>
                  </a:lnTo>
                  <a:lnTo>
                    <a:pt x="1372" y="1488"/>
                  </a:lnTo>
                  <a:lnTo>
                    <a:pt x="1371" y="1482"/>
                  </a:lnTo>
                  <a:lnTo>
                    <a:pt x="1371" y="1476"/>
                  </a:lnTo>
                  <a:lnTo>
                    <a:pt x="1372" y="1472"/>
                  </a:lnTo>
                  <a:lnTo>
                    <a:pt x="1377" y="1466"/>
                  </a:lnTo>
                  <a:lnTo>
                    <a:pt x="1388" y="1454"/>
                  </a:lnTo>
                  <a:lnTo>
                    <a:pt x="1398" y="1442"/>
                  </a:lnTo>
                  <a:lnTo>
                    <a:pt x="1402" y="1435"/>
                  </a:lnTo>
                  <a:lnTo>
                    <a:pt x="1406" y="1428"/>
                  </a:lnTo>
                  <a:lnTo>
                    <a:pt x="1408" y="1419"/>
                  </a:lnTo>
                  <a:lnTo>
                    <a:pt x="1409" y="1410"/>
                  </a:lnTo>
                  <a:lnTo>
                    <a:pt x="1409" y="1393"/>
                  </a:lnTo>
                  <a:lnTo>
                    <a:pt x="1408" y="1379"/>
                  </a:lnTo>
                  <a:lnTo>
                    <a:pt x="1410" y="1374"/>
                  </a:lnTo>
                  <a:lnTo>
                    <a:pt x="1413" y="1369"/>
                  </a:lnTo>
                  <a:lnTo>
                    <a:pt x="1417" y="1367"/>
                  </a:lnTo>
                  <a:lnTo>
                    <a:pt x="1426" y="1365"/>
                  </a:lnTo>
                  <a:lnTo>
                    <a:pt x="1444" y="1361"/>
                  </a:lnTo>
                  <a:lnTo>
                    <a:pt x="1460" y="1358"/>
                  </a:lnTo>
                  <a:lnTo>
                    <a:pt x="1467" y="1355"/>
                  </a:lnTo>
                  <a:lnTo>
                    <a:pt x="1474" y="1352"/>
                  </a:lnTo>
                  <a:lnTo>
                    <a:pt x="1482" y="1348"/>
                  </a:lnTo>
                  <a:lnTo>
                    <a:pt x="1489" y="1343"/>
                  </a:lnTo>
                  <a:lnTo>
                    <a:pt x="1498" y="1336"/>
                  </a:lnTo>
                  <a:lnTo>
                    <a:pt x="1509" y="1330"/>
                  </a:lnTo>
                  <a:lnTo>
                    <a:pt x="1516" y="1328"/>
                  </a:lnTo>
                  <a:lnTo>
                    <a:pt x="1522" y="1327"/>
                  </a:lnTo>
                  <a:lnTo>
                    <a:pt x="1529" y="1327"/>
                  </a:lnTo>
                  <a:lnTo>
                    <a:pt x="1537" y="1327"/>
                  </a:lnTo>
                  <a:lnTo>
                    <a:pt x="1554" y="1330"/>
                  </a:lnTo>
                  <a:lnTo>
                    <a:pt x="1568" y="1334"/>
                  </a:lnTo>
                  <a:lnTo>
                    <a:pt x="1573" y="1329"/>
                  </a:lnTo>
                  <a:lnTo>
                    <a:pt x="1577" y="1325"/>
                  </a:lnTo>
                  <a:lnTo>
                    <a:pt x="1579" y="1319"/>
                  </a:lnTo>
                  <a:lnTo>
                    <a:pt x="1581" y="1315"/>
                  </a:lnTo>
                  <a:lnTo>
                    <a:pt x="1583" y="1299"/>
                  </a:lnTo>
                  <a:lnTo>
                    <a:pt x="1581" y="1280"/>
                  </a:lnTo>
                  <a:lnTo>
                    <a:pt x="1581" y="1271"/>
                  </a:lnTo>
                  <a:lnTo>
                    <a:pt x="1583" y="1262"/>
                  </a:lnTo>
                  <a:lnTo>
                    <a:pt x="1585" y="1254"/>
                  </a:lnTo>
                  <a:lnTo>
                    <a:pt x="1589" y="1247"/>
                  </a:lnTo>
                  <a:lnTo>
                    <a:pt x="1599" y="1236"/>
                  </a:lnTo>
                  <a:lnTo>
                    <a:pt x="1609" y="1227"/>
                  </a:lnTo>
                  <a:lnTo>
                    <a:pt x="1617" y="1220"/>
                  </a:lnTo>
                  <a:lnTo>
                    <a:pt x="1622" y="1211"/>
                  </a:lnTo>
                  <a:lnTo>
                    <a:pt x="1623" y="1208"/>
                  </a:lnTo>
                  <a:lnTo>
                    <a:pt x="1624" y="1205"/>
                  </a:lnTo>
                  <a:lnTo>
                    <a:pt x="1627" y="1203"/>
                  </a:lnTo>
                  <a:lnTo>
                    <a:pt x="1629" y="1202"/>
                  </a:lnTo>
                  <a:lnTo>
                    <a:pt x="1634" y="1202"/>
                  </a:lnTo>
                  <a:lnTo>
                    <a:pt x="1639" y="1202"/>
                  </a:lnTo>
                  <a:lnTo>
                    <a:pt x="1641" y="1202"/>
                  </a:lnTo>
                  <a:lnTo>
                    <a:pt x="1642" y="1202"/>
                  </a:lnTo>
                  <a:lnTo>
                    <a:pt x="1644" y="1199"/>
                  </a:lnTo>
                  <a:lnTo>
                    <a:pt x="1646" y="1197"/>
                  </a:lnTo>
                  <a:lnTo>
                    <a:pt x="1647" y="1189"/>
                  </a:lnTo>
                  <a:lnTo>
                    <a:pt x="1648" y="1177"/>
                  </a:lnTo>
                  <a:lnTo>
                    <a:pt x="1648" y="1161"/>
                  </a:lnTo>
                  <a:lnTo>
                    <a:pt x="1648" y="1142"/>
                  </a:lnTo>
                  <a:lnTo>
                    <a:pt x="1648" y="1126"/>
                  </a:lnTo>
                  <a:lnTo>
                    <a:pt x="1649" y="1115"/>
                  </a:lnTo>
                  <a:lnTo>
                    <a:pt x="1650" y="1111"/>
                  </a:lnTo>
                  <a:lnTo>
                    <a:pt x="1652" y="1107"/>
                  </a:lnTo>
                  <a:lnTo>
                    <a:pt x="1655" y="1102"/>
                  </a:lnTo>
                  <a:lnTo>
                    <a:pt x="1658" y="1098"/>
                  </a:lnTo>
                  <a:lnTo>
                    <a:pt x="1661" y="1094"/>
                  </a:lnTo>
                  <a:lnTo>
                    <a:pt x="1666" y="1090"/>
                  </a:lnTo>
                  <a:lnTo>
                    <a:pt x="1671" y="1088"/>
                  </a:lnTo>
                  <a:lnTo>
                    <a:pt x="1675" y="1085"/>
                  </a:lnTo>
                  <a:lnTo>
                    <a:pt x="1680" y="1085"/>
                  </a:lnTo>
                  <a:lnTo>
                    <a:pt x="1685" y="1087"/>
                  </a:lnTo>
                  <a:lnTo>
                    <a:pt x="1690" y="1088"/>
                  </a:lnTo>
                  <a:lnTo>
                    <a:pt x="1696" y="1090"/>
                  </a:lnTo>
                  <a:lnTo>
                    <a:pt x="1702" y="1092"/>
                  </a:lnTo>
                  <a:lnTo>
                    <a:pt x="1707" y="1094"/>
                  </a:lnTo>
                  <a:lnTo>
                    <a:pt x="1712" y="1095"/>
                  </a:lnTo>
                  <a:lnTo>
                    <a:pt x="1718" y="1094"/>
                  </a:lnTo>
                  <a:lnTo>
                    <a:pt x="1724" y="1092"/>
                  </a:lnTo>
                  <a:lnTo>
                    <a:pt x="1730" y="1089"/>
                  </a:lnTo>
                  <a:lnTo>
                    <a:pt x="1736" y="1085"/>
                  </a:lnTo>
                  <a:lnTo>
                    <a:pt x="1741" y="1082"/>
                  </a:lnTo>
                  <a:lnTo>
                    <a:pt x="1744" y="1078"/>
                  </a:lnTo>
                  <a:lnTo>
                    <a:pt x="1748" y="1073"/>
                  </a:lnTo>
                  <a:lnTo>
                    <a:pt x="1749" y="1070"/>
                  </a:lnTo>
                  <a:lnTo>
                    <a:pt x="1748" y="1066"/>
                  </a:lnTo>
                  <a:lnTo>
                    <a:pt x="1743" y="1059"/>
                  </a:lnTo>
                  <a:lnTo>
                    <a:pt x="1737" y="1051"/>
                  </a:lnTo>
                  <a:lnTo>
                    <a:pt x="1735" y="1045"/>
                  </a:lnTo>
                  <a:lnTo>
                    <a:pt x="1734" y="1040"/>
                  </a:lnTo>
                  <a:lnTo>
                    <a:pt x="1734" y="1035"/>
                  </a:lnTo>
                  <a:lnTo>
                    <a:pt x="1737" y="1029"/>
                  </a:lnTo>
                  <a:lnTo>
                    <a:pt x="1741" y="1026"/>
                  </a:lnTo>
                  <a:lnTo>
                    <a:pt x="1744" y="1024"/>
                  </a:lnTo>
                  <a:lnTo>
                    <a:pt x="1748" y="1022"/>
                  </a:lnTo>
                  <a:lnTo>
                    <a:pt x="1751" y="1024"/>
                  </a:lnTo>
                  <a:lnTo>
                    <a:pt x="1759" y="1027"/>
                  </a:lnTo>
                  <a:lnTo>
                    <a:pt x="1763" y="1032"/>
                  </a:lnTo>
                  <a:lnTo>
                    <a:pt x="1766" y="1033"/>
                  </a:lnTo>
                  <a:lnTo>
                    <a:pt x="1768" y="1034"/>
                  </a:lnTo>
                  <a:lnTo>
                    <a:pt x="1770" y="1034"/>
                  </a:lnTo>
                  <a:lnTo>
                    <a:pt x="1773" y="1033"/>
                  </a:lnTo>
                  <a:lnTo>
                    <a:pt x="1775" y="1032"/>
                  </a:lnTo>
                  <a:lnTo>
                    <a:pt x="1778" y="1028"/>
                  </a:lnTo>
                  <a:lnTo>
                    <a:pt x="1779" y="1024"/>
                  </a:lnTo>
                  <a:lnTo>
                    <a:pt x="1780" y="1018"/>
                  </a:lnTo>
                  <a:lnTo>
                    <a:pt x="1782" y="1005"/>
                  </a:lnTo>
                  <a:lnTo>
                    <a:pt x="1782" y="994"/>
                  </a:lnTo>
                  <a:lnTo>
                    <a:pt x="1782" y="989"/>
                  </a:lnTo>
                  <a:lnTo>
                    <a:pt x="1781" y="984"/>
                  </a:lnTo>
                  <a:lnTo>
                    <a:pt x="1780" y="981"/>
                  </a:lnTo>
                  <a:lnTo>
                    <a:pt x="1779" y="977"/>
                  </a:lnTo>
                  <a:lnTo>
                    <a:pt x="1776" y="974"/>
                  </a:lnTo>
                  <a:lnTo>
                    <a:pt x="1775" y="970"/>
                  </a:lnTo>
                  <a:lnTo>
                    <a:pt x="1774" y="966"/>
                  </a:lnTo>
                  <a:lnTo>
                    <a:pt x="1774" y="964"/>
                  </a:lnTo>
                  <a:lnTo>
                    <a:pt x="1775" y="961"/>
                  </a:lnTo>
                  <a:lnTo>
                    <a:pt x="1776" y="959"/>
                  </a:lnTo>
                  <a:lnTo>
                    <a:pt x="1779" y="958"/>
                  </a:lnTo>
                  <a:lnTo>
                    <a:pt x="1782" y="957"/>
                  </a:lnTo>
                  <a:lnTo>
                    <a:pt x="1798" y="956"/>
                  </a:lnTo>
                  <a:lnTo>
                    <a:pt x="1812" y="955"/>
                  </a:lnTo>
                  <a:lnTo>
                    <a:pt x="1818" y="953"/>
                  </a:lnTo>
                  <a:lnTo>
                    <a:pt x="1824" y="952"/>
                  </a:lnTo>
                  <a:lnTo>
                    <a:pt x="1830" y="950"/>
                  </a:lnTo>
                  <a:lnTo>
                    <a:pt x="1835" y="947"/>
                  </a:lnTo>
                  <a:lnTo>
                    <a:pt x="1838" y="944"/>
                  </a:lnTo>
                  <a:lnTo>
                    <a:pt x="1843" y="938"/>
                  </a:lnTo>
                  <a:lnTo>
                    <a:pt x="1845" y="932"/>
                  </a:lnTo>
                  <a:lnTo>
                    <a:pt x="1848" y="926"/>
                  </a:lnTo>
                  <a:lnTo>
                    <a:pt x="1848" y="920"/>
                  </a:lnTo>
                  <a:lnTo>
                    <a:pt x="1847" y="915"/>
                  </a:lnTo>
                  <a:lnTo>
                    <a:pt x="1845" y="914"/>
                  </a:lnTo>
                  <a:lnTo>
                    <a:pt x="1844" y="913"/>
                  </a:lnTo>
                  <a:lnTo>
                    <a:pt x="1842" y="912"/>
                  </a:lnTo>
                  <a:lnTo>
                    <a:pt x="1839" y="913"/>
                  </a:lnTo>
                  <a:lnTo>
                    <a:pt x="1833" y="913"/>
                  </a:lnTo>
                  <a:lnTo>
                    <a:pt x="1829" y="914"/>
                  </a:lnTo>
                  <a:lnTo>
                    <a:pt x="1824" y="913"/>
                  </a:lnTo>
                  <a:lnTo>
                    <a:pt x="1820" y="913"/>
                  </a:lnTo>
                  <a:lnTo>
                    <a:pt x="1818" y="911"/>
                  </a:lnTo>
                  <a:lnTo>
                    <a:pt x="1817" y="909"/>
                  </a:lnTo>
                  <a:lnTo>
                    <a:pt x="1817" y="906"/>
                  </a:lnTo>
                  <a:lnTo>
                    <a:pt x="1819" y="902"/>
                  </a:lnTo>
                  <a:lnTo>
                    <a:pt x="1823" y="895"/>
                  </a:lnTo>
                  <a:lnTo>
                    <a:pt x="1824" y="888"/>
                  </a:lnTo>
                  <a:lnTo>
                    <a:pt x="1824" y="884"/>
                  </a:lnTo>
                  <a:lnTo>
                    <a:pt x="1823" y="881"/>
                  </a:lnTo>
                  <a:lnTo>
                    <a:pt x="1820" y="879"/>
                  </a:lnTo>
                  <a:lnTo>
                    <a:pt x="1818" y="876"/>
                  </a:lnTo>
                  <a:lnTo>
                    <a:pt x="1811" y="875"/>
                  </a:lnTo>
                  <a:lnTo>
                    <a:pt x="1803" y="874"/>
                  </a:lnTo>
                  <a:lnTo>
                    <a:pt x="1798" y="874"/>
                  </a:lnTo>
                  <a:lnTo>
                    <a:pt x="1793" y="874"/>
                  </a:lnTo>
                  <a:lnTo>
                    <a:pt x="1790" y="871"/>
                  </a:lnTo>
                  <a:lnTo>
                    <a:pt x="1786" y="869"/>
                  </a:lnTo>
                  <a:lnTo>
                    <a:pt x="1782" y="864"/>
                  </a:lnTo>
                  <a:lnTo>
                    <a:pt x="1780" y="858"/>
                  </a:lnTo>
                  <a:lnTo>
                    <a:pt x="1778" y="850"/>
                  </a:lnTo>
                  <a:lnTo>
                    <a:pt x="1775" y="840"/>
                  </a:lnTo>
                  <a:lnTo>
                    <a:pt x="1774" y="831"/>
                  </a:lnTo>
                  <a:lnTo>
                    <a:pt x="1774" y="823"/>
                  </a:lnTo>
                  <a:lnTo>
                    <a:pt x="1775" y="814"/>
                  </a:lnTo>
                  <a:lnTo>
                    <a:pt x="1776" y="808"/>
                  </a:lnTo>
                  <a:lnTo>
                    <a:pt x="1779" y="804"/>
                  </a:lnTo>
                  <a:lnTo>
                    <a:pt x="1784" y="800"/>
                  </a:lnTo>
                  <a:lnTo>
                    <a:pt x="1790" y="798"/>
                  </a:lnTo>
                  <a:lnTo>
                    <a:pt x="1795" y="797"/>
                  </a:lnTo>
                  <a:lnTo>
                    <a:pt x="1801" y="795"/>
                  </a:lnTo>
                  <a:lnTo>
                    <a:pt x="1806" y="798"/>
                  </a:lnTo>
                  <a:lnTo>
                    <a:pt x="1811" y="800"/>
                  </a:lnTo>
                  <a:lnTo>
                    <a:pt x="1813" y="804"/>
                  </a:lnTo>
                  <a:lnTo>
                    <a:pt x="1817" y="814"/>
                  </a:lnTo>
                  <a:lnTo>
                    <a:pt x="1820" y="823"/>
                  </a:lnTo>
                  <a:lnTo>
                    <a:pt x="1823" y="826"/>
                  </a:lnTo>
                  <a:lnTo>
                    <a:pt x="1825" y="829"/>
                  </a:lnTo>
                  <a:lnTo>
                    <a:pt x="1829" y="830"/>
                  </a:lnTo>
                  <a:lnTo>
                    <a:pt x="1832" y="830"/>
                  </a:lnTo>
                  <a:lnTo>
                    <a:pt x="1835" y="829"/>
                  </a:lnTo>
                  <a:lnTo>
                    <a:pt x="1837" y="824"/>
                  </a:lnTo>
                  <a:lnTo>
                    <a:pt x="1838" y="819"/>
                  </a:lnTo>
                  <a:lnTo>
                    <a:pt x="1839" y="813"/>
                  </a:lnTo>
                  <a:lnTo>
                    <a:pt x="1842" y="807"/>
                  </a:lnTo>
                  <a:lnTo>
                    <a:pt x="1845" y="801"/>
                  </a:lnTo>
                  <a:lnTo>
                    <a:pt x="1847" y="800"/>
                  </a:lnTo>
                  <a:lnTo>
                    <a:pt x="1849" y="798"/>
                  </a:lnTo>
                  <a:lnTo>
                    <a:pt x="1851" y="797"/>
                  </a:lnTo>
                  <a:lnTo>
                    <a:pt x="1855" y="797"/>
                  </a:lnTo>
                  <a:lnTo>
                    <a:pt x="1861" y="798"/>
                  </a:lnTo>
                  <a:lnTo>
                    <a:pt x="1866" y="799"/>
                  </a:lnTo>
                  <a:lnTo>
                    <a:pt x="1869" y="802"/>
                  </a:lnTo>
                  <a:lnTo>
                    <a:pt x="1872" y="806"/>
                  </a:lnTo>
                  <a:lnTo>
                    <a:pt x="1873" y="811"/>
                  </a:lnTo>
                  <a:lnTo>
                    <a:pt x="1874" y="814"/>
                  </a:lnTo>
                  <a:lnTo>
                    <a:pt x="1874" y="819"/>
                  </a:lnTo>
                  <a:lnTo>
                    <a:pt x="1874" y="824"/>
                  </a:lnTo>
                  <a:lnTo>
                    <a:pt x="1870" y="832"/>
                  </a:lnTo>
                  <a:lnTo>
                    <a:pt x="1866" y="842"/>
                  </a:lnTo>
                  <a:lnTo>
                    <a:pt x="1861" y="850"/>
                  </a:lnTo>
                  <a:lnTo>
                    <a:pt x="1856" y="857"/>
                  </a:lnTo>
                  <a:lnTo>
                    <a:pt x="1854" y="863"/>
                  </a:lnTo>
                  <a:lnTo>
                    <a:pt x="1854" y="871"/>
                  </a:lnTo>
                  <a:lnTo>
                    <a:pt x="1854" y="875"/>
                  </a:lnTo>
                  <a:lnTo>
                    <a:pt x="1855" y="879"/>
                  </a:lnTo>
                  <a:lnTo>
                    <a:pt x="1857" y="881"/>
                  </a:lnTo>
                  <a:lnTo>
                    <a:pt x="1860" y="882"/>
                  </a:lnTo>
                  <a:lnTo>
                    <a:pt x="1870" y="882"/>
                  </a:lnTo>
                  <a:lnTo>
                    <a:pt x="1886" y="879"/>
                  </a:lnTo>
                  <a:lnTo>
                    <a:pt x="1894" y="876"/>
                  </a:lnTo>
                  <a:lnTo>
                    <a:pt x="1902" y="874"/>
                  </a:lnTo>
                  <a:lnTo>
                    <a:pt x="1910" y="870"/>
                  </a:lnTo>
                  <a:lnTo>
                    <a:pt x="1916" y="867"/>
                  </a:lnTo>
                  <a:lnTo>
                    <a:pt x="1926" y="858"/>
                  </a:lnTo>
                  <a:lnTo>
                    <a:pt x="1936" y="850"/>
                  </a:lnTo>
                  <a:lnTo>
                    <a:pt x="1940" y="846"/>
                  </a:lnTo>
                  <a:lnTo>
                    <a:pt x="1946" y="843"/>
                  </a:lnTo>
                  <a:lnTo>
                    <a:pt x="1951" y="840"/>
                  </a:lnTo>
                  <a:lnTo>
                    <a:pt x="1957" y="840"/>
                  </a:lnTo>
                  <a:lnTo>
                    <a:pt x="1970" y="840"/>
                  </a:lnTo>
                  <a:lnTo>
                    <a:pt x="1982" y="842"/>
                  </a:lnTo>
                  <a:lnTo>
                    <a:pt x="1988" y="842"/>
                  </a:lnTo>
                  <a:lnTo>
                    <a:pt x="1993" y="842"/>
                  </a:lnTo>
                  <a:lnTo>
                    <a:pt x="1995" y="840"/>
                  </a:lnTo>
                  <a:lnTo>
                    <a:pt x="1998" y="839"/>
                  </a:lnTo>
                  <a:lnTo>
                    <a:pt x="1999" y="837"/>
                  </a:lnTo>
                  <a:lnTo>
                    <a:pt x="1998" y="835"/>
                  </a:lnTo>
                  <a:lnTo>
                    <a:pt x="1996" y="830"/>
                  </a:lnTo>
                  <a:lnTo>
                    <a:pt x="1995" y="826"/>
                  </a:lnTo>
                  <a:lnTo>
                    <a:pt x="1990" y="817"/>
                  </a:lnTo>
                  <a:lnTo>
                    <a:pt x="1987" y="808"/>
                  </a:lnTo>
                  <a:lnTo>
                    <a:pt x="1982" y="800"/>
                  </a:lnTo>
                  <a:lnTo>
                    <a:pt x="1977" y="788"/>
                  </a:lnTo>
                  <a:lnTo>
                    <a:pt x="1976" y="781"/>
                  </a:lnTo>
                  <a:lnTo>
                    <a:pt x="1975" y="776"/>
                  </a:lnTo>
                  <a:lnTo>
                    <a:pt x="1975" y="770"/>
                  </a:lnTo>
                  <a:lnTo>
                    <a:pt x="1975" y="767"/>
                  </a:lnTo>
                  <a:lnTo>
                    <a:pt x="1981" y="761"/>
                  </a:lnTo>
                  <a:lnTo>
                    <a:pt x="1987" y="757"/>
                  </a:lnTo>
                  <a:lnTo>
                    <a:pt x="1990" y="755"/>
                  </a:lnTo>
                  <a:lnTo>
                    <a:pt x="1992" y="753"/>
                  </a:lnTo>
                  <a:lnTo>
                    <a:pt x="1993" y="749"/>
                  </a:lnTo>
                  <a:lnTo>
                    <a:pt x="1992" y="744"/>
                  </a:lnTo>
                  <a:lnTo>
                    <a:pt x="1987" y="735"/>
                  </a:lnTo>
                  <a:lnTo>
                    <a:pt x="1980" y="725"/>
                  </a:lnTo>
                  <a:lnTo>
                    <a:pt x="1977" y="720"/>
                  </a:lnTo>
                  <a:lnTo>
                    <a:pt x="1976" y="715"/>
                  </a:lnTo>
                  <a:lnTo>
                    <a:pt x="1975" y="707"/>
                  </a:lnTo>
                  <a:lnTo>
                    <a:pt x="1976" y="699"/>
                  </a:lnTo>
                  <a:lnTo>
                    <a:pt x="1980" y="691"/>
                  </a:lnTo>
                  <a:lnTo>
                    <a:pt x="1983" y="686"/>
                  </a:lnTo>
                  <a:lnTo>
                    <a:pt x="1987" y="681"/>
                  </a:lnTo>
                  <a:lnTo>
                    <a:pt x="1992" y="679"/>
                  </a:lnTo>
                  <a:lnTo>
                    <a:pt x="2000" y="676"/>
                  </a:lnTo>
                  <a:lnTo>
                    <a:pt x="2006" y="675"/>
                  </a:lnTo>
                  <a:lnTo>
                    <a:pt x="2009" y="676"/>
                  </a:lnTo>
                  <a:lnTo>
                    <a:pt x="2012" y="678"/>
                  </a:lnTo>
                  <a:lnTo>
                    <a:pt x="2014" y="680"/>
                  </a:lnTo>
                  <a:lnTo>
                    <a:pt x="2017" y="682"/>
                  </a:lnTo>
                  <a:lnTo>
                    <a:pt x="2020" y="691"/>
                  </a:lnTo>
                  <a:lnTo>
                    <a:pt x="2023" y="699"/>
                  </a:lnTo>
                  <a:lnTo>
                    <a:pt x="2024" y="709"/>
                  </a:lnTo>
                  <a:lnTo>
                    <a:pt x="2026" y="715"/>
                  </a:lnTo>
                  <a:lnTo>
                    <a:pt x="2030" y="719"/>
                  </a:lnTo>
                  <a:lnTo>
                    <a:pt x="2034" y="723"/>
                  </a:lnTo>
                  <a:lnTo>
                    <a:pt x="2037" y="724"/>
                  </a:lnTo>
                  <a:lnTo>
                    <a:pt x="2039" y="724"/>
                  </a:lnTo>
                  <a:lnTo>
                    <a:pt x="2042" y="724"/>
                  </a:lnTo>
                  <a:lnTo>
                    <a:pt x="2044" y="724"/>
                  </a:lnTo>
                  <a:lnTo>
                    <a:pt x="2046" y="723"/>
                  </a:lnTo>
                  <a:lnTo>
                    <a:pt x="2047" y="720"/>
                  </a:lnTo>
                  <a:lnTo>
                    <a:pt x="2047" y="717"/>
                  </a:lnTo>
                  <a:lnTo>
                    <a:pt x="2047" y="713"/>
                  </a:lnTo>
                  <a:lnTo>
                    <a:pt x="2045" y="703"/>
                  </a:lnTo>
                  <a:lnTo>
                    <a:pt x="2040" y="693"/>
                  </a:lnTo>
                  <a:lnTo>
                    <a:pt x="2039" y="688"/>
                  </a:lnTo>
                  <a:lnTo>
                    <a:pt x="2039" y="684"/>
                  </a:lnTo>
                  <a:lnTo>
                    <a:pt x="2040" y="681"/>
                  </a:lnTo>
                  <a:lnTo>
                    <a:pt x="2044" y="679"/>
                  </a:lnTo>
                  <a:lnTo>
                    <a:pt x="2049" y="676"/>
                  </a:lnTo>
                  <a:lnTo>
                    <a:pt x="2052" y="673"/>
                  </a:lnTo>
                  <a:lnTo>
                    <a:pt x="2056" y="671"/>
                  </a:lnTo>
                  <a:lnTo>
                    <a:pt x="2059" y="667"/>
                  </a:lnTo>
                  <a:lnTo>
                    <a:pt x="2062" y="662"/>
                  </a:lnTo>
                  <a:lnTo>
                    <a:pt x="2064" y="659"/>
                  </a:lnTo>
                  <a:lnTo>
                    <a:pt x="2064" y="655"/>
                  </a:lnTo>
                  <a:lnTo>
                    <a:pt x="2064" y="653"/>
                  </a:lnTo>
                  <a:lnTo>
                    <a:pt x="2063" y="650"/>
                  </a:lnTo>
                  <a:lnTo>
                    <a:pt x="2061" y="647"/>
                  </a:lnTo>
                  <a:lnTo>
                    <a:pt x="2057" y="646"/>
                  </a:lnTo>
                  <a:lnTo>
                    <a:pt x="2052" y="643"/>
                  </a:lnTo>
                  <a:lnTo>
                    <a:pt x="2043" y="640"/>
                  </a:lnTo>
                  <a:lnTo>
                    <a:pt x="2034" y="636"/>
                  </a:lnTo>
                  <a:lnTo>
                    <a:pt x="2030" y="636"/>
                  </a:lnTo>
                  <a:lnTo>
                    <a:pt x="2024" y="636"/>
                  </a:lnTo>
                  <a:lnTo>
                    <a:pt x="2018" y="637"/>
                  </a:lnTo>
                  <a:lnTo>
                    <a:pt x="2012" y="638"/>
                  </a:lnTo>
                  <a:lnTo>
                    <a:pt x="2001" y="642"/>
                  </a:lnTo>
                  <a:lnTo>
                    <a:pt x="1994" y="643"/>
                  </a:lnTo>
                  <a:lnTo>
                    <a:pt x="1992" y="643"/>
                  </a:lnTo>
                  <a:lnTo>
                    <a:pt x="1990" y="641"/>
                  </a:lnTo>
                  <a:lnTo>
                    <a:pt x="1990" y="638"/>
                  </a:lnTo>
                  <a:lnTo>
                    <a:pt x="1990" y="634"/>
                  </a:lnTo>
                  <a:lnTo>
                    <a:pt x="1992" y="629"/>
                  </a:lnTo>
                  <a:lnTo>
                    <a:pt x="1993" y="624"/>
                  </a:lnTo>
                  <a:lnTo>
                    <a:pt x="1995" y="618"/>
                  </a:lnTo>
                  <a:lnTo>
                    <a:pt x="1999" y="612"/>
                  </a:lnTo>
                  <a:lnTo>
                    <a:pt x="2002" y="608"/>
                  </a:lnTo>
                  <a:lnTo>
                    <a:pt x="2007" y="604"/>
                  </a:lnTo>
                  <a:lnTo>
                    <a:pt x="2012" y="602"/>
                  </a:lnTo>
                  <a:lnTo>
                    <a:pt x="2018" y="600"/>
                  </a:lnTo>
                  <a:lnTo>
                    <a:pt x="2027" y="598"/>
                  </a:lnTo>
                  <a:lnTo>
                    <a:pt x="2037" y="598"/>
                  </a:lnTo>
                  <a:lnTo>
                    <a:pt x="2043" y="599"/>
                  </a:lnTo>
                  <a:lnTo>
                    <a:pt x="2047" y="603"/>
                  </a:lnTo>
                  <a:lnTo>
                    <a:pt x="2049" y="604"/>
                  </a:lnTo>
                  <a:lnTo>
                    <a:pt x="2049" y="608"/>
                  </a:lnTo>
                  <a:lnTo>
                    <a:pt x="2049" y="610"/>
                  </a:lnTo>
                  <a:lnTo>
                    <a:pt x="2049" y="613"/>
                  </a:lnTo>
                  <a:lnTo>
                    <a:pt x="2047" y="618"/>
                  </a:lnTo>
                  <a:lnTo>
                    <a:pt x="2049" y="621"/>
                  </a:lnTo>
                  <a:lnTo>
                    <a:pt x="2050" y="623"/>
                  </a:lnTo>
                  <a:lnTo>
                    <a:pt x="2052" y="625"/>
                  </a:lnTo>
                  <a:lnTo>
                    <a:pt x="2059" y="628"/>
                  </a:lnTo>
                  <a:lnTo>
                    <a:pt x="2068" y="627"/>
                  </a:lnTo>
                  <a:lnTo>
                    <a:pt x="2076" y="623"/>
                  </a:lnTo>
                  <a:lnTo>
                    <a:pt x="2088" y="616"/>
                  </a:lnTo>
                  <a:lnTo>
                    <a:pt x="2093" y="612"/>
                  </a:lnTo>
                  <a:lnTo>
                    <a:pt x="2097" y="608"/>
                  </a:lnTo>
                  <a:lnTo>
                    <a:pt x="2101" y="603"/>
                  </a:lnTo>
                  <a:lnTo>
                    <a:pt x="2103" y="599"/>
                  </a:lnTo>
                  <a:lnTo>
                    <a:pt x="2106" y="592"/>
                  </a:lnTo>
                  <a:lnTo>
                    <a:pt x="2109" y="587"/>
                  </a:lnTo>
                  <a:lnTo>
                    <a:pt x="2119" y="583"/>
                  </a:lnTo>
                  <a:lnTo>
                    <a:pt x="2141" y="572"/>
                  </a:lnTo>
                  <a:lnTo>
                    <a:pt x="2150" y="568"/>
                  </a:lnTo>
                  <a:lnTo>
                    <a:pt x="2160" y="564"/>
                  </a:lnTo>
                  <a:lnTo>
                    <a:pt x="2172" y="559"/>
                  </a:lnTo>
                  <a:lnTo>
                    <a:pt x="2184" y="554"/>
                  </a:lnTo>
                  <a:lnTo>
                    <a:pt x="2189" y="550"/>
                  </a:lnTo>
                  <a:lnTo>
                    <a:pt x="2193" y="547"/>
                  </a:lnTo>
                  <a:lnTo>
                    <a:pt x="2195" y="542"/>
                  </a:lnTo>
                  <a:lnTo>
                    <a:pt x="2197" y="537"/>
                  </a:lnTo>
                  <a:lnTo>
                    <a:pt x="2200" y="524"/>
                  </a:lnTo>
                  <a:lnTo>
                    <a:pt x="2203" y="510"/>
                  </a:lnTo>
                  <a:lnTo>
                    <a:pt x="2203" y="502"/>
                  </a:lnTo>
                  <a:lnTo>
                    <a:pt x="2204" y="495"/>
                  </a:lnTo>
                  <a:lnTo>
                    <a:pt x="2206" y="491"/>
                  </a:lnTo>
                  <a:lnTo>
                    <a:pt x="2207" y="487"/>
                  </a:lnTo>
                  <a:lnTo>
                    <a:pt x="2208" y="485"/>
                  </a:lnTo>
                  <a:lnTo>
                    <a:pt x="2210" y="485"/>
                  </a:lnTo>
                  <a:lnTo>
                    <a:pt x="2221" y="489"/>
                  </a:lnTo>
                  <a:lnTo>
                    <a:pt x="2232" y="492"/>
                  </a:lnTo>
                  <a:lnTo>
                    <a:pt x="2238" y="490"/>
                  </a:lnTo>
                  <a:lnTo>
                    <a:pt x="2244" y="487"/>
                  </a:lnTo>
                  <a:lnTo>
                    <a:pt x="2246" y="486"/>
                  </a:lnTo>
                  <a:lnTo>
                    <a:pt x="2248" y="485"/>
                  </a:lnTo>
                  <a:lnTo>
                    <a:pt x="2252" y="485"/>
                  </a:lnTo>
                  <a:lnTo>
                    <a:pt x="2253" y="487"/>
                  </a:lnTo>
                  <a:lnTo>
                    <a:pt x="2256" y="489"/>
                  </a:lnTo>
                  <a:lnTo>
                    <a:pt x="2256" y="491"/>
                  </a:lnTo>
                  <a:lnTo>
                    <a:pt x="2256" y="492"/>
                  </a:lnTo>
                  <a:lnTo>
                    <a:pt x="2254" y="493"/>
                  </a:lnTo>
                  <a:lnTo>
                    <a:pt x="2251" y="498"/>
                  </a:lnTo>
                  <a:lnTo>
                    <a:pt x="2247" y="507"/>
                  </a:lnTo>
                  <a:lnTo>
                    <a:pt x="2244" y="516"/>
                  </a:lnTo>
                  <a:lnTo>
                    <a:pt x="2241" y="522"/>
                  </a:lnTo>
                  <a:lnTo>
                    <a:pt x="2240" y="524"/>
                  </a:lnTo>
                  <a:lnTo>
                    <a:pt x="2240" y="527"/>
                  </a:lnTo>
                  <a:lnTo>
                    <a:pt x="2241" y="531"/>
                  </a:lnTo>
                  <a:lnTo>
                    <a:pt x="2244" y="536"/>
                  </a:lnTo>
                  <a:lnTo>
                    <a:pt x="2246" y="540"/>
                  </a:lnTo>
                  <a:lnTo>
                    <a:pt x="2248" y="541"/>
                  </a:lnTo>
                  <a:lnTo>
                    <a:pt x="2252" y="542"/>
                  </a:lnTo>
                  <a:lnTo>
                    <a:pt x="2254" y="541"/>
                  </a:lnTo>
                  <a:lnTo>
                    <a:pt x="2261" y="540"/>
                  </a:lnTo>
                  <a:lnTo>
                    <a:pt x="2266" y="537"/>
                  </a:lnTo>
                  <a:lnTo>
                    <a:pt x="2272" y="534"/>
                  </a:lnTo>
                  <a:lnTo>
                    <a:pt x="2277" y="529"/>
                  </a:lnTo>
                  <a:lnTo>
                    <a:pt x="2280" y="522"/>
                  </a:lnTo>
                  <a:lnTo>
                    <a:pt x="2285" y="515"/>
                  </a:lnTo>
                  <a:lnTo>
                    <a:pt x="2291" y="499"/>
                  </a:lnTo>
                  <a:lnTo>
                    <a:pt x="2296" y="490"/>
                  </a:lnTo>
                  <a:lnTo>
                    <a:pt x="2301" y="482"/>
                  </a:lnTo>
                  <a:lnTo>
                    <a:pt x="2311" y="470"/>
                  </a:lnTo>
                  <a:lnTo>
                    <a:pt x="2322" y="454"/>
                  </a:lnTo>
                  <a:lnTo>
                    <a:pt x="2333" y="440"/>
                  </a:lnTo>
                  <a:lnTo>
                    <a:pt x="2342" y="424"/>
                  </a:lnTo>
                  <a:lnTo>
                    <a:pt x="2352" y="410"/>
                  </a:lnTo>
                  <a:lnTo>
                    <a:pt x="2357" y="405"/>
                  </a:lnTo>
                  <a:lnTo>
                    <a:pt x="2361" y="401"/>
                  </a:lnTo>
                  <a:lnTo>
                    <a:pt x="2367" y="398"/>
                  </a:lnTo>
                  <a:lnTo>
                    <a:pt x="2373" y="397"/>
                  </a:lnTo>
                  <a:lnTo>
                    <a:pt x="2376" y="398"/>
                  </a:lnTo>
                  <a:lnTo>
                    <a:pt x="2379" y="400"/>
                  </a:lnTo>
                  <a:lnTo>
                    <a:pt x="2382" y="402"/>
                  </a:lnTo>
                  <a:lnTo>
                    <a:pt x="2383" y="404"/>
                  </a:lnTo>
                  <a:lnTo>
                    <a:pt x="2386" y="411"/>
                  </a:lnTo>
                  <a:lnTo>
                    <a:pt x="2390" y="420"/>
                  </a:lnTo>
                  <a:lnTo>
                    <a:pt x="2392" y="428"/>
                  </a:lnTo>
                  <a:lnTo>
                    <a:pt x="2396" y="436"/>
                  </a:lnTo>
                  <a:lnTo>
                    <a:pt x="2399" y="444"/>
                  </a:lnTo>
                  <a:lnTo>
                    <a:pt x="2404" y="448"/>
                  </a:lnTo>
                  <a:lnTo>
                    <a:pt x="2410" y="449"/>
                  </a:lnTo>
                  <a:lnTo>
                    <a:pt x="2415" y="451"/>
                  </a:lnTo>
                  <a:lnTo>
                    <a:pt x="2420" y="448"/>
                  </a:lnTo>
                  <a:lnTo>
                    <a:pt x="2423" y="446"/>
                  </a:lnTo>
                  <a:lnTo>
                    <a:pt x="2427" y="442"/>
                  </a:lnTo>
                  <a:lnTo>
                    <a:pt x="2430" y="439"/>
                  </a:lnTo>
                  <a:lnTo>
                    <a:pt x="2431" y="434"/>
                  </a:lnTo>
                  <a:lnTo>
                    <a:pt x="2433" y="430"/>
                  </a:lnTo>
                  <a:lnTo>
                    <a:pt x="2433" y="416"/>
                  </a:lnTo>
                  <a:lnTo>
                    <a:pt x="2434" y="397"/>
                  </a:lnTo>
                  <a:lnTo>
                    <a:pt x="2435" y="389"/>
                  </a:lnTo>
                  <a:lnTo>
                    <a:pt x="2439" y="382"/>
                  </a:lnTo>
                  <a:lnTo>
                    <a:pt x="2440" y="381"/>
                  </a:lnTo>
                  <a:lnTo>
                    <a:pt x="2443" y="379"/>
                  </a:lnTo>
                  <a:lnTo>
                    <a:pt x="2446" y="378"/>
                  </a:lnTo>
                  <a:lnTo>
                    <a:pt x="2449" y="379"/>
                  </a:lnTo>
                  <a:lnTo>
                    <a:pt x="2453" y="382"/>
                  </a:lnTo>
                  <a:lnTo>
                    <a:pt x="2456" y="385"/>
                  </a:lnTo>
                  <a:lnTo>
                    <a:pt x="2458" y="389"/>
                  </a:lnTo>
                  <a:lnTo>
                    <a:pt x="2459" y="394"/>
                  </a:lnTo>
                  <a:lnTo>
                    <a:pt x="2459" y="405"/>
                  </a:lnTo>
                  <a:lnTo>
                    <a:pt x="2459" y="419"/>
                  </a:lnTo>
                  <a:lnTo>
                    <a:pt x="2458" y="432"/>
                  </a:lnTo>
                  <a:lnTo>
                    <a:pt x="2458" y="444"/>
                  </a:lnTo>
                  <a:lnTo>
                    <a:pt x="2458" y="449"/>
                  </a:lnTo>
                  <a:lnTo>
                    <a:pt x="2460" y="454"/>
                  </a:lnTo>
                  <a:lnTo>
                    <a:pt x="2461" y="458"/>
                  </a:lnTo>
                  <a:lnTo>
                    <a:pt x="2465" y="461"/>
                  </a:lnTo>
                  <a:lnTo>
                    <a:pt x="2471" y="465"/>
                  </a:lnTo>
                  <a:lnTo>
                    <a:pt x="2478" y="466"/>
                  </a:lnTo>
                  <a:lnTo>
                    <a:pt x="2485" y="466"/>
                  </a:lnTo>
                  <a:lnTo>
                    <a:pt x="2492" y="466"/>
                  </a:lnTo>
                  <a:lnTo>
                    <a:pt x="2506" y="464"/>
                  </a:lnTo>
                  <a:lnTo>
                    <a:pt x="2516" y="461"/>
                  </a:lnTo>
                  <a:lnTo>
                    <a:pt x="2525" y="460"/>
                  </a:lnTo>
                  <a:lnTo>
                    <a:pt x="2536" y="458"/>
                  </a:lnTo>
                  <a:lnTo>
                    <a:pt x="2542" y="457"/>
                  </a:lnTo>
                  <a:lnTo>
                    <a:pt x="2547" y="454"/>
                  </a:lnTo>
                  <a:lnTo>
                    <a:pt x="2553" y="451"/>
                  </a:lnTo>
                  <a:lnTo>
                    <a:pt x="2560" y="446"/>
                  </a:lnTo>
                  <a:lnTo>
                    <a:pt x="2562" y="444"/>
                  </a:lnTo>
                  <a:lnTo>
                    <a:pt x="2565" y="440"/>
                  </a:lnTo>
                  <a:lnTo>
                    <a:pt x="2566" y="438"/>
                  </a:lnTo>
                  <a:lnTo>
                    <a:pt x="2566" y="434"/>
                  </a:lnTo>
                  <a:lnTo>
                    <a:pt x="2566" y="428"/>
                  </a:lnTo>
                  <a:lnTo>
                    <a:pt x="2565" y="421"/>
                  </a:lnTo>
                  <a:lnTo>
                    <a:pt x="2563" y="415"/>
                  </a:lnTo>
                  <a:lnTo>
                    <a:pt x="2562" y="408"/>
                  </a:lnTo>
                  <a:lnTo>
                    <a:pt x="2562" y="402"/>
                  </a:lnTo>
                  <a:lnTo>
                    <a:pt x="2565" y="396"/>
                  </a:lnTo>
                  <a:lnTo>
                    <a:pt x="2574" y="378"/>
                  </a:lnTo>
                  <a:lnTo>
                    <a:pt x="2579" y="366"/>
                  </a:lnTo>
                  <a:lnTo>
                    <a:pt x="2579" y="365"/>
                  </a:lnTo>
                  <a:lnTo>
                    <a:pt x="2576" y="364"/>
                  </a:lnTo>
                  <a:lnTo>
                    <a:pt x="2574" y="365"/>
                  </a:lnTo>
                  <a:lnTo>
                    <a:pt x="2569" y="366"/>
                  </a:lnTo>
                  <a:lnTo>
                    <a:pt x="2560" y="370"/>
                  </a:lnTo>
                  <a:lnTo>
                    <a:pt x="2548" y="375"/>
                  </a:lnTo>
                  <a:lnTo>
                    <a:pt x="2541" y="376"/>
                  </a:lnTo>
                  <a:lnTo>
                    <a:pt x="2536" y="376"/>
                  </a:lnTo>
                  <a:lnTo>
                    <a:pt x="2531" y="376"/>
                  </a:lnTo>
                  <a:lnTo>
                    <a:pt x="2528" y="375"/>
                  </a:lnTo>
                  <a:lnTo>
                    <a:pt x="2524" y="372"/>
                  </a:lnTo>
                  <a:lnTo>
                    <a:pt x="2522" y="369"/>
                  </a:lnTo>
                  <a:lnTo>
                    <a:pt x="2522" y="363"/>
                  </a:lnTo>
                  <a:lnTo>
                    <a:pt x="2522" y="357"/>
                  </a:lnTo>
                  <a:lnTo>
                    <a:pt x="2523" y="350"/>
                  </a:lnTo>
                  <a:lnTo>
                    <a:pt x="2525" y="342"/>
                  </a:lnTo>
                  <a:lnTo>
                    <a:pt x="2528" y="337"/>
                  </a:lnTo>
                  <a:lnTo>
                    <a:pt x="2532" y="332"/>
                  </a:lnTo>
                  <a:lnTo>
                    <a:pt x="2537" y="327"/>
                  </a:lnTo>
                  <a:lnTo>
                    <a:pt x="2543" y="325"/>
                  </a:lnTo>
                  <a:lnTo>
                    <a:pt x="2550" y="322"/>
                  </a:lnTo>
                  <a:lnTo>
                    <a:pt x="2557" y="321"/>
                  </a:lnTo>
                  <a:lnTo>
                    <a:pt x="2562" y="320"/>
                  </a:lnTo>
                  <a:lnTo>
                    <a:pt x="2566" y="319"/>
                  </a:lnTo>
                  <a:lnTo>
                    <a:pt x="2568" y="316"/>
                  </a:lnTo>
                  <a:lnTo>
                    <a:pt x="2571" y="315"/>
                  </a:lnTo>
                  <a:lnTo>
                    <a:pt x="2573" y="310"/>
                  </a:lnTo>
                  <a:lnTo>
                    <a:pt x="2575" y="304"/>
                  </a:lnTo>
                  <a:lnTo>
                    <a:pt x="2578" y="300"/>
                  </a:lnTo>
                  <a:lnTo>
                    <a:pt x="2579" y="294"/>
                  </a:lnTo>
                  <a:lnTo>
                    <a:pt x="2579" y="291"/>
                  </a:lnTo>
                  <a:lnTo>
                    <a:pt x="2578" y="288"/>
                  </a:lnTo>
                  <a:lnTo>
                    <a:pt x="2576" y="285"/>
                  </a:lnTo>
                  <a:lnTo>
                    <a:pt x="2575" y="282"/>
                  </a:lnTo>
                  <a:lnTo>
                    <a:pt x="2569" y="274"/>
                  </a:lnTo>
                  <a:lnTo>
                    <a:pt x="2563" y="265"/>
                  </a:lnTo>
                  <a:lnTo>
                    <a:pt x="2559" y="257"/>
                  </a:lnTo>
                  <a:lnTo>
                    <a:pt x="2556" y="249"/>
                  </a:lnTo>
                  <a:lnTo>
                    <a:pt x="2556" y="245"/>
                  </a:lnTo>
                  <a:lnTo>
                    <a:pt x="2559" y="240"/>
                  </a:lnTo>
                  <a:lnTo>
                    <a:pt x="2561" y="237"/>
                  </a:lnTo>
                  <a:lnTo>
                    <a:pt x="2565" y="232"/>
                  </a:lnTo>
                  <a:lnTo>
                    <a:pt x="2573" y="225"/>
                  </a:lnTo>
                  <a:lnTo>
                    <a:pt x="2579" y="220"/>
                  </a:lnTo>
                  <a:lnTo>
                    <a:pt x="2594" y="213"/>
                  </a:lnTo>
                  <a:lnTo>
                    <a:pt x="2605" y="207"/>
                  </a:lnTo>
                  <a:lnTo>
                    <a:pt x="2606" y="205"/>
                  </a:lnTo>
                  <a:lnTo>
                    <a:pt x="2606" y="202"/>
                  </a:lnTo>
                  <a:lnTo>
                    <a:pt x="2605" y="199"/>
                  </a:lnTo>
                  <a:lnTo>
                    <a:pt x="2604" y="196"/>
                  </a:lnTo>
                  <a:lnTo>
                    <a:pt x="2599" y="192"/>
                  </a:lnTo>
                  <a:lnTo>
                    <a:pt x="2594" y="188"/>
                  </a:lnTo>
                  <a:lnTo>
                    <a:pt x="2592" y="187"/>
                  </a:lnTo>
                  <a:lnTo>
                    <a:pt x="2588" y="187"/>
                  </a:lnTo>
                  <a:lnTo>
                    <a:pt x="2585" y="187"/>
                  </a:lnTo>
                  <a:lnTo>
                    <a:pt x="2580" y="188"/>
                  </a:lnTo>
                  <a:lnTo>
                    <a:pt x="2571" y="193"/>
                  </a:lnTo>
                  <a:lnTo>
                    <a:pt x="2561" y="199"/>
                  </a:lnTo>
                  <a:lnTo>
                    <a:pt x="2553" y="205"/>
                  </a:lnTo>
                  <a:lnTo>
                    <a:pt x="2544" y="209"/>
                  </a:lnTo>
                  <a:lnTo>
                    <a:pt x="2540" y="212"/>
                  </a:lnTo>
                  <a:lnTo>
                    <a:pt x="2535" y="213"/>
                  </a:lnTo>
                  <a:lnTo>
                    <a:pt x="2530" y="213"/>
                  </a:lnTo>
                  <a:lnTo>
                    <a:pt x="2525" y="213"/>
                  </a:lnTo>
                  <a:lnTo>
                    <a:pt x="2513" y="213"/>
                  </a:lnTo>
                  <a:lnTo>
                    <a:pt x="2500" y="212"/>
                  </a:lnTo>
                  <a:lnTo>
                    <a:pt x="2488" y="212"/>
                  </a:lnTo>
                  <a:lnTo>
                    <a:pt x="2479" y="213"/>
                  </a:lnTo>
                  <a:lnTo>
                    <a:pt x="2471" y="212"/>
                  </a:lnTo>
                  <a:lnTo>
                    <a:pt x="2464" y="209"/>
                  </a:lnTo>
                  <a:lnTo>
                    <a:pt x="2458" y="206"/>
                  </a:lnTo>
                  <a:lnTo>
                    <a:pt x="2454" y="200"/>
                  </a:lnTo>
                  <a:lnTo>
                    <a:pt x="2448" y="190"/>
                  </a:lnTo>
                  <a:lnTo>
                    <a:pt x="2439" y="175"/>
                  </a:lnTo>
                  <a:lnTo>
                    <a:pt x="2434" y="168"/>
                  </a:lnTo>
                  <a:lnTo>
                    <a:pt x="2428" y="162"/>
                  </a:lnTo>
                  <a:lnTo>
                    <a:pt x="2423" y="157"/>
                  </a:lnTo>
                  <a:lnTo>
                    <a:pt x="2418" y="155"/>
                  </a:lnTo>
                  <a:lnTo>
                    <a:pt x="2409" y="152"/>
                  </a:lnTo>
                  <a:lnTo>
                    <a:pt x="2397" y="151"/>
                  </a:lnTo>
                  <a:lnTo>
                    <a:pt x="2386" y="152"/>
                  </a:lnTo>
                  <a:lnTo>
                    <a:pt x="2377" y="153"/>
                  </a:lnTo>
                  <a:lnTo>
                    <a:pt x="2372" y="156"/>
                  </a:lnTo>
                  <a:lnTo>
                    <a:pt x="2368" y="161"/>
                  </a:lnTo>
                  <a:lnTo>
                    <a:pt x="2365" y="165"/>
                  </a:lnTo>
                  <a:lnTo>
                    <a:pt x="2362" y="171"/>
                  </a:lnTo>
                  <a:lnTo>
                    <a:pt x="2361" y="178"/>
                  </a:lnTo>
                  <a:lnTo>
                    <a:pt x="2360" y="184"/>
                  </a:lnTo>
                  <a:lnTo>
                    <a:pt x="2360" y="192"/>
                  </a:lnTo>
                  <a:lnTo>
                    <a:pt x="2361" y="197"/>
                  </a:lnTo>
                  <a:lnTo>
                    <a:pt x="2361" y="202"/>
                  </a:lnTo>
                  <a:lnTo>
                    <a:pt x="2361" y="207"/>
                  </a:lnTo>
                  <a:lnTo>
                    <a:pt x="2360" y="211"/>
                  </a:lnTo>
                  <a:lnTo>
                    <a:pt x="2359" y="214"/>
                  </a:lnTo>
                  <a:lnTo>
                    <a:pt x="2358" y="216"/>
                  </a:lnTo>
                  <a:lnTo>
                    <a:pt x="2355" y="218"/>
                  </a:lnTo>
                  <a:lnTo>
                    <a:pt x="2353" y="219"/>
                  </a:lnTo>
                  <a:lnTo>
                    <a:pt x="2349" y="220"/>
                  </a:lnTo>
                  <a:lnTo>
                    <a:pt x="2347" y="220"/>
                  </a:lnTo>
                  <a:lnTo>
                    <a:pt x="2345" y="219"/>
                  </a:lnTo>
                  <a:lnTo>
                    <a:pt x="2342" y="218"/>
                  </a:lnTo>
                  <a:lnTo>
                    <a:pt x="2340" y="216"/>
                  </a:lnTo>
                  <a:lnTo>
                    <a:pt x="2335" y="212"/>
                  </a:lnTo>
                  <a:lnTo>
                    <a:pt x="2330" y="206"/>
                  </a:lnTo>
                  <a:lnTo>
                    <a:pt x="2328" y="203"/>
                  </a:lnTo>
                  <a:lnTo>
                    <a:pt x="2324" y="202"/>
                  </a:lnTo>
                  <a:lnTo>
                    <a:pt x="2321" y="201"/>
                  </a:lnTo>
                  <a:lnTo>
                    <a:pt x="2316" y="201"/>
                  </a:lnTo>
                  <a:lnTo>
                    <a:pt x="2311" y="201"/>
                  </a:lnTo>
                  <a:lnTo>
                    <a:pt x="2307" y="202"/>
                  </a:lnTo>
                  <a:lnTo>
                    <a:pt x="2301" y="203"/>
                  </a:lnTo>
                  <a:lnTo>
                    <a:pt x="2296" y="206"/>
                  </a:lnTo>
                  <a:lnTo>
                    <a:pt x="2284" y="212"/>
                  </a:lnTo>
                  <a:lnTo>
                    <a:pt x="2267" y="216"/>
                  </a:lnTo>
                  <a:lnTo>
                    <a:pt x="2250" y="221"/>
                  </a:lnTo>
                  <a:lnTo>
                    <a:pt x="2235" y="225"/>
                  </a:lnTo>
                  <a:lnTo>
                    <a:pt x="2225" y="226"/>
                  </a:lnTo>
                  <a:lnTo>
                    <a:pt x="2215" y="225"/>
                  </a:lnTo>
                  <a:lnTo>
                    <a:pt x="2204" y="222"/>
                  </a:lnTo>
                  <a:lnTo>
                    <a:pt x="2195" y="220"/>
                  </a:lnTo>
                  <a:lnTo>
                    <a:pt x="2191" y="216"/>
                  </a:lnTo>
                  <a:lnTo>
                    <a:pt x="2188" y="212"/>
                  </a:lnTo>
                  <a:lnTo>
                    <a:pt x="2182" y="205"/>
                  </a:lnTo>
                  <a:lnTo>
                    <a:pt x="2177" y="197"/>
                  </a:lnTo>
                  <a:lnTo>
                    <a:pt x="2171" y="189"/>
                  </a:lnTo>
                  <a:lnTo>
                    <a:pt x="2166" y="182"/>
                  </a:lnTo>
                  <a:lnTo>
                    <a:pt x="2162" y="176"/>
                  </a:lnTo>
                  <a:lnTo>
                    <a:pt x="2157" y="171"/>
                  </a:lnTo>
                  <a:lnTo>
                    <a:pt x="2152" y="169"/>
                  </a:lnTo>
                  <a:lnTo>
                    <a:pt x="2147" y="169"/>
                  </a:lnTo>
                  <a:lnTo>
                    <a:pt x="2144" y="169"/>
                  </a:lnTo>
                  <a:lnTo>
                    <a:pt x="2140" y="169"/>
                  </a:lnTo>
                  <a:lnTo>
                    <a:pt x="2133" y="173"/>
                  </a:lnTo>
                  <a:lnTo>
                    <a:pt x="2126" y="176"/>
                  </a:lnTo>
                  <a:lnTo>
                    <a:pt x="2119" y="178"/>
                  </a:lnTo>
                  <a:lnTo>
                    <a:pt x="2110" y="178"/>
                  </a:lnTo>
                  <a:lnTo>
                    <a:pt x="2099" y="176"/>
                  </a:lnTo>
                  <a:lnTo>
                    <a:pt x="2083" y="171"/>
                  </a:lnTo>
                  <a:lnTo>
                    <a:pt x="2080" y="169"/>
                  </a:lnTo>
                  <a:lnTo>
                    <a:pt x="2076" y="167"/>
                  </a:lnTo>
                  <a:lnTo>
                    <a:pt x="2074" y="164"/>
                  </a:lnTo>
                  <a:lnTo>
                    <a:pt x="2072" y="161"/>
                  </a:lnTo>
                  <a:lnTo>
                    <a:pt x="2071" y="153"/>
                  </a:lnTo>
                  <a:lnTo>
                    <a:pt x="2070" y="145"/>
                  </a:lnTo>
                  <a:lnTo>
                    <a:pt x="2070" y="138"/>
                  </a:lnTo>
                  <a:lnTo>
                    <a:pt x="2070" y="131"/>
                  </a:lnTo>
                  <a:lnTo>
                    <a:pt x="2069" y="127"/>
                  </a:lnTo>
                  <a:lnTo>
                    <a:pt x="2068" y="125"/>
                  </a:lnTo>
                  <a:lnTo>
                    <a:pt x="2066" y="123"/>
                  </a:lnTo>
                  <a:lnTo>
                    <a:pt x="2064" y="121"/>
                  </a:lnTo>
                  <a:lnTo>
                    <a:pt x="2058" y="120"/>
                  </a:lnTo>
                  <a:lnTo>
                    <a:pt x="2052" y="119"/>
                  </a:lnTo>
                  <a:lnTo>
                    <a:pt x="2046" y="120"/>
                  </a:lnTo>
                  <a:lnTo>
                    <a:pt x="2040" y="121"/>
                  </a:lnTo>
                  <a:lnTo>
                    <a:pt x="2034" y="123"/>
                  </a:lnTo>
                  <a:lnTo>
                    <a:pt x="2028" y="123"/>
                  </a:lnTo>
                  <a:lnTo>
                    <a:pt x="2024" y="123"/>
                  </a:lnTo>
                  <a:lnTo>
                    <a:pt x="2018" y="121"/>
                  </a:lnTo>
                  <a:lnTo>
                    <a:pt x="2013" y="119"/>
                  </a:lnTo>
                  <a:lnTo>
                    <a:pt x="2009" y="117"/>
                  </a:lnTo>
                  <a:lnTo>
                    <a:pt x="2005" y="112"/>
                  </a:lnTo>
                  <a:lnTo>
                    <a:pt x="2001" y="107"/>
                  </a:lnTo>
                  <a:lnTo>
                    <a:pt x="1995" y="96"/>
                  </a:lnTo>
                  <a:lnTo>
                    <a:pt x="1989" y="86"/>
                  </a:lnTo>
                  <a:lnTo>
                    <a:pt x="1987" y="85"/>
                  </a:lnTo>
                  <a:lnTo>
                    <a:pt x="1984" y="82"/>
                  </a:lnTo>
                  <a:lnTo>
                    <a:pt x="1980" y="82"/>
                  </a:lnTo>
                  <a:lnTo>
                    <a:pt x="1975" y="81"/>
                  </a:lnTo>
                  <a:lnTo>
                    <a:pt x="1964" y="82"/>
                  </a:lnTo>
                  <a:lnTo>
                    <a:pt x="1956" y="83"/>
                  </a:lnTo>
                  <a:lnTo>
                    <a:pt x="1946" y="85"/>
                  </a:lnTo>
                  <a:lnTo>
                    <a:pt x="1933" y="87"/>
                  </a:lnTo>
                  <a:lnTo>
                    <a:pt x="1920" y="89"/>
                  </a:lnTo>
                  <a:lnTo>
                    <a:pt x="1908" y="92"/>
                  </a:lnTo>
                  <a:lnTo>
                    <a:pt x="1899" y="96"/>
                  </a:lnTo>
                  <a:lnTo>
                    <a:pt x="1889" y="104"/>
                  </a:lnTo>
                  <a:lnTo>
                    <a:pt x="1881" y="111"/>
                  </a:lnTo>
                  <a:lnTo>
                    <a:pt x="1872" y="118"/>
                  </a:lnTo>
                  <a:lnTo>
                    <a:pt x="1862" y="125"/>
                  </a:lnTo>
                  <a:lnTo>
                    <a:pt x="1854" y="129"/>
                  </a:lnTo>
                  <a:lnTo>
                    <a:pt x="1845" y="130"/>
                  </a:lnTo>
                  <a:lnTo>
                    <a:pt x="1839" y="131"/>
                  </a:lnTo>
                  <a:lnTo>
                    <a:pt x="1826" y="132"/>
                  </a:lnTo>
                  <a:lnTo>
                    <a:pt x="1813" y="137"/>
                  </a:lnTo>
                  <a:lnTo>
                    <a:pt x="1798" y="142"/>
                  </a:lnTo>
                  <a:lnTo>
                    <a:pt x="1780" y="144"/>
                  </a:lnTo>
                  <a:lnTo>
                    <a:pt x="1775" y="145"/>
                  </a:lnTo>
                  <a:lnTo>
                    <a:pt x="1770" y="148"/>
                  </a:lnTo>
                  <a:lnTo>
                    <a:pt x="1767" y="150"/>
                  </a:lnTo>
                  <a:lnTo>
                    <a:pt x="1765" y="153"/>
                  </a:lnTo>
                  <a:lnTo>
                    <a:pt x="1761" y="159"/>
                  </a:lnTo>
                  <a:lnTo>
                    <a:pt x="1759" y="164"/>
                  </a:lnTo>
                  <a:lnTo>
                    <a:pt x="1757" y="165"/>
                  </a:lnTo>
                  <a:lnTo>
                    <a:pt x="1759" y="167"/>
                  </a:lnTo>
                  <a:lnTo>
                    <a:pt x="1760" y="168"/>
                  </a:lnTo>
                  <a:lnTo>
                    <a:pt x="1761" y="169"/>
                  </a:lnTo>
                  <a:lnTo>
                    <a:pt x="1767" y="171"/>
                  </a:lnTo>
                  <a:lnTo>
                    <a:pt x="1774" y="171"/>
                  </a:lnTo>
                  <a:lnTo>
                    <a:pt x="1782" y="173"/>
                  </a:lnTo>
                  <a:lnTo>
                    <a:pt x="1791" y="176"/>
                  </a:lnTo>
                  <a:lnTo>
                    <a:pt x="1793" y="178"/>
                  </a:lnTo>
                  <a:lnTo>
                    <a:pt x="1795" y="182"/>
                  </a:lnTo>
                  <a:lnTo>
                    <a:pt x="1797" y="184"/>
                  </a:lnTo>
                  <a:lnTo>
                    <a:pt x="1798" y="188"/>
                  </a:lnTo>
                  <a:lnTo>
                    <a:pt x="1797" y="193"/>
                  </a:lnTo>
                  <a:lnTo>
                    <a:pt x="1794" y="197"/>
                  </a:lnTo>
                  <a:lnTo>
                    <a:pt x="1791" y="205"/>
                  </a:lnTo>
                  <a:lnTo>
                    <a:pt x="1786" y="212"/>
                  </a:lnTo>
                  <a:lnTo>
                    <a:pt x="1776" y="225"/>
                  </a:lnTo>
                  <a:lnTo>
                    <a:pt x="1767" y="234"/>
                  </a:lnTo>
                  <a:lnTo>
                    <a:pt x="1757" y="241"/>
                  </a:lnTo>
                  <a:lnTo>
                    <a:pt x="1749" y="249"/>
                  </a:lnTo>
                  <a:lnTo>
                    <a:pt x="1741" y="256"/>
                  </a:lnTo>
                  <a:lnTo>
                    <a:pt x="1734" y="264"/>
                  </a:lnTo>
                  <a:lnTo>
                    <a:pt x="1727" y="274"/>
                  </a:lnTo>
                  <a:lnTo>
                    <a:pt x="1718" y="281"/>
                  </a:lnTo>
                  <a:lnTo>
                    <a:pt x="1709" y="287"/>
                  </a:lnTo>
                  <a:lnTo>
                    <a:pt x="1698" y="293"/>
                  </a:lnTo>
                  <a:lnTo>
                    <a:pt x="1685" y="297"/>
                  </a:lnTo>
                  <a:lnTo>
                    <a:pt x="1671" y="302"/>
                  </a:lnTo>
                  <a:lnTo>
                    <a:pt x="1665" y="304"/>
                  </a:lnTo>
                  <a:lnTo>
                    <a:pt x="1660" y="307"/>
                  </a:lnTo>
                  <a:lnTo>
                    <a:pt x="1655" y="309"/>
                  </a:lnTo>
                  <a:lnTo>
                    <a:pt x="1653" y="313"/>
                  </a:lnTo>
                  <a:lnTo>
                    <a:pt x="1650" y="316"/>
                  </a:lnTo>
                  <a:lnTo>
                    <a:pt x="1650" y="320"/>
                  </a:lnTo>
                  <a:lnTo>
                    <a:pt x="1652" y="322"/>
                  </a:lnTo>
                  <a:lnTo>
                    <a:pt x="1653" y="326"/>
                  </a:lnTo>
                  <a:lnTo>
                    <a:pt x="1658" y="332"/>
                  </a:lnTo>
                  <a:lnTo>
                    <a:pt x="1662" y="337"/>
                  </a:lnTo>
                  <a:lnTo>
                    <a:pt x="1667" y="345"/>
                  </a:lnTo>
                  <a:lnTo>
                    <a:pt x="1671" y="354"/>
                  </a:lnTo>
                  <a:lnTo>
                    <a:pt x="1672" y="359"/>
                  </a:lnTo>
                  <a:lnTo>
                    <a:pt x="1672" y="364"/>
                  </a:lnTo>
                  <a:lnTo>
                    <a:pt x="1671" y="369"/>
                  </a:lnTo>
                  <a:lnTo>
                    <a:pt x="1668" y="371"/>
                  </a:lnTo>
                  <a:lnTo>
                    <a:pt x="1665" y="376"/>
                  </a:lnTo>
                  <a:lnTo>
                    <a:pt x="1661" y="379"/>
                  </a:lnTo>
                  <a:lnTo>
                    <a:pt x="1659" y="385"/>
                  </a:lnTo>
                  <a:lnTo>
                    <a:pt x="1655" y="394"/>
                  </a:lnTo>
                  <a:lnTo>
                    <a:pt x="1649" y="404"/>
                  </a:lnTo>
                  <a:lnTo>
                    <a:pt x="1641" y="415"/>
                  </a:lnTo>
                  <a:lnTo>
                    <a:pt x="1636" y="420"/>
                  </a:lnTo>
                  <a:lnTo>
                    <a:pt x="1630" y="424"/>
                  </a:lnTo>
                  <a:lnTo>
                    <a:pt x="1625" y="427"/>
                  </a:lnTo>
                  <a:lnTo>
                    <a:pt x="1620" y="428"/>
                  </a:lnTo>
                  <a:lnTo>
                    <a:pt x="1606" y="430"/>
                  </a:lnTo>
                  <a:lnTo>
                    <a:pt x="1589" y="434"/>
                  </a:lnTo>
                  <a:lnTo>
                    <a:pt x="1568" y="438"/>
                  </a:lnTo>
                  <a:lnTo>
                    <a:pt x="1551" y="440"/>
                  </a:lnTo>
                  <a:lnTo>
                    <a:pt x="1532" y="442"/>
                  </a:lnTo>
                  <a:lnTo>
                    <a:pt x="1510" y="445"/>
                  </a:lnTo>
                  <a:lnTo>
                    <a:pt x="1491" y="446"/>
                  </a:lnTo>
                  <a:lnTo>
                    <a:pt x="1478" y="447"/>
                  </a:lnTo>
                  <a:lnTo>
                    <a:pt x="1466" y="448"/>
                  </a:lnTo>
                  <a:lnTo>
                    <a:pt x="1452" y="448"/>
                  </a:lnTo>
                  <a:lnTo>
                    <a:pt x="1445" y="448"/>
                  </a:lnTo>
                  <a:lnTo>
                    <a:pt x="1438" y="447"/>
                  </a:lnTo>
                  <a:lnTo>
                    <a:pt x="1432" y="445"/>
                  </a:lnTo>
                  <a:lnTo>
                    <a:pt x="1427" y="440"/>
                  </a:lnTo>
                  <a:lnTo>
                    <a:pt x="1423" y="435"/>
                  </a:lnTo>
                  <a:lnTo>
                    <a:pt x="1421" y="433"/>
                  </a:lnTo>
                  <a:lnTo>
                    <a:pt x="1417" y="430"/>
                  </a:lnTo>
                  <a:lnTo>
                    <a:pt x="1414" y="429"/>
                  </a:lnTo>
                  <a:lnTo>
                    <a:pt x="1406" y="426"/>
                  </a:lnTo>
                  <a:lnTo>
                    <a:pt x="1396" y="419"/>
                  </a:lnTo>
                  <a:lnTo>
                    <a:pt x="1383" y="410"/>
                  </a:lnTo>
                  <a:lnTo>
                    <a:pt x="1370" y="402"/>
                  </a:lnTo>
                  <a:lnTo>
                    <a:pt x="1364" y="398"/>
                  </a:lnTo>
                  <a:lnTo>
                    <a:pt x="1358" y="394"/>
                  </a:lnTo>
                  <a:lnTo>
                    <a:pt x="1352" y="388"/>
                  </a:lnTo>
                  <a:lnTo>
                    <a:pt x="1347" y="382"/>
                  </a:lnTo>
                  <a:lnTo>
                    <a:pt x="1344" y="371"/>
                  </a:lnTo>
                  <a:lnTo>
                    <a:pt x="1339" y="353"/>
                  </a:lnTo>
                  <a:lnTo>
                    <a:pt x="1337" y="333"/>
                  </a:lnTo>
                  <a:lnTo>
                    <a:pt x="1334" y="309"/>
                  </a:lnTo>
                  <a:lnTo>
                    <a:pt x="1333" y="285"/>
                  </a:lnTo>
                  <a:lnTo>
                    <a:pt x="1333" y="264"/>
                  </a:lnTo>
                  <a:lnTo>
                    <a:pt x="1333" y="255"/>
                  </a:lnTo>
                  <a:lnTo>
                    <a:pt x="1334" y="246"/>
                  </a:lnTo>
                  <a:lnTo>
                    <a:pt x="1337" y="239"/>
                  </a:lnTo>
                  <a:lnTo>
                    <a:pt x="1338" y="233"/>
                  </a:lnTo>
                  <a:lnTo>
                    <a:pt x="1344" y="226"/>
                  </a:lnTo>
                  <a:lnTo>
                    <a:pt x="1348" y="219"/>
                  </a:lnTo>
                  <a:lnTo>
                    <a:pt x="1354" y="213"/>
                  </a:lnTo>
                  <a:lnTo>
                    <a:pt x="1359" y="208"/>
                  </a:lnTo>
                  <a:lnTo>
                    <a:pt x="1364" y="203"/>
                  </a:lnTo>
                  <a:lnTo>
                    <a:pt x="1368" y="200"/>
                  </a:lnTo>
                  <a:lnTo>
                    <a:pt x="1370" y="196"/>
                  </a:lnTo>
                  <a:lnTo>
                    <a:pt x="1371" y="192"/>
                  </a:lnTo>
                  <a:lnTo>
                    <a:pt x="1372" y="184"/>
                  </a:lnTo>
                  <a:lnTo>
                    <a:pt x="1373" y="180"/>
                  </a:lnTo>
                  <a:lnTo>
                    <a:pt x="1375" y="177"/>
                  </a:lnTo>
                  <a:lnTo>
                    <a:pt x="1377" y="176"/>
                  </a:lnTo>
                  <a:lnTo>
                    <a:pt x="1378" y="175"/>
                  </a:lnTo>
                  <a:lnTo>
                    <a:pt x="1381" y="174"/>
                  </a:lnTo>
                  <a:lnTo>
                    <a:pt x="1383" y="174"/>
                  </a:lnTo>
                  <a:lnTo>
                    <a:pt x="1384" y="171"/>
                  </a:lnTo>
                  <a:lnTo>
                    <a:pt x="1385" y="169"/>
                  </a:lnTo>
                  <a:lnTo>
                    <a:pt x="1385" y="165"/>
                  </a:lnTo>
                  <a:lnTo>
                    <a:pt x="1384" y="162"/>
                  </a:lnTo>
                  <a:lnTo>
                    <a:pt x="1383" y="158"/>
                  </a:lnTo>
                  <a:lnTo>
                    <a:pt x="1382" y="155"/>
                  </a:lnTo>
                  <a:lnTo>
                    <a:pt x="1379" y="151"/>
                  </a:lnTo>
                  <a:lnTo>
                    <a:pt x="1373" y="148"/>
                  </a:lnTo>
                  <a:lnTo>
                    <a:pt x="1369" y="142"/>
                  </a:lnTo>
                  <a:lnTo>
                    <a:pt x="1366" y="139"/>
                  </a:lnTo>
                  <a:lnTo>
                    <a:pt x="1365" y="136"/>
                  </a:lnTo>
                  <a:lnTo>
                    <a:pt x="1364" y="132"/>
                  </a:lnTo>
                  <a:lnTo>
                    <a:pt x="1363" y="127"/>
                  </a:lnTo>
                  <a:lnTo>
                    <a:pt x="1363" y="124"/>
                  </a:lnTo>
                  <a:lnTo>
                    <a:pt x="1360" y="118"/>
                  </a:lnTo>
                  <a:lnTo>
                    <a:pt x="1358" y="113"/>
                  </a:lnTo>
                  <a:lnTo>
                    <a:pt x="1356" y="108"/>
                  </a:lnTo>
                  <a:lnTo>
                    <a:pt x="1348" y="100"/>
                  </a:lnTo>
                  <a:lnTo>
                    <a:pt x="1341" y="93"/>
                  </a:lnTo>
                  <a:lnTo>
                    <a:pt x="1334" y="86"/>
                  </a:lnTo>
                  <a:lnTo>
                    <a:pt x="1328" y="77"/>
                  </a:lnTo>
                  <a:lnTo>
                    <a:pt x="1324" y="69"/>
                  </a:lnTo>
                  <a:lnTo>
                    <a:pt x="1320" y="61"/>
                  </a:lnTo>
                  <a:lnTo>
                    <a:pt x="1314" y="52"/>
                  </a:lnTo>
                  <a:lnTo>
                    <a:pt x="1307" y="41"/>
                  </a:lnTo>
                  <a:lnTo>
                    <a:pt x="1299" y="29"/>
                  </a:lnTo>
                  <a:lnTo>
                    <a:pt x="1291" y="19"/>
                  </a:lnTo>
                  <a:lnTo>
                    <a:pt x="1283" y="13"/>
                  </a:lnTo>
                  <a:lnTo>
                    <a:pt x="1274" y="8"/>
                  </a:lnTo>
                  <a:lnTo>
                    <a:pt x="1264" y="6"/>
                  </a:lnTo>
                  <a:lnTo>
                    <a:pt x="1255" y="4"/>
                  </a:lnTo>
                  <a:lnTo>
                    <a:pt x="1251" y="4"/>
                  </a:lnTo>
                  <a:lnTo>
                    <a:pt x="1246" y="4"/>
                  </a:lnTo>
                  <a:lnTo>
                    <a:pt x="1242" y="5"/>
                  </a:lnTo>
                  <a:lnTo>
                    <a:pt x="1238" y="6"/>
                  </a:lnTo>
                  <a:lnTo>
                    <a:pt x="1234" y="8"/>
                  </a:lnTo>
                  <a:lnTo>
                    <a:pt x="1231" y="11"/>
                  </a:lnTo>
                  <a:lnTo>
                    <a:pt x="1228" y="14"/>
                  </a:lnTo>
                  <a:lnTo>
                    <a:pt x="1226" y="19"/>
                  </a:lnTo>
                  <a:lnTo>
                    <a:pt x="1224" y="29"/>
                  </a:lnTo>
                  <a:lnTo>
                    <a:pt x="1220" y="39"/>
                  </a:lnTo>
                  <a:lnTo>
                    <a:pt x="1218" y="45"/>
                  </a:lnTo>
                  <a:lnTo>
                    <a:pt x="1215" y="50"/>
                  </a:lnTo>
                  <a:lnTo>
                    <a:pt x="1212" y="54"/>
                  </a:lnTo>
                  <a:lnTo>
                    <a:pt x="1207" y="58"/>
                  </a:lnTo>
                  <a:lnTo>
                    <a:pt x="1198" y="63"/>
                  </a:lnTo>
                  <a:lnTo>
                    <a:pt x="1192" y="68"/>
                  </a:lnTo>
                  <a:lnTo>
                    <a:pt x="1184" y="70"/>
                  </a:lnTo>
                  <a:lnTo>
                    <a:pt x="1180" y="70"/>
                  </a:lnTo>
                  <a:lnTo>
                    <a:pt x="1173" y="57"/>
                  </a:lnTo>
                  <a:lnTo>
                    <a:pt x="1162" y="41"/>
                  </a:lnTo>
                  <a:lnTo>
                    <a:pt x="1157" y="39"/>
                  </a:lnTo>
                  <a:lnTo>
                    <a:pt x="1154" y="39"/>
                  </a:lnTo>
                  <a:lnTo>
                    <a:pt x="1149" y="41"/>
                  </a:lnTo>
                  <a:lnTo>
                    <a:pt x="1145" y="42"/>
                  </a:lnTo>
                  <a:lnTo>
                    <a:pt x="1137" y="47"/>
                  </a:lnTo>
                  <a:lnTo>
                    <a:pt x="1129" y="52"/>
                  </a:lnTo>
                  <a:lnTo>
                    <a:pt x="1119" y="57"/>
                  </a:lnTo>
                  <a:lnTo>
                    <a:pt x="1110" y="61"/>
                  </a:lnTo>
                  <a:lnTo>
                    <a:pt x="1098" y="62"/>
                  </a:lnTo>
                  <a:lnTo>
                    <a:pt x="1088" y="61"/>
                  </a:lnTo>
                  <a:lnTo>
                    <a:pt x="1074" y="50"/>
                  </a:lnTo>
                  <a:lnTo>
                    <a:pt x="1063" y="41"/>
                  </a:lnTo>
                  <a:lnTo>
                    <a:pt x="1060" y="42"/>
                  </a:lnTo>
                  <a:lnTo>
                    <a:pt x="1058" y="44"/>
                  </a:lnTo>
                  <a:lnTo>
                    <a:pt x="1057" y="48"/>
                  </a:lnTo>
                  <a:lnTo>
                    <a:pt x="1056" y="52"/>
                  </a:lnTo>
                  <a:lnTo>
                    <a:pt x="1056" y="62"/>
                  </a:lnTo>
                  <a:lnTo>
                    <a:pt x="1056" y="73"/>
                  </a:lnTo>
                  <a:lnTo>
                    <a:pt x="1055" y="82"/>
                  </a:lnTo>
                  <a:lnTo>
                    <a:pt x="1052" y="92"/>
                  </a:lnTo>
                  <a:lnTo>
                    <a:pt x="1048" y="100"/>
                  </a:lnTo>
                  <a:lnTo>
                    <a:pt x="1043" y="108"/>
                  </a:lnTo>
                  <a:lnTo>
                    <a:pt x="1041" y="111"/>
                  </a:lnTo>
                  <a:lnTo>
                    <a:pt x="1038" y="112"/>
                  </a:lnTo>
                  <a:lnTo>
                    <a:pt x="1035" y="114"/>
                  </a:lnTo>
                  <a:lnTo>
                    <a:pt x="1031" y="114"/>
                  </a:lnTo>
                  <a:lnTo>
                    <a:pt x="1023" y="115"/>
                  </a:lnTo>
                  <a:lnTo>
                    <a:pt x="1016" y="114"/>
                  </a:lnTo>
                  <a:lnTo>
                    <a:pt x="1009" y="113"/>
                  </a:lnTo>
                  <a:lnTo>
                    <a:pt x="1003" y="111"/>
                  </a:lnTo>
                  <a:lnTo>
                    <a:pt x="999" y="110"/>
                  </a:lnTo>
                  <a:lnTo>
                    <a:pt x="997" y="108"/>
                  </a:lnTo>
                  <a:lnTo>
                    <a:pt x="995" y="105"/>
                  </a:lnTo>
                  <a:lnTo>
                    <a:pt x="994" y="101"/>
                  </a:lnTo>
                  <a:lnTo>
                    <a:pt x="994" y="99"/>
                  </a:lnTo>
                  <a:lnTo>
                    <a:pt x="997" y="95"/>
                  </a:lnTo>
                  <a:lnTo>
                    <a:pt x="999" y="93"/>
                  </a:lnTo>
                  <a:lnTo>
                    <a:pt x="1003" y="90"/>
                  </a:lnTo>
                  <a:lnTo>
                    <a:pt x="1006" y="88"/>
                  </a:lnTo>
                  <a:lnTo>
                    <a:pt x="1010" y="83"/>
                  </a:lnTo>
                  <a:lnTo>
                    <a:pt x="1011" y="79"/>
                  </a:lnTo>
                  <a:lnTo>
                    <a:pt x="1012" y="71"/>
                  </a:lnTo>
                  <a:lnTo>
                    <a:pt x="1012" y="66"/>
                  </a:lnTo>
                  <a:lnTo>
                    <a:pt x="1010" y="61"/>
                  </a:lnTo>
                  <a:lnTo>
                    <a:pt x="1006" y="57"/>
                  </a:lnTo>
                  <a:lnTo>
                    <a:pt x="1000" y="55"/>
                  </a:lnTo>
                  <a:lnTo>
                    <a:pt x="992" y="52"/>
                  </a:lnTo>
                  <a:lnTo>
                    <a:pt x="981" y="51"/>
                  </a:lnTo>
                  <a:lnTo>
                    <a:pt x="969" y="51"/>
                  </a:lnTo>
                  <a:lnTo>
                    <a:pt x="961" y="51"/>
                  </a:lnTo>
                  <a:lnTo>
                    <a:pt x="957" y="51"/>
                  </a:lnTo>
                  <a:lnTo>
                    <a:pt x="955" y="50"/>
                  </a:lnTo>
                  <a:lnTo>
                    <a:pt x="955" y="49"/>
                  </a:lnTo>
                  <a:lnTo>
                    <a:pt x="955" y="48"/>
                  </a:lnTo>
                  <a:lnTo>
                    <a:pt x="956" y="45"/>
                  </a:lnTo>
                  <a:lnTo>
                    <a:pt x="959" y="43"/>
                  </a:lnTo>
                  <a:lnTo>
                    <a:pt x="963" y="41"/>
                  </a:lnTo>
                  <a:lnTo>
                    <a:pt x="968" y="39"/>
                  </a:lnTo>
                  <a:lnTo>
                    <a:pt x="974" y="37"/>
                  </a:lnTo>
                  <a:lnTo>
                    <a:pt x="978" y="33"/>
                  </a:lnTo>
                  <a:lnTo>
                    <a:pt x="979" y="30"/>
                  </a:lnTo>
                  <a:lnTo>
                    <a:pt x="980" y="26"/>
                  </a:lnTo>
                  <a:lnTo>
                    <a:pt x="978" y="23"/>
                  </a:lnTo>
                  <a:lnTo>
                    <a:pt x="975" y="19"/>
                  </a:lnTo>
                  <a:lnTo>
                    <a:pt x="972" y="17"/>
                  </a:lnTo>
                  <a:lnTo>
                    <a:pt x="966" y="14"/>
                  </a:lnTo>
                  <a:lnTo>
                    <a:pt x="955" y="11"/>
                  </a:lnTo>
                  <a:lnTo>
                    <a:pt x="944" y="6"/>
                  </a:lnTo>
                  <a:lnTo>
                    <a:pt x="934" y="3"/>
                  </a:lnTo>
                  <a:lnTo>
                    <a:pt x="923" y="0"/>
                  </a:lnTo>
                  <a:close/>
                </a:path>
              </a:pathLst>
            </a:custGeom>
            <a:solidFill>
              <a:srgbClr val="FF0000">
                <a:alpha val="10196"/>
              </a:srgbClr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altLang="zh-CN" sz="1400" b="1" dirty="0"/>
            </a:p>
            <a:p>
              <a:r>
                <a:rPr lang="en-US" altLang="zh-CN" sz="1400" b="1" dirty="0"/>
                <a:t>     26</a:t>
              </a:r>
              <a:endParaRPr lang="zh-CN" altLang="en-US" sz="1400" b="1" dirty="0"/>
            </a:p>
          </p:txBody>
        </p:sp>
        <p:sp>
          <p:nvSpPr>
            <p:cNvPr id="50" name="安徽">
              <a:extLst>
                <a:ext uri="{FF2B5EF4-FFF2-40B4-BE49-F238E27FC236}">
                  <a16:creationId xmlns:a16="http://schemas.microsoft.com/office/drawing/2014/main" id="{DD8A380E-3A3D-4EC9-AC4C-6BF3FDD059B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07201" y="4210270"/>
              <a:ext cx="466731" cy="600106"/>
            </a:xfrm>
            <a:custGeom>
              <a:avLst/>
              <a:gdLst>
                <a:gd name="T0" fmla="*/ 1649 w 1769"/>
                <a:gd name="T1" fmla="*/ 1386 h 2242"/>
                <a:gd name="T2" fmla="*/ 1461 w 1769"/>
                <a:gd name="T3" fmla="*/ 1420 h 2242"/>
                <a:gd name="T4" fmla="*/ 1473 w 1769"/>
                <a:gd name="T5" fmla="*/ 1325 h 2242"/>
                <a:gd name="T6" fmla="*/ 1439 w 1769"/>
                <a:gd name="T7" fmla="*/ 1249 h 2242"/>
                <a:gd name="T8" fmla="*/ 1392 w 1769"/>
                <a:gd name="T9" fmla="*/ 1223 h 2242"/>
                <a:gd name="T10" fmla="*/ 1288 w 1769"/>
                <a:gd name="T11" fmla="*/ 1146 h 2242"/>
                <a:gd name="T12" fmla="*/ 1360 w 1769"/>
                <a:gd name="T13" fmla="*/ 1005 h 2242"/>
                <a:gd name="T14" fmla="*/ 1344 w 1769"/>
                <a:gd name="T15" fmla="*/ 878 h 2242"/>
                <a:gd name="T16" fmla="*/ 1471 w 1769"/>
                <a:gd name="T17" fmla="*/ 840 h 2242"/>
                <a:gd name="T18" fmla="*/ 1553 w 1769"/>
                <a:gd name="T19" fmla="*/ 767 h 2242"/>
                <a:gd name="T20" fmla="*/ 1424 w 1769"/>
                <a:gd name="T21" fmla="*/ 673 h 2242"/>
                <a:gd name="T22" fmla="*/ 1371 w 1769"/>
                <a:gd name="T23" fmla="*/ 774 h 2242"/>
                <a:gd name="T24" fmla="*/ 1205 w 1769"/>
                <a:gd name="T25" fmla="*/ 692 h 2242"/>
                <a:gd name="T26" fmla="*/ 1137 w 1769"/>
                <a:gd name="T27" fmla="*/ 604 h 2242"/>
                <a:gd name="T28" fmla="*/ 1087 w 1769"/>
                <a:gd name="T29" fmla="*/ 525 h 2242"/>
                <a:gd name="T30" fmla="*/ 1130 w 1769"/>
                <a:gd name="T31" fmla="*/ 414 h 2242"/>
                <a:gd name="T32" fmla="*/ 997 w 1769"/>
                <a:gd name="T33" fmla="*/ 364 h 2242"/>
                <a:gd name="T34" fmla="*/ 950 w 1769"/>
                <a:gd name="T35" fmla="*/ 270 h 2242"/>
                <a:gd name="T36" fmla="*/ 873 w 1769"/>
                <a:gd name="T37" fmla="*/ 247 h 2242"/>
                <a:gd name="T38" fmla="*/ 730 w 1769"/>
                <a:gd name="T39" fmla="*/ 208 h 2242"/>
                <a:gd name="T40" fmla="*/ 648 w 1769"/>
                <a:gd name="T41" fmla="*/ 99 h 2242"/>
                <a:gd name="T42" fmla="*/ 482 w 1769"/>
                <a:gd name="T43" fmla="*/ 0 h 2242"/>
                <a:gd name="T44" fmla="*/ 456 w 1769"/>
                <a:gd name="T45" fmla="*/ 137 h 2242"/>
                <a:gd name="T46" fmla="*/ 553 w 1769"/>
                <a:gd name="T47" fmla="*/ 232 h 2242"/>
                <a:gd name="T48" fmla="*/ 519 w 1769"/>
                <a:gd name="T49" fmla="*/ 357 h 2242"/>
                <a:gd name="T50" fmla="*/ 391 w 1769"/>
                <a:gd name="T51" fmla="*/ 371 h 2242"/>
                <a:gd name="T52" fmla="*/ 284 w 1769"/>
                <a:gd name="T53" fmla="*/ 272 h 2242"/>
                <a:gd name="T54" fmla="*/ 230 w 1769"/>
                <a:gd name="T55" fmla="*/ 364 h 2242"/>
                <a:gd name="T56" fmla="*/ 235 w 1769"/>
                <a:gd name="T57" fmla="*/ 488 h 2242"/>
                <a:gd name="T58" fmla="*/ 147 w 1769"/>
                <a:gd name="T59" fmla="*/ 617 h 2242"/>
                <a:gd name="T60" fmla="*/ 12 w 1769"/>
                <a:gd name="T61" fmla="*/ 694 h 2242"/>
                <a:gd name="T62" fmla="*/ 37 w 1769"/>
                <a:gd name="T63" fmla="*/ 796 h 2242"/>
                <a:gd name="T64" fmla="*/ 106 w 1769"/>
                <a:gd name="T65" fmla="*/ 902 h 2242"/>
                <a:gd name="T66" fmla="*/ 193 w 1769"/>
                <a:gd name="T67" fmla="*/ 941 h 2242"/>
                <a:gd name="T68" fmla="*/ 311 w 1769"/>
                <a:gd name="T69" fmla="*/ 959 h 2242"/>
                <a:gd name="T70" fmla="*/ 366 w 1769"/>
                <a:gd name="T71" fmla="*/ 944 h 2242"/>
                <a:gd name="T72" fmla="*/ 383 w 1769"/>
                <a:gd name="T73" fmla="*/ 1211 h 2242"/>
                <a:gd name="T74" fmla="*/ 232 w 1769"/>
                <a:gd name="T75" fmla="*/ 1329 h 2242"/>
                <a:gd name="T76" fmla="*/ 261 w 1769"/>
                <a:gd name="T77" fmla="*/ 1514 h 2242"/>
                <a:gd name="T78" fmla="*/ 391 w 1769"/>
                <a:gd name="T79" fmla="*/ 1542 h 2242"/>
                <a:gd name="T80" fmla="*/ 406 w 1769"/>
                <a:gd name="T81" fmla="*/ 1657 h 2242"/>
                <a:gd name="T82" fmla="*/ 371 w 1769"/>
                <a:gd name="T83" fmla="*/ 1763 h 2242"/>
                <a:gd name="T84" fmla="*/ 415 w 1769"/>
                <a:gd name="T85" fmla="*/ 1878 h 2242"/>
                <a:gd name="T86" fmla="*/ 495 w 1769"/>
                <a:gd name="T87" fmla="*/ 2046 h 2242"/>
                <a:gd name="T88" fmla="*/ 580 w 1769"/>
                <a:gd name="T89" fmla="*/ 2122 h 2242"/>
                <a:gd name="T90" fmla="*/ 750 w 1769"/>
                <a:gd name="T91" fmla="*/ 2007 h 2242"/>
                <a:gd name="T92" fmla="*/ 740 w 1769"/>
                <a:gd name="T93" fmla="*/ 2123 h 2242"/>
                <a:gd name="T94" fmla="*/ 804 w 1769"/>
                <a:gd name="T95" fmla="*/ 2201 h 2242"/>
                <a:gd name="T96" fmla="*/ 872 w 1769"/>
                <a:gd name="T97" fmla="*/ 2095 h 2242"/>
                <a:gd name="T98" fmla="*/ 967 w 1769"/>
                <a:gd name="T99" fmla="*/ 2084 h 2242"/>
                <a:gd name="T100" fmla="*/ 1103 w 1769"/>
                <a:gd name="T101" fmla="*/ 2191 h 2242"/>
                <a:gd name="T102" fmla="*/ 1263 w 1769"/>
                <a:gd name="T103" fmla="*/ 2188 h 2242"/>
                <a:gd name="T104" fmla="*/ 1359 w 1769"/>
                <a:gd name="T105" fmla="*/ 2189 h 2242"/>
                <a:gd name="T106" fmla="*/ 1427 w 1769"/>
                <a:gd name="T107" fmla="*/ 2137 h 2242"/>
                <a:gd name="T108" fmla="*/ 1523 w 1769"/>
                <a:gd name="T109" fmla="*/ 1998 h 2242"/>
                <a:gd name="T110" fmla="*/ 1539 w 1769"/>
                <a:gd name="T111" fmla="*/ 1883 h 2242"/>
                <a:gd name="T112" fmla="*/ 1587 w 1769"/>
                <a:gd name="T113" fmla="*/ 1817 h 2242"/>
                <a:gd name="T114" fmla="*/ 1703 w 1769"/>
                <a:gd name="T115" fmla="*/ 1778 h 2242"/>
                <a:gd name="T116" fmla="*/ 1671 w 1769"/>
                <a:gd name="T117" fmla="*/ 1673 h 2242"/>
                <a:gd name="T118" fmla="*/ 1729 w 1769"/>
                <a:gd name="T119" fmla="*/ 1612 h 2242"/>
                <a:gd name="T120" fmla="*/ 1766 w 1769"/>
                <a:gd name="T121" fmla="*/ 1444 h 2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769" h="2242">
                  <a:moveTo>
                    <a:pt x="1750" y="1441"/>
                  </a:moveTo>
                  <a:lnTo>
                    <a:pt x="1743" y="1437"/>
                  </a:lnTo>
                  <a:lnTo>
                    <a:pt x="1736" y="1432"/>
                  </a:lnTo>
                  <a:lnTo>
                    <a:pt x="1731" y="1430"/>
                  </a:lnTo>
                  <a:lnTo>
                    <a:pt x="1725" y="1429"/>
                  </a:lnTo>
                  <a:lnTo>
                    <a:pt x="1718" y="1430"/>
                  </a:lnTo>
                  <a:lnTo>
                    <a:pt x="1711" y="1431"/>
                  </a:lnTo>
                  <a:lnTo>
                    <a:pt x="1695" y="1433"/>
                  </a:lnTo>
                  <a:lnTo>
                    <a:pt x="1682" y="1435"/>
                  </a:lnTo>
                  <a:lnTo>
                    <a:pt x="1676" y="1433"/>
                  </a:lnTo>
                  <a:lnTo>
                    <a:pt x="1673" y="1431"/>
                  </a:lnTo>
                  <a:lnTo>
                    <a:pt x="1671" y="1429"/>
                  </a:lnTo>
                  <a:lnTo>
                    <a:pt x="1668" y="1424"/>
                  </a:lnTo>
                  <a:lnTo>
                    <a:pt x="1666" y="1414"/>
                  </a:lnTo>
                  <a:lnTo>
                    <a:pt x="1666" y="1404"/>
                  </a:lnTo>
                  <a:lnTo>
                    <a:pt x="1666" y="1393"/>
                  </a:lnTo>
                  <a:lnTo>
                    <a:pt x="1665" y="1386"/>
                  </a:lnTo>
                  <a:lnTo>
                    <a:pt x="1663" y="1383"/>
                  </a:lnTo>
                  <a:lnTo>
                    <a:pt x="1662" y="1382"/>
                  </a:lnTo>
                  <a:lnTo>
                    <a:pt x="1661" y="1381"/>
                  </a:lnTo>
                  <a:lnTo>
                    <a:pt x="1660" y="1381"/>
                  </a:lnTo>
                  <a:lnTo>
                    <a:pt x="1649" y="1386"/>
                  </a:lnTo>
                  <a:lnTo>
                    <a:pt x="1635" y="1395"/>
                  </a:lnTo>
                  <a:lnTo>
                    <a:pt x="1630" y="1397"/>
                  </a:lnTo>
                  <a:lnTo>
                    <a:pt x="1625" y="1398"/>
                  </a:lnTo>
                  <a:lnTo>
                    <a:pt x="1622" y="1397"/>
                  </a:lnTo>
                  <a:lnTo>
                    <a:pt x="1617" y="1397"/>
                  </a:lnTo>
                  <a:lnTo>
                    <a:pt x="1610" y="1393"/>
                  </a:lnTo>
                  <a:lnTo>
                    <a:pt x="1600" y="1388"/>
                  </a:lnTo>
                  <a:lnTo>
                    <a:pt x="1596" y="1386"/>
                  </a:lnTo>
                  <a:lnTo>
                    <a:pt x="1592" y="1386"/>
                  </a:lnTo>
                  <a:lnTo>
                    <a:pt x="1590" y="1387"/>
                  </a:lnTo>
                  <a:lnTo>
                    <a:pt x="1587" y="1389"/>
                  </a:lnTo>
                  <a:lnTo>
                    <a:pt x="1581" y="1397"/>
                  </a:lnTo>
                  <a:lnTo>
                    <a:pt x="1573" y="1404"/>
                  </a:lnTo>
                  <a:lnTo>
                    <a:pt x="1566" y="1407"/>
                  </a:lnTo>
                  <a:lnTo>
                    <a:pt x="1558" y="1411"/>
                  </a:lnTo>
                  <a:lnTo>
                    <a:pt x="1547" y="1412"/>
                  </a:lnTo>
                  <a:lnTo>
                    <a:pt x="1535" y="1414"/>
                  </a:lnTo>
                  <a:lnTo>
                    <a:pt x="1512" y="1416"/>
                  </a:lnTo>
                  <a:lnTo>
                    <a:pt x="1496" y="1418"/>
                  </a:lnTo>
                  <a:lnTo>
                    <a:pt x="1483" y="1419"/>
                  </a:lnTo>
                  <a:lnTo>
                    <a:pt x="1468" y="1420"/>
                  </a:lnTo>
                  <a:lnTo>
                    <a:pt x="1461" y="1420"/>
                  </a:lnTo>
                  <a:lnTo>
                    <a:pt x="1455" y="1419"/>
                  </a:lnTo>
                  <a:lnTo>
                    <a:pt x="1452" y="1418"/>
                  </a:lnTo>
                  <a:lnTo>
                    <a:pt x="1449" y="1416"/>
                  </a:lnTo>
                  <a:lnTo>
                    <a:pt x="1447" y="1410"/>
                  </a:lnTo>
                  <a:lnTo>
                    <a:pt x="1442" y="1404"/>
                  </a:lnTo>
                  <a:lnTo>
                    <a:pt x="1438" y="1399"/>
                  </a:lnTo>
                  <a:lnTo>
                    <a:pt x="1430" y="1394"/>
                  </a:lnTo>
                  <a:lnTo>
                    <a:pt x="1428" y="1391"/>
                  </a:lnTo>
                  <a:lnTo>
                    <a:pt x="1427" y="1388"/>
                  </a:lnTo>
                  <a:lnTo>
                    <a:pt x="1426" y="1385"/>
                  </a:lnTo>
                  <a:lnTo>
                    <a:pt x="1427" y="1381"/>
                  </a:lnTo>
                  <a:lnTo>
                    <a:pt x="1428" y="1379"/>
                  </a:lnTo>
                  <a:lnTo>
                    <a:pt x="1430" y="1375"/>
                  </a:lnTo>
                  <a:lnTo>
                    <a:pt x="1434" y="1373"/>
                  </a:lnTo>
                  <a:lnTo>
                    <a:pt x="1438" y="1372"/>
                  </a:lnTo>
                  <a:lnTo>
                    <a:pt x="1445" y="1369"/>
                  </a:lnTo>
                  <a:lnTo>
                    <a:pt x="1452" y="1364"/>
                  </a:lnTo>
                  <a:lnTo>
                    <a:pt x="1459" y="1359"/>
                  </a:lnTo>
                  <a:lnTo>
                    <a:pt x="1465" y="1348"/>
                  </a:lnTo>
                  <a:lnTo>
                    <a:pt x="1468" y="1341"/>
                  </a:lnTo>
                  <a:lnTo>
                    <a:pt x="1472" y="1334"/>
                  </a:lnTo>
                  <a:lnTo>
                    <a:pt x="1473" y="1325"/>
                  </a:lnTo>
                  <a:lnTo>
                    <a:pt x="1476" y="1317"/>
                  </a:lnTo>
                  <a:lnTo>
                    <a:pt x="1477" y="1301"/>
                  </a:lnTo>
                  <a:lnTo>
                    <a:pt x="1477" y="1291"/>
                  </a:lnTo>
                  <a:lnTo>
                    <a:pt x="1477" y="1279"/>
                  </a:lnTo>
                  <a:lnTo>
                    <a:pt x="1476" y="1262"/>
                  </a:lnTo>
                  <a:lnTo>
                    <a:pt x="1474" y="1254"/>
                  </a:lnTo>
                  <a:lnTo>
                    <a:pt x="1472" y="1247"/>
                  </a:lnTo>
                  <a:lnTo>
                    <a:pt x="1471" y="1244"/>
                  </a:lnTo>
                  <a:lnTo>
                    <a:pt x="1468" y="1242"/>
                  </a:lnTo>
                  <a:lnTo>
                    <a:pt x="1466" y="1241"/>
                  </a:lnTo>
                  <a:lnTo>
                    <a:pt x="1465" y="1240"/>
                  </a:lnTo>
                  <a:lnTo>
                    <a:pt x="1460" y="1240"/>
                  </a:lnTo>
                  <a:lnTo>
                    <a:pt x="1457" y="1241"/>
                  </a:lnTo>
                  <a:lnTo>
                    <a:pt x="1454" y="1243"/>
                  </a:lnTo>
                  <a:lnTo>
                    <a:pt x="1452" y="1247"/>
                  </a:lnTo>
                  <a:lnTo>
                    <a:pt x="1449" y="1249"/>
                  </a:lnTo>
                  <a:lnTo>
                    <a:pt x="1448" y="1253"/>
                  </a:lnTo>
                  <a:lnTo>
                    <a:pt x="1446" y="1254"/>
                  </a:lnTo>
                  <a:lnTo>
                    <a:pt x="1443" y="1255"/>
                  </a:lnTo>
                  <a:lnTo>
                    <a:pt x="1441" y="1254"/>
                  </a:lnTo>
                  <a:lnTo>
                    <a:pt x="1440" y="1252"/>
                  </a:lnTo>
                  <a:lnTo>
                    <a:pt x="1439" y="1249"/>
                  </a:lnTo>
                  <a:lnTo>
                    <a:pt x="1438" y="1246"/>
                  </a:lnTo>
                  <a:lnTo>
                    <a:pt x="1436" y="1238"/>
                  </a:lnTo>
                  <a:lnTo>
                    <a:pt x="1435" y="1230"/>
                  </a:lnTo>
                  <a:lnTo>
                    <a:pt x="1434" y="1228"/>
                  </a:lnTo>
                  <a:lnTo>
                    <a:pt x="1432" y="1227"/>
                  </a:lnTo>
                  <a:lnTo>
                    <a:pt x="1429" y="1228"/>
                  </a:lnTo>
                  <a:lnTo>
                    <a:pt x="1427" y="1230"/>
                  </a:lnTo>
                  <a:lnTo>
                    <a:pt x="1420" y="1237"/>
                  </a:lnTo>
                  <a:lnTo>
                    <a:pt x="1413" y="1246"/>
                  </a:lnTo>
                  <a:lnTo>
                    <a:pt x="1409" y="1250"/>
                  </a:lnTo>
                  <a:lnTo>
                    <a:pt x="1405" y="1253"/>
                  </a:lnTo>
                  <a:lnTo>
                    <a:pt x="1401" y="1254"/>
                  </a:lnTo>
                  <a:lnTo>
                    <a:pt x="1397" y="1255"/>
                  </a:lnTo>
                  <a:lnTo>
                    <a:pt x="1395" y="1255"/>
                  </a:lnTo>
                  <a:lnTo>
                    <a:pt x="1391" y="1254"/>
                  </a:lnTo>
                  <a:lnTo>
                    <a:pt x="1389" y="1252"/>
                  </a:lnTo>
                  <a:lnTo>
                    <a:pt x="1388" y="1248"/>
                  </a:lnTo>
                  <a:lnTo>
                    <a:pt x="1386" y="1243"/>
                  </a:lnTo>
                  <a:lnTo>
                    <a:pt x="1386" y="1240"/>
                  </a:lnTo>
                  <a:lnTo>
                    <a:pt x="1388" y="1236"/>
                  </a:lnTo>
                  <a:lnTo>
                    <a:pt x="1389" y="1231"/>
                  </a:lnTo>
                  <a:lnTo>
                    <a:pt x="1392" y="1223"/>
                  </a:lnTo>
                  <a:lnTo>
                    <a:pt x="1394" y="1215"/>
                  </a:lnTo>
                  <a:lnTo>
                    <a:pt x="1394" y="1211"/>
                  </a:lnTo>
                  <a:lnTo>
                    <a:pt x="1392" y="1208"/>
                  </a:lnTo>
                  <a:lnTo>
                    <a:pt x="1389" y="1205"/>
                  </a:lnTo>
                  <a:lnTo>
                    <a:pt x="1385" y="1204"/>
                  </a:lnTo>
                  <a:lnTo>
                    <a:pt x="1376" y="1202"/>
                  </a:lnTo>
                  <a:lnTo>
                    <a:pt x="1363" y="1202"/>
                  </a:lnTo>
                  <a:lnTo>
                    <a:pt x="1354" y="1202"/>
                  </a:lnTo>
                  <a:lnTo>
                    <a:pt x="1347" y="1200"/>
                  </a:lnTo>
                  <a:lnTo>
                    <a:pt x="1341" y="1198"/>
                  </a:lnTo>
                  <a:lnTo>
                    <a:pt x="1336" y="1194"/>
                  </a:lnTo>
                  <a:lnTo>
                    <a:pt x="1333" y="1191"/>
                  </a:lnTo>
                  <a:lnTo>
                    <a:pt x="1329" y="1186"/>
                  </a:lnTo>
                  <a:lnTo>
                    <a:pt x="1328" y="1179"/>
                  </a:lnTo>
                  <a:lnTo>
                    <a:pt x="1327" y="1172"/>
                  </a:lnTo>
                  <a:lnTo>
                    <a:pt x="1326" y="1167"/>
                  </a:lnTo>
                  <a:lnTo>
                    <a:pt x="1323" y="1164"/>
                  </a:lnTo>
                  <a:lnTo>
                    <a:pt x="1320" y="1160"/>
                  </a:lnTo>
                  <a:lnTo>
                    <a:pt x="1314" y="1158"/>
                  </a:lnTo>
                  <a:lnTo>
                    <a:pt x="1306" y="1154"/>
                  </a:lnTo>
                  <a:lnTo>
                    <a:pt x="1296" y="1150"/>
                  </a:lnTo>
                  <a:lnTo>
                    <a:pt x="1288" y="1146"/>
                  </a:lnTo>
                  <a:lnTo>
                    <a:pt x="1282" y="1141"/>
                  </a:lnTo>
                  <a:lnTo>
                    <a:pt x="1278" y="1136"/>
                  </a:lnTo>
                  <a:lnTo>
                    <a:pt x="1276" y="1133"/>
                  </a:lnTo>
                  <a:lnTo>
                    <a:pt x="1275" y="1128"/>
                  </a:lnTo>
                  <a:lnTo>
                    <a:pt x="1275" y="1124"/>
                  </a:lnTo>
                  <a:lnTo>
                    <a:pt x="1276" y="1116"/>
                  </a:lnTo>
                  <a:lnTo>
                    <a:pt x="1278" y="1108"/>
                  </a:lnTo>
                  <a:lnTo>
                    <a:pt x="1278" y="1098"/>
                  </a:lnTo>
                  <a:lnTo>
                    <a:pt x="1278" y="1090"/>
                  </a:lnTo>
                  <a:lnTo>
                    <a:pt x="1276" y="1083"/>
                  </a:lnTo>
                  <a:lnTo>
                    <a:pt x="1273" y="1079"/>
                  </a:lnTo>
                  <a:lnTo>
                    <a:pt x="1273" y="1078"/>
                  </a:lnTo>
                  <a:lnTo>
                    <a:pt x="1275" y="1076"/>
                  </a:lnTo>
                  <a:lnTo>
                    <a:pt x="1277" y="1073"/>
                  </a:lnTo>
                  <a:lnTo>
                    <a:pt x="1282" y="1071"/>
                  </a:lnTo>
                  <a:lnTo>
                    <a:pt x="1290" y="1065"/>
                  </a:lnTo>
                  <a:lnTo>
                    <a:pt x="1302" y="1057"/>
                  </a:lnTo>
                  <a:lnTo>
                    <a:pt x="1316" y="1046"/>
                  </a:lnTo>
                  <a:lnTo>
                    <a:pt x="1332" y="1035"/>
                  </a:lnTo>
                  <a:lnTo>
                    <a:pt x="1344" y="1025"/>
                  </a:lnTo>
                  <a:lnTo>
                    <a:pt x="1353" y="1015"/>
                  </a:lnTo>
                  <a:lnTo>
                    <a:pt x="1360" y="1005"/>
                  </a:lnTo>
                  <a:lnTo>
                    <a:pt x="1365" y="998"/>
                  </a:lnTo>
                  <a:lnTo>
                    <a:pt x="1369" y="990"/>
                  </a:lnTo>
                  <a:lnTo>
                    <a:pt x="1373" y="982"/>
                  </a:lnTo>
                  <a:lnTo>
                    <a:pt x="1375" y="978"/>
                  </a:lnTo>
                  <a:lnTo>
                    <a:pt x="1375" y="973"/>
                  </a:lnTo>
                  <a:lnTo>
                    <a:pt x="1376" y="969"/>
                  </a:lnTo>
                  <a:lnTo>
                    <a:pt x="1375" y="965"/>
                  </a:lnTo>
                  <a:lnTo>
                    <a:pt x="1373" y="956"/>
                  </a:lnTo>
                  <a:lnTo>
                    <a:pt x="1372" y="944"/>
                  </a:lnTo>
                  <a:lnTo>
                    <a:pt x="1372" y="932"/>
                  </a:lnTo>
                  <a:lnTo>
                    <a:pt x="1372" y="919"/>
                  </a:lnTo>
                  <a:lnTo>
                    <a:pt x="1371" y="907"/>
                  </a:lnTo>
                  <a:lnTo>
                    <a:pt x="1370" y="899"/>
                  </a:lnTo>
                  <a:lnTo>
                    <a:pt x="1367" y="895"/>
                  </a:lnTo>
                  <a:lnTo>
                    <a:pt x="1366" y="891"/>
                  </a:lnTo>
                  <a:lnTo>
                    <a:pt x="1363" y="890"/>
                  </a:lnTo>
                  <a:lnTo>
                    <a:pt x="1359" y="889"/>
                  </a:lnTo>
                  <a:lnTo>
                    <a:pt x="1353" y="888"/>
                  </a:lnTo>
                  <a:lnTo>
                    <a:pt x="1348" y="885"/>
                  </a:lnTo>
                  <a:lnTo>
                    <a:pt x="1346" y="884"/>
                  </a:lnTo>
                  <a:lnTo>
                    <a:pt x="1345" y="882"/>
                  </a:lnTo>
                  <a:lnTo>
                    <a:pt x="1344" y="878"/>
                  </a:lnTo>
                  <a:lnTo>
                    <a:pt x="1342" y="875"/>
                  </a:lnTo>
                  <a:lnTo>
                    <a:pt x="1339" y="864"/>
                  </a:lnTo>
                  <a:lnTo>
                    <a:pt x="1333" y="851"/>
                  </a:lnTo>
                  <a:lnTo>
                    <a:pt x="1332" y="846"/>
                  </a:lnTo>
                  <a:lnTo>
                    <a:pt x="1332" y="843"/>
                  </a:lnTo>
                  <a:lnTo>
                    <a:pt x="1333" y="839"/>
                  </a:lnTo>
                  <a:lnTo>
                    <a:pt x="1334" y="837"/>
                  </a:lnTo>
                  <a:lnTo>
                    <a:pt x="1338" y="836"/>
                  </a:lnTo>
                  <a:lnTo>
                    <a:pt x="1341" y="834"/>
                  </a:lnTo>
                  <a:lnTo>
                    <a:pt x="1346" y="834"/>
                  </a:lnTo>
                  <a:lnTo>
                    <a:pt x="1352" y="834"/>
                  </a:lnTo>
                  <a:lnTo>
                    <a:pt x="1363" y="834"/>
                  </a:lnTo>
                  <a:lnTo>
                    <a:pt x="1373" y="832"/>
                  </a:lnTo>
                  <a:lnTo>
                    <a:pt x="1384" y="830"/>
                  </a:lnTo>
                  <a:lnTo>
                    <a:pt x="1394" y="828"/>
                  </a:lnTo>
                  <a:lnTo>
                    <a:pt x="1408" y="827"/>
                  </a:lnTo>
                  <a:lnTo>
                    <a:pt x="1426" y="827"/>
                  </a:lnTo>
                  <a:lnTo>
                    <a:pt x="1435" y="828"/>
                  </a:lnTo>
                  <a:lnTo>
                    <a:pt x="1445" y="830"/>
                  </a:lnTo>
                  <a:lnTo>
                    <a:pt x="1452" y="832"/>
                  </a:lnTo>
                  <a:lnTo>
                    <a:pt x="1459" y="833"/>
                  </a:lnTo>
                  <a:lnTo>
                    <a:pt x="1471" y="840"/>
                  </a:lnTo>
                  <a:lnTo>
                    <a:pt x="1484" y="849"/>
                  </a:lnTo>
                  <a:lnTo>
                    <a:pt x="1496" y="859"/>
                  </a:lnTo>
                  <a:lnTo>
                    <a:pt x="1505" y="869"/>
                  </a:lnTo>
                  <a:lnTo>
                    <a:pt x="1511" y="876"/>
                  </a:lnTo>
                  <a:lnTo>
                    <a:pt x="1517" y="881"/>
                  </a:lnTo>
                  <a:lnTo>
                    <a:pt x="1521" y="882"/>
                  </a:lnTo>
                  <a:lnTo>
                    <a:pt x="1523" y="883"/>
                  </a:lnTo>
                  <a:lnTo>
                    <a:pt x="1526" y="883"/>
                  </a:lnTo>
                  <a:lnTo>
                    <a:pt x="1527" y="883"/>
                  </a:lnTo>
                  <a:lnTo>
                    <a:pt x="1529" y="881"/>
                  </a:lnTo>
                  <a:lnTo>
                    <a:pt x="1533" y="876"/>
                  </a:lnTo>
                  <a:lnTo>
                    <a:pt x="1535" y="870"/>
                  </a:lnTo>
                  <a:lnTo>
                    <a:pt x="1539" y="862"/>
                  </a:lnTo>
                  <a:lnTo>
                    <a:pt x="1543" y="850"/>
                  </a:lnTo>
                  <a:lnTo>
                    <a:pt x="1549" y="837"/>
                  </a:lnTo>
                  <a:lnTo>
                    <a:pt x="1553" y="830"/>
                  </a:lnTo>
                  <a:lnTo>
                    <a:pt x="1555" y="824"/>
                  </a:lnTo>
                  <a:lnTo>
                    <a:pt x="1556" y="817"/>
                  </a:lnTo>
                  <a:lnTo>
                    <a:pt x="1558" y="811"/>
                  </a:lnTo>
                  <a:lnTo>
                    <a:pt x="1556" y="797"/>
                  </a:lnTo>
                  <a:lnTo>
                    <a:pt x="1555" y="783"/>
                  </a:lnTo>
                  <a:lnTo>
                    <a:pt x="1553" y="767"/>
                  </a:lnTo>
                  <a:lnTo>
                    <a:pt x="1549" y="751"/>
                  </a:lnTo>
                  <a:lnTo>
                    <a:pt x="1548" y="744"/>
                  </a:lnTo>
                  <a:lnTo>
                    <a:pt x="1545" y="738"/>
                  </a:lnTo>
                  <a:lnTo>
                    <a:pt x="1540" y="732"/>
                  </a:lnTo>
                  <a:lnTo>
                    <a:pt x="1535" y="729"/>
                  </a:lnTo>
                  <a:lnTo>
                    <a:pt x="1523" y="721"/>
                  </a:lnTo>
                  <a:lnTo>
                    <a:pt x="1512" y="717"/>
                  </a:lnTo>
                  <a:lnTo>
                    <a:pt x="1503" y="713"/>
                  </a:lnTo>
                  <a:lnTo>
                    <a:pt x="1493" y="707"/>
                  </a:lnTo>
                  <a:lnTo>
                    <a:pt x="1489" y="704"/>
                  </a:lnTo>
                  <a:lnTo>
                    <a:pt x="1485" y="700"/>
                  </a:lnTo>
                  <a:lnTo>
                    <a:pt x="1482" y="696"/>
                  </a:lnTo>
                  <a:lnTo>
                    <a:pt x="1479" y="692"/>
                  </a:lnTo>
                  <a:lnTo>
                    <a:pt x="1474" y="683"/>
                  </a:lnTo>
                  <a:lnTo>
                    <a:pt x="1470" y="676"/>
                  </a:lnTo>
                  <a:lnTo>
                    <a:pt x="1467" y="674"/>
                  </a:lnTo>
                  <a:lnTo>
                    <a:pt x="1465" y="673"/>
                  </a:lnTo>
                  <a:lnTo>
                    <a:pt x="1461" y="671"/>
                  </a:lnTo>
                  <a:lnTo>
                    <a:pt x="1458" y="671"/>
                  </a:lnTo>
                  <a:lnTo>
                    <a:pt x="1446" y="671"/>
                  </a:lnTo>
                  <a:lnTo>
                    <a:pt x="1432" y="671"/>
                  </a:lnTo>
                  <a:lnTo>
                    <a:pt x="1424" y="673"/>
                  </a:lnTo>
                  <a:lnTo>
                    <a:pt x="1417" y="675"/>
                  </a:lnTo>
                  <a:lnTo>
                    <a:pt x="1411" y="677"/>
                  </a:lnTo>
                  <a:lnTo>
                    <a:pt x="1407" y="682"/>
                  </a:lnTo>
                  <a:lnTo>
                    <a:pt x="1403" y="688"/>
                  </a:lnTo>
                  <a:lnTo>
                    <a:pt x="1402" y="694"/>
                  </a:lnTo>
                  <a:lnTo>
                    <a:pt x="1401" y="701"/>
                  </a:lnTo>
                  <a:lnTo>
                    <a:pt x="1401" y="707"/>
                  </a:lnTo>
                  <a:lnTo>
                    <a:pt x="1401" y="713"/>
                  </a:lnTo>
                  <a:lnTo>
                    <a:pt x="1398" y="718"/>
                  </a:lnTo>
                  <a:lnTo>
                    <a:pt x="1396" y="721"/>
                  </a:lnTo>
                  <a:lnTo>
                    <a:pt x="1391" y="725"/>
                  </a:lnTo>
                  <a:lnTo>
                    <a:pt x="1386" y="727"/>
                  </a:lnTo>
                  <a:lnTo>
                    <a:pt x="1384" y="731"/>
                  </a:lnTo>
                  <a:lnTo>
                    <a:pt x="1383" y="734"/>
                  </a:lnTo>
                  <a:lnTo>
                    <a:pt x="1383" y="739"/>
                  </a:lnTo>
                  <a:lnTo>
                    <a:pt x="1384" y="750"/>
                  </a:lnTo>
                  <a:lnTo>
                    <a:pt x="1385" y="761"/>
                  </a:lnTo>
                  <a:lnTo>
                    <a:pt x="1385" y="764"/>
                  </a:lnTo>
                  <a:lnTo>
                    <a:pt x="1383" y="768"/>
                  </a:lnTo>
                  <a:lnTo>
                    <a:pt x="1380" y="770"/>
                  </a:lnTo>
                  <a:lnTo>
                    <a:pt x="1378" y="773"/>
                  </a:lnTo>
                  <a:lnTo>
                    <a:pt x="1371" y="774"/>
                  </a:lnTo>
                  <a:lnTo>
                    <a:pt x="1363" y="775"/>
                  </a:lnTo>
                  <a:lnTo>
                    <a:pt x="1352" y="775"/>
                  </a:lnTo>
                  <a:lnTo>
                    <a:pt x="1338" y="776"/>
                  </a:lnTo>
                  <a:lnTo>
                    <a:pt x="1322" y="778"/>
                  </a:lnTo>
                  <a:lnTo>
                    <a:pt x="1310" y="777"/>
                  </a:lnTo>
                  <a:lnTo>
                    <a:pt x="1301" y="776"/>
                  </a:lnTo>
                  <a:lnTo>
                    <a:pt x="1288" y="776"/>
                  </a:lnTo>
                  <a:lnTo>
                    <a:pt x="1277" y="777"/>
                  </a:lnTo>
                  <a:lnTo>
                    <a:pt x="1269" y="780"/>
                  </a:lnTo>
                  <a:lnTo>
                    <a:pt x="1262" y="782"/>
                  </a:lnTo>
                  <a:lnTo>
                    <a:pt x="1256" y="782"/>
                  </a:lnTo>
                  <a:lnTo>
                    <a:pt x="1249" y="780"/>
                  </a:lnTo>
                  <a:lnTo>
                    <a:pt x="1243" y="775"/>
                  </a:lnTo>
                  <a:lnTo>
                    <a:pt x="1234" y="767"/>
                  </a:lnTo>
                  <a:lnTo>
                    <a:pt x="1222" y="756"/>
                  </a:lnTo>
                  <a:lnTo>
                    <a:pt x="1212" y="743"/>
                  </a:lnTo>
                  <a:lnTo>
                    <a:pt x="1205" y="731"/>
                  </a:lnTo>
                  <a:lnTo>
                    <a:pt x="1200" y="723"/>
                  </a:lnTo>
                  <a:lnTo>
                    <a:pt x="1197" y="714"/>
                  </a:lnTo>
                  <a:lnTo>
                    <a:pt x="1197" y="707"/>
                  </a:lnTo>
                  <a:lnTo>
                    <a:pt x="1197" y="701"/>
                  </a:lnTo>
                  <a:lnTo>
                    <a:pt x="1205" y="692"/>
                  </a:lnTo>
                  <a:lnTo>
                    <a:pt x="1209" y="680"/>
                  </a:lnTo>
                  <a:lnTo>
                    <a:pt x="1201" y="667"/>
                  </a:lnTo>
                  <a:lnTo>
                    <a:pt x="1190" y="650"/>
                  </a:lnTo>
                  <a:lnTo>
                    <a:pt x="1186" y="637"/>
                  </a:lnTo>
                  <a:lnTo>
                    <a:pt x="1183" y="625"/>
                  </a:lnTo>
                  <a:lnTo>
                    <a:pt x="1181" y="614"/>
                  </a:lnTo>
                  <a:lnTo>
                    <a:pt x="1178" y="592"/>
                  </a:lnTo>
                  <a:lnTo>
                    <a:pt x="1177" y="585"/>
                  </a:lnTo>
                  <a:lnTo>
                    <a:pt x="1176" y="579"/>
                  </a:lnTo>
                  <a:lnTo>
                    <a:pt x="1174" y="574"/>
                  </a:lnTo>
                  <a:lnTo>
                    <a:pt x="1171" y="569"/>
                  </a:lnTo>
                  <a:lnTo>
                    <a:pt x="1168" y="567"/>
                  </a:lnTo>
                  <a:lnTo>
                    <a:pt x="1164" y="565"/>
                  </a:lnTo>
                  <a:lnTo>
                    <a:pt x="1161" y="563"/>
                  </a:lnTo>
                  <a:lnTo>
                    <a:pt x="1157" y="563"/>
                  </a:lnTo>
                  <a:lnTo>
                    <a:pt x="1153" y="566"/>
                  </a:lnTo>
                  <a:lnTo>
                    <a:pt x="1150" y="569"/>
                  </a:lnTo>
                  <a:lnTo>
                    <a:pt x="1146" y="576"/>
                  </a:lnTo>
                  <a:lnTo>
                    <a:pt x="1144" y="584"/>
                  </a:lnTo>
                  <a:lnTo>
                    <a:pt x="1142" y="592"/>
                  </a:lnTo>
                  <a:lnTo>
                    <a:pt x="1139" y="598"/>
                  </a:lnTo>
                  <a:lnTo>
                    <a:pt x="1137" y="604"/>
                  </a:lnTo>
                  <a:lnTo>
                    <a:pt x="1133" y="606"/>
                  </a:lnTo>
                  <a:lnTo>
                    <a:pt x="1127" y="610"/>
                  </a:lnTo>
                  <a:lnTo>
                    <a:pt x="1120" y="611"/>
                  </a:lnTo>
                  <a:lnTo>
                    <a:pt x="1113" y="612"/>
                  </a:lnTo>
                  <a:lnTo>
                    <a:pt x="1106" y="612"/>
                  </a:lnTo>
                  <a:lnTo>
                    <a:pt x="1100" y="612"/>
                  </a:lnTo>
                  <a:lnTo>
                    <a:pt x="1098" y="611"/>
                  </a:lnTo>
                  <a:lnTo>
                    <a:pt x="1095" y="609"/>
                  </a:lnTo>
                  <a:lnTo>
                    <a:pt x="1094" y="604"/>
                  </a:lnTo>
                  <a:lnTo>
                    <a:pt x="1092" y="598"/>
                  </a:lnTo>
                  <a:lnTo>
                    <a:pt x="1089" y="592"/>
                  </a:lnTo>
                  <a:lnTo>
                    <a:pt x="1086" y="587"/>
                  </a:lnTo>
                  <a:lnTo>
                    <a:pt x="1081" y="581"/>
                  </a:lnTo>
                  <a:lnTo>
                    <a:pt x="1080" y="576"/>
                  </a:lnTo>
                  <a:lnTo>
                    <a:pt x="1079" y="573"/>
                  </a:lnTo>
                  <a:lnTo>
                    <a:pt x="1077" y="568"/>
                  </a:lnTo>
                  <a:lnTo>
                    <a:pt x="1079" y="565"/>
                  </a:lnTo>
                  <a:lnTo>
                    <a:pt x="1080" y="556"/>
                  </a:lnTo>
                  <a:lnTo>
                    <a:pt x="1081" y="547"/>
                  </a:lnTo>
                  <a:lnTo>
                    <a:pt x="1081" y="537"/>
                  </a:lnTo>
                  <a:lnTo>
                    <a:pt x="1083" y="530"/>
                  </a:lnTo>
                  <a:lnTo>
                    <a:pt x="1087" y="525"/>
                  </a:lnTo>
                  <a:lnTo>
                    <a:pt x="1092" y="519"/>
                  </a:lnTo>
                  <a:lnTo>
                    <a:pt x="1095" y="516"/>
                  </a:lnTo>
                  <a:lnTo>
                    <a:pt x="1096" y="512"/>
                  </a:lnTo>
                  <a:lnTo>
                    <a:pt x="1098" y="510"/>
                  </a:lnTo>
                  <a:lnTo>
                    <a:pt x="1099" y="506"/>
                  </a:lnTo>
                  <a:lnTo>
                    <a:pt x="1098" y="498"/>
                  </a:lnTo>
                  <a:lnTo>
                    <a:pt x="1096" y="488"/>
                  </a:lnTo>
                  <a:lnTo>
                    <a:pt x="1095" y="477"/>
                  </a:lnTo>
                  <a:lnTo>
                    <a:pt x="1096" y="466"/>
                  </a:lnTo>
                  <a:lnTo>
                    <a:pt x="1098" y="459"/>
                  </a:lnTo>
                  <a:lnTo>
                    <a:pt x="1099" y="455"/>
                  </a:lnTo>
                  <a:lnTo>
                    <a:pt x="1103" y="455"/>
                  </a:lnTo>
                  <a:lnTo>
                    <a:pt x="1111" y="458"/>
                  </a:lnTo>
                  <a:lnTo>
                    <a:pt x="1117" y="459"/>
                  </a:lnTo>
                  <a:lnTo>
                    <a:pt x="1125" y="460"/>
                  </a:lnTo>
                  <a:lnTo>
                    <a:pt x="1132" y="460"/>
                  </a:lnTo>
                  <a:lnTo>
                    <a:pt x="1136" y="459"/>
                  </a:lnTo>
                  <a:lnTo>
                    <a:pt x="1136" y="448"/>
                  </a:lnTo>
                  <a:lnTo>
                    <a:pt x="1133" y="434"/>
                  </a:lnTo>
                  <a:lnTo>
                    <a:pt x="1132" y="427"/>
                  </a:lnTo>
                  <a:lnTo>
                    <a:pt x="1131" y="421"/>
                  </a:lnTo>
                  <a:lnTo>
                    <a:pt x="1130" y="414"/>
                  </a:lnTo>
                  <a:lnTo>
                    <a:pt x="1132" y="406"/>
                  </a:lnTo>
                  <a:lnTo>
                    <a:pt x="1134" y="399"/>
                  </a:lnTo>
                  <a:lnTo>
                    <a:pt x="1137" y="391"/>
                  </a:lnTo>
                  <a:lnTo>
                    <a:pt x="1139" y="383"/>
                  </a:lnTo>
                  <a:lnTo>
                    <a:pt x="1139" y="374"/>
                  </a:lnTo>
                  <a:lnTo>
                    <a:pt x="1139" y="370"/>
                  </a:lnTo>
                  <a:lnTo>
                    <a:pt x="1138" y="364"/>
                  </a:lnTo>
                  <a:lnTo>
                    <a:pt x="1137" y="360"/>
                  </a:lnTo>
                  <a:lnTo>
                    <a:pt x="1136" y="357"/>
                  </a:lnTo>
                  <a:lnTo>
                    <a:pt x="1132" y="353"/>
                  </a:lnTo>
                  <a:lnTo>
                    <a:pt x="1128" y="351"/>
                  </a:lnTo>
                  <a:lnTo>
                    <a:pt x="1124" y="351"/>
                  </a:lnTo>
                  <a:lnTo>
                    <a:pt x="1117" y="351"/>
                  </a:lnTo>
                  <a:lnTo>
                    <a:pt x="1108" y="352"/>
                  </a:lnTo>
                  <a:lnTo>
                    <a:pt x="1099" y="354"/>
                  </a:lnTo>
                  <a:lnTo>
                    <a:pt x="1088" y="357"/>
                  </a:lnTo>
                  <a:lnTo>
                    <a:pt x="1077" y="358"/>
                  </a:lnTo>
                  <a:lnTo>
                    <a:pt x="1060" y="361"/>
                  </a:lnTo>
                  <a:lnTo>
                    <a:pt x="1045" y="364"/>
                  </a:lnTo>
                  <a:lnTo>
                    <a:pt x="1030" y="364"/>
                  </a:lnTo>
                  <a:lnTo>
                    <a:pt x="1012" y="364"/>
                  </a:lnTo>
                  <a:lnTo>
                    <a:pt x="997" y="364"/>
                  </a:lnTo>
                  <a:lnTo>
                    <a:pt x="988" y="362"/>
                  </a:lnTo>
                  <a:lnTo>
                    <a:pt x="985" y="360"/>
                  </a:lnTo>
                  <a:lnTo>
                    <a:pt x="982" y="358"/>
                  </a:lnTo>
                  <a:lnTo>
                    <a:pt x="982" y="355"/>
                  </a:lnTo>
                  <a:lnTo>
                    <a:pt x="981" y="351"/>
                  </a:lnTo>
                  <a:lnTo>
                    <a:pt x="982" y="340"/>
                  </a:lnTo>
                  <a:lnTo>
                    <a:pt x="983" y="330"/>
                  </a:lnTo>
                  <a:lnTo>
                    <a:pt x="985" y="320"/>
                  </a:lnTo>
                  <a:lnTo>
                    <a:pt x="986" y="310"/>
                  </a:lnTo>
                  <a:lnTo>
                    <a:pt x="986" y="307"/>
                  </a:lnTo>
                  <a:lnTo>
                    <a:pt x="983" y="304"/>
                  </a:lnTo>
                  <a:lnTo>
                    <a:pt x="981" y="303"/>
                  </a:lnTo>
                  <a:lnTo>
                    <a:pt x="977" y="303"/>
                  </a:lnTo>
                  <a:lnTo>
                    <a:pt x="973" y="303"/>
                  </a:lnTo>
                  <a:lnTo>
                    <a:pt x="969" y="303"/>
                  </a:lnTo>
                  <a:lnTo>
                    <a:pt x="964" y="302"/>
                  </a:lnTo>
                  <a:lnTo>
                    <a:pt x="961" y="301"/>
                  </a:lnTo>
                  <a:lnTo>
                    <a:pt x="956" y="295"/>
                  </a:lnTo>
                  <a:lnTo>
                    <a:pt x="954" y="290"/>
                  </a:lnTo>
                  <a:lnTo>
                    <a:pt x="951" y="283"/>
                  </a:lnTo>
                  <a:lnTo>
                    <a:pt x="951" y="273"/>
                  </a:lnTo>
                  <a:lnTo>
                    <a:pt x="950" y="270"/>
                  </a:lnTo>
                  <a:lnTo>
                    <a:pt x="949" y="265"/>
                  </a:lnTo>
                  <a:lnTo>
                    <a:pt x="947" y="263"/>
                  </a:lnTo>
                  <a:lnTo>
                    <a:pt x="944" y="260"/>
                  </a:lnTo>
                  <a:lnTo>
                    <a:pt x="942" y="259"/>
                  </a:lnTo>
                  <a:lnTo>
                    <a:pt x="938" y="259"/>
                  </a:lnTo>
                  <a:lnTo>
                    <a:pt x="934" y="260"/>
                  </a:lnTo>
                  <a:lnTo>
                    <a:pt x="930" y="260"/>
                  </a:lnTo>
                  <a:lnTo>
                    <a:pt x="922" y="263"/>
                  </a:lnTo>
                  <a:lnTo>
                    <a:pt x="914" y="263"/>
                  </a:lnTo>
                  <a:lnTo>
                    <a:pt x="911" y="261"/>
                  </a:lnTo>
                  <a:lnTo>
                    <a:pt x="909" y="259"/>
                  </a:lnTo>
                  <a:lnTo>
                    <a:pt x="906" y="255"/>
                  </a:lnTo>
                  <a:lnTo>
                    <a:pt x="904" y="251"/>
                  </a:lnTo>
                  <a:lnTo>
                    <a:pt x="903" y="246"/>
                  </a:lnTo>
                  <a:lnTo>
                    <a:pt x="900" y="242"/>
                  </a:lnTo>
                  <a:lnTo>
                    <a:pt x="898" y="240"/>
                  </a:lnTo>
                  <a:lnTo>
                    <a:pt x="895" y="239"/>
                  </a:lnTo>
                  <a:lnTo>
                    <a:pt x="892" y="239"/>
                  </a:lnTo>
                  <a:lnTo>
                    <a:pt x="887" y="239"/>
                  </a:lnTo>
                  <a:lnTo>
                    <a:pt x="884" y="241"/>
                  </a:lnTo>
                  <a:lnTo>
                    <a:pt x="878" y="244"/>
                  </a:lnTo>
                  <a:lnTo>
                    <a:pt x="873" y="247"/>
                  </a:lnTo>
                  <a:lnTo>
                    <a:pt x="867" y="248"/>
                  </a:lnTo>
                  <a:lnTo>
                    <a:pt x="862" y="250"/>
                  </a:lnTo>
                  <a:lnTo>
                    <a:pt x="857" y="250"/>
                  </a:lnTo>
                  <a:lnTo>
                    <a:pt x="854" y="248"/>
                  </a:lnTo>
                  <a:lnTo>
                    <a:pt x="850" y="246"/>
                  </a:lnTo>
                  <a:lnTo>
                    <a:pt x="848" y="242"/>
                  </a:lnTo>
                  <a:lnTo>
                    <a:pt x="846" y="239"/>
                  </a:lnTo>
                  <a:lnTo>
                    <a:pt x="843" y="234"/>
                  </a:lnTo>
                  <a:lnTo>
                    <a:pt x="841" y="231"/>
                  </a:lnTo>
                  <a:lnTo>
                    <a:pt x="838" y="229"/>
                  </a:lnTo>
                  <a:lnTo>
                    <a:pt x="835" y="228"/>
                  </a:lnTo>
                  <a:lnTo>
                    <a:pt x="824" y="228"/>
                  </a:lnTo>
                  <a:lnTo>
                    <a:pt x="811" y="232"/>
                  </a:lnTo>
                  <a:lnTo>
                    <a:pt x="803" y="233"/>
                  </a:lnTo>
                  <a:lnTo>
                    <a:pt x="794" y="233"/>
                  </a:lnTo>
                  <a:lnTo>
                    <a:pt x="785" y="232"/>
                  </a:lnTo>
                  <a:lnTo>
                    <a:pt x="775" y="229"/>
                  </a:lnTo>
                  <a:lnTo>
                    <a:pt x="766" y="226"/>
                  </a:lnTo>
                  <a:lnTo>
                    <a:pt x="756" y="222"/>
                  </a:lnTo>
                  <a:lnTo>
                    <a:pt x="747" y="217"/>
                  </a:lnTo>
                  <a:lnTo>
                    <a:pt x="739" y="213"/>
                  </a:lnTo>
                  <a:lnTo>
                    <a:pt x="730" y="208"/>
                  </a:lnTo>
                  <a:lnTo>
                    <a:pt x="724" y="203"/>
                  </a:lnTo>
                  <a:lnTo>
                    <a:pt x="721" y="198"/>
                  </a:lnTo>
                  <a:lnTo>
                    <a:pt x="718" y="195"/>
                  </a:lnTo>
                  <a:lnTo>
                    <a:pt x="716" y="187"/>
                  </a:lnTo>
                  <a:lnTo>
                    <a:pt x="715" y="179"/>
                  </a:lnTo>
                  <a:lnTo>
                    <a:pt x="712" y="170"/>
                  </a:lnTo>
                  <a:lnTo>
                    <a:pt x="708" y="162"/>
                  </a:lnTo>
                  <a:lnTo>
                    <a:pt x="703" y="152"/>
                  </a:lnTo>
                  <a:lnTo>
                    <a:pt x="697" y="144"/>
                  </a:lnTo>
                  <a:lnTo>
                    <a:pt x="695" y="139"/>
                  </a:lnTo>
                  <a:lnTo>
                    <a:pt x="693" y="135"/>
                  </a:lnTo>
                  <a:lnTo>
                    <a:pt x="693" y="131"/>
                  </a:lnTo>
                  <a:lnTo>
                    <a:pt x="693" y="126"/>
                  </a:lnTo>
                  <a:lnTo>
                    <a:pt x="693" y="116"/>
                  </a:lnTo>
                  <a:lnTo>
                    <a:pt x="693" y="106"/>
                  </a:lnTo>
                  <a:lnTo>
                    <a:pt x="692" y="102"/>
                  </a:lnTo>
                  <a:lnTo>
                    <a:pt x="690" y="99"/>
                  </a:lnTo>
                  <a:lnTo>
                    <a:pt x="686" y="97"/>
                  </a:lnTo>
                  <a:lnTo>
                    <a:pt x="681" y="96"/>
                  </a:lnTo>
                  <a:lnTo>
                    <a:pt x="671" y="97"/>
                  </a:lnTo>
                  <a:lnTo>
                    <a:pt x="655" y="99"/>
                  </a:lnTo>
                  <a:lnTo>
                    <a:pt x="648" y="99"/>
                  </a:lnTo>
                  <a:lnTo>
                    <a:pt x="642" y="97"/>
                  </a:lnTo>
                  <a:lnTo>
                    <a:pt x="636" y="95"/>
                  </a:lnTo>
                  <a:lnTo>
                    <a:pt x="632" y="93"/>
                  </a:lnTo>
                  <a:lnTo>
                    <a:pt x="624" y="86"/>
                  </a:lnTo>
                  <a:lnTo>
                    <a:pt x="618" y="77"/>
                  </a:lnTo>
                  <a:lnTo>
                    <a:pt x="615" y="72"/>
                  </a:lnTo>
                  <a:lnTo>
                    <a:pt x="611" y="70"/>
                  </a:lnTo>
                  <a:lnTo>
                    <a:pt x="607" y="69"/>
                  </a:lnTo>
                  <a:lnTo>
                    <a:pt x="602" y="68"/>
                  </a:lnTo>
                  <a:lnTo>
                    <a:pt x="591" y="67"/>
                  </a:lnTo>
                  <a:lnTo>
                    <a:pt x="578" y="67"/>
                  </a:lnTo>
                  <a:lnTo>
                    <a:pt x="566" y="65"/>
                  </a:lnTo>
                  <a:lnTo>
                    <a:pt x="555" y="62"/>
                  </a:lnTo>
                  <a:lnTo>
                    <a:pt x="551" y="59"/>
                  </a:lnTo>
                  <a:lnTo>
                    <a:pt x="546" y="56"/>
                  </a:lnTo>
                  <a:lnTo>
                    <a:pt x="542" y="52"/>
                  </a:lnTo>
                  <a:lnTo>
                    <a:pt x="539" y="49"/>
                  </a:lnTo>
                  <a:lnTo>
                    <a:pt x="528" y="38"/>
                  </a:lnTo>
                  <a:lnTo>
                    <a:pt x="514" y="23"/>
                  </a:lnTo>
                  <a:lnTo>
                    <a:pt x="500" y="9"/>
                  </a:lnTo>
                  <a:lnTo>
                    <a:pt x="488" y="1"/>
                  </a:lnTo>
                  <a:lnTo>
                    <a:pt x="482" y="0"/>
                  </a:lnTo>
                  <a:lnTo>
                    <a:pt x="476" y="1"/>
                  </a:lnTo>
                  <a:lnTo>
                    <a:pt x="470" y="4"/>
                  </a:lnTo>
                  <a:lnTo>
                    <a:pt x="463" y="7"/>
                  </a:lnTo>
                  <a:lnTo>
                    <a:pt x="450" y="17"/>
                  </a:lnTo>
                  <a:lnTo>
                    <a:pt x="439" y="26"/>
                  </a:lnTo>
                  <a:lnTo>
                    <a:pt x="432" y="34"/>
                  </a:lnTo>
                  <a:lnTo>
                    <a:pt x="425" y="44"/>
                  </a:lnTo>
                  <a:lnTo>
                    <a:pt x="420" y="55"/>
                  </a:lnTo>
                  <a:lnTo>
                    <a:pt x="415" y="65"/>
                  </a:lnTo>
                  <a:lnTo>
                    <a:pt x="412" y="76"/>
                  </a:lnTo>
                  <a:lnTo>
                    <a:pt x="410" y="84"/>
                  </a:lnTo>
                  <a:lnTo>
                    <a:pt x="412" y="90"/>
                  </a:lnTo>
                  <a:lnTo>
                    <a:pt x="414" y="97"/>
                  </a:lnTo>
                  <a:lnTo>
                    <a:pt x="416" y="105"/>
                  </a:lnTo>
                  <a:lnTo>
                    <a:pt x="421" y="112"/>
                  </a:lnTo>
                  <a:lnTo>
                    <a:pt x="426" y="118"/>
                  </a:lnTo>
                  <a:lnTo>
                    <a:pt x="431" y="124"/>
                  </a:lnTo>
                  <a:lnTo>
                    <a:pt x="435" y="127"/>
                  </a:lnTo>
                  <a:lnTo>
                    <a:pt x="440" y="130"/>
                  </a:lnTo>
                  <a:lnTo>
                    <a:pt x="445" y="131"/>
                  </a:lnTo>
                  <a:lnTo>
                    <a:pt x="451" y="133"/>
                  </a:lnTo>
                  <a:lnTo>
                    <a:pt x="456" y="137"/>
                  </a:lnTo>
                  <a:lnTo>
                    <a:pt x="460" y="140"/>
                  </a:lnTo>
                  <a:lnTo>
                    <a:pt x="470" y="149"/>
                  </a:lnTo>
                  <a:lnTo>
                    <a:pt x="478" y="160"/>
                  </a:lnTo>
                  <a:lnTo>
                    <a:pt x="483" y="165"/>
                  </a:lnTo>
                  <a:lnTo>
                    <a:pt x="489" y="168"/>
                  </a:lnTo>
                  <a:lnTo>
                    <a:pt x="495" y="169"/>
                  </a:lnTo>
                  <a:lnTo>
                    <a:pt x="502" y="169"/>
                  </a:lnTo>
                  <a:lnTo>
                    <a:pt x="516" y="165"/>
                  </a:lnTo>
                  <a:lnTo>
                    <a:pt x="529" y="160"/>
                  </a:lnTo>
                  <a:lnTo>
                    <a:pt x="534" y="158"/>
                  </a:lnTo>
                  <a:lnTo>
                    <a:pt x="538" y="156"/>
                  </a:lnTo>
                  <a:lnTo>
                    <a:pt x="541" y="156"/>
                  </a:lnTo>
                  <a:lnTo>
                    <a:pt x="544" y="156"/>
                  </a:lnTo>
                  <a:lnTo>
                    <a:pt x="546" y="159"/>
                  </a:lnTo>
                  <a:lnTo>
                    <a:pt x="547" y="163"/>
                  </a:lnTo>
                  <a:lnTo>
                    <a:pt x="547" y="170"/>
                  </a:lnTo>
                  <a:lnTo>
                    <a:pt x="546" y="181"/>
                  </a:lnTo>
                  <a:lnTo>
                    <a:pt x="546" y="192"/>
                  </a:lnTo>
                  <a:lnTo>
                    <a:pt x="546" y="203"/>
                  </a:lnTo>
                  <a:lnTo>
                    <a:pt x="548" y="213"/>
                  </a:lnTo>
                  <a:lnTo>
                    <a:pt x="551" y="222"/>
                  </a:lnTo>
                  <a:lnTo>
                    <a:pt x="553" y="232"/>
                  </a:lnTo>
                  <a:lnTo>
                    <a:pt x="558" y="240"/>
                  </a:lnTo>
                  <a:lnTo>
                    <a:pt x="564" y="246"/>
                  </a:lnTo>
                  <a:lnTo>
                    <a:pt x="570" y="252"/>
                  </a:lnTo>
                  <a:lnTo>
                    <a:pt x="577" y="258"/>
                  </a:lnTo>
                  <a:lnTo>
                    <a:pt x="582" y="264"/>
                  </a:lnTo>
                  <a:lnTo>
                    <a:pt x="585" y="270"/>
                  </a:lnTo>
                  <a:lnTo>
                    <a:pt x="588" y="277"/>
                  </a:lnTo>
                  <a:lnTo>
                    <a:pt x="591" y="290"/>
                  </a:lnTo>
                  <a:lnTo>
                    <a:pt x="592" y="305"/>
                  </a:lnTo>
                  <a:lnTo>
                    <a:pt x="594" y="313"/>
                  </a:lnTo>
                  <a:lnTo>
                    <a:pt x="592" y="317"/>
                  </a:lnTo>
                  <a:lnTo>
                    <a:pt x="590" y="320"/>
                  </a:lnTo>
                  <a:lnTo>
                    <a:pt x="588" y="322"/>
                  </a:lnTo>
                  <a:lnTo>
                    <a:pt x="579" y="323"/>
                  </a:lnTo>
                  <a:lnTo>
                    <a:pt x="569" y="324"/>
                  </a:lnTo>
                  <a:lnTo>
                    <a:pt x="561" y="327"/>
                  </a:lnTo>
                  <a:lnTo>
                    <a:pt x="554" y="330"/>
                  </a:lnTo>
                  <a:lnTo>
                    <a:pt x="546" y="334"/>
                  </a:lnTo>
                  <a:lnTo>
                    <a:pt x="538" y="340"/>
                  </a:lnTo>
                  <a:lnTo>
                    <a:pt x="531" y="346"/>
                  </a:lnTo>
                  <a:lnTo>
                    <a:pt x="523" y="351"/>
                  </a:lnTo>
                  <a:lnTo>
                    <a:pt x="519" y="357"/>
                  </a:lnTo>
                  <a:lnTo>
                    <a:pt x="515" y="362"/>
                  </a:lnTo>
                  <a:lnTo>
                    <a:pt x="511" y="371"/>
                  </a:lnTo>
                  <a:lnTo>
                    <a:pt x="507" y="377"/>
                  </a:lnTo>
                  <a:lnTo>
                    <a:pt x="504" y="379"/>
                  </a:lnTo>
                  <a:lnTo>
                    <a:pt x="501" y="381"/>
                  </a:lnTo>
                  <a:lnTo>
                    <a:pt x="496" y="383"/>
                  </a:lnTo>
                  <a:lnTo>
                    <a:pt x="490" y="385"/>
                  </a:lnTo>
                  <a:lnTo>
                    <a:pt x="478" y="389"/>
                  </a:lnTo>
                  <a:lnTo>
                    <a:pt x="468" y="395"/>
                  </a:lnTo>
                  <a:lnTo>
                    <a:pt x="456" y="401"/>
                  </a:lnTo>
                  <a:lnTo>
                    <a:pt x="443" y="408"/>
                  </a:lnTo>
                  <a:lnTo>
                    <a:pt x="435" y="410"/>
                  </a:lnTo>
                  <a:lnTo>
                    <a:pt x="428" y="411"/>
                  </a:lnTo>
                  <a:lnTo>
                    <a:pt x="422" y="410"/>
                  </a:lnTo>
                  <a:lnTo>
                    <a:pt x="416" y="406"/>
                  </a:lnTo>
                  <a:lnTo>
                    <a:pt x="412" y="403"/>
                  </a:lnTo>
                  <a:lnTo>
                    <a:pt x="406" y="398"/>
                  </a:lnTo>
                  <a:lnTo>
                    <a:pt x="402" y="392"/>
                  </a:lnTo>
                  <a:lnTo>
                    <a:pt x="397" y="387"/>
                  </a:lnTo>
                  <a:lnTo>
                    <a:pt x="395" y="381"/>
                  </a:lnTo>
                  <a:lnTo>
                    <a:pt x="393" y="376"/>
                  </a:lnTo>
                  <a:lnTo>
                    <a:pt x="391" y="371"/>
                  </a:lnTo>
                  <a:lnTo>
                    <a:pt x="390" y="365"/>
                  </a:lnTo>
                  <a:lnTo>
                    <a:pt x="388" y="359"/>
                  </a:lnTo>
                  <a:lnTo>
                    <a:pt x="387" y="354"/>
                  </a:lnTo>
                  <a:lnTo>
                    <a:pt x="383" y="349"/>
                  </a:lnTo>
                  <a:lnTo>
                    <a:pt x="378" y="346"/>
                  </a:lnTo>
                  <a:lnTo>
                    <a:pt x="370" y="340"/>
                  </a:lnTo>
                  <a:lnTo>
                    <a:pt x="364" y="334"/>
                  </a:lnTo>
                  <a:lnTo>
                    <a:pt x="359" y="326"/>
                  </a:lnTo>
                  <a:lnTo>
                    <a:pt x="356" y="314"/>
                  </a:lnTo>
                  <a:lnTo>
                    <a:pt x="353" y="308"/>
                  </a:lnTo>
                  <a:lnTo>
                    <a:pt x="351" y="303"/>
                  </a:lnTo>
                  <a:lnTo>
                    <a:pt x="347" y="298"/>
                  </a:lnTo>
                  <a:lnTo>
                    <a:pt x="343" y="296"/>
                  </a:lnTo>
                  <a:lnTo>
                    <a:pt x="334" y="294"/>
                  </a:lnTo>
                  <a:lnTo>
                    <a:pt x="327" y="292"/>
                  </a:lnTo>
                  <a:lnTo>
                    <a:pt x="320" y="292"/>
                  </a:lnTo>
                  <a:lnTo>
                    <a:pt x="313" y="291"/>
                  </a:lnTo>
                  <a:lnTo>
                    <a:pt x="306" y="290"/>
                  </a:lnTo>
                  <a:lnTo>
                    <a:pt x="300" y="286"/>
                  </a:lnTo>
                  <a:lnTo>
                    <a:pt x="295" y="280"/>
                  </a:lnTo>
                  <a:lnTo>
                    <a:pt x="289" y="275"/>
                  </a:lnTo>
                  <a:lnTo>
                    <a:pt x="284" y="272"/>
                  </a:lnTo>
                  <a:lnTo>
                    <a:pt x="280" y="270"/>
                  </a:lnTo>
                  <a:lnTo>
                    <a:pt x="274" y="269"/>
                  </a:lnTo>
                  <a:lnTo>
                    <a:pt x="265" y="269"/>
                  </a:lnTo>
                  <a:lnTo>
                    <a:pt x="256" y="270"/>
                  </a:lnTo>
                  <a:lnTo>
                    <a:pt x="248" y="272"/>
                  </a:lnTo>
                  <a:lnTo>
                    <a:pt x="239" y="276"/>
                  </a:lnTo>
                  <a:lnTo>
                    <a:pt x="232" y="282"/>
                  </a:lnTo>
                  <a:lnTo>
                    <a:pt x="226" y="288"/>
                  </a:lnTo>
                  <a:lnTo>
                    <a:pt x="220" y="294"/>
                  </a:lnTo>
                  <a:lnTo>
                    <a:pt x="216" y="302"/>
                  </a:lnTo>
                  <a:lnTo>
                    <a:pt x="213" y="310"/>
                  </a:lnTo>
                  <a:lnTo>
                    <a:pt x="211" y="317"/>
                  </a:lnTo>
                  <a:lnTo>
                    <a:pt x="210" y="326"/>
                  </a:lnTo>
                  <a:lnTo>
                    <a:pt x="210" y="333"/>
                  </a:lnTo>
                  <a:lnTo>
                    <a:pt x="211" y="339"/>
                  </a:lnTo>
                  <a:lnTo>
                    <a:pt x="213" y="343"/>
                  </a:lnTo>
                  <a:lnTo>
                    <a:pt x="216" y="348"/>
                  </a:lnTo>
                  <a:lnTo>
                    <a:pt x="219" y="352"/>
                  </a:lnTo>
                  <a:lnTo>
                    <a:pt x="223" y="354"/>
                  </a:lnTo>
                  <a:lnTo>
                    <a:pt x="225" y="357"/>
                  </a:lnTo>
                  <a:lnTo>
                    <a:pt x="229" y="360"/>
                  </a:lnTo>
                  <a:lnTo>
                    <a:pt x="230" y="364"/>
                  </a:lnTo>
                  <a:lnTo>
                    <a:pt x="230" y="367"/>
                  </a:lnTo>
                  <a:lnTo>
                    <a:pt x="230" y="372"/>
                  </a:lnTo>
                  <a:lnTo>
                    <a:pt x="229" y="376"/>
                  </a:lnTo>
                  <a:lnTo>
                    <a:pt x="227" y="380"/>
                  </a:lnTo>
                  <a:lnTo>
                    <a:pt x="226" y="384"/>
                  </a:lnTo>
                  <a:lnTo>
                    <a:pt x="221" y="392"/>
                  </a:lnTo>
                  <a:lnTo>
                    <a:pt x="219" y="399"/>
                  </a:lnTo>
                  <a:lnTo>
                    <a:pt x="218" y="408"/>
                  </a:lnTo>
                  <a:lnTo>
                    <a:pt x="219" y="416"/>
                  </a:lnTo>
                  <a:lnTo>
                    <a:pt x="220" y="428"/>
                  </a:lnTo>
                  <a:lnTo>
                    <a:pt x="218" y="440"/>
                  </a:lnTo>
                  <a:lnTo>
                    <a:pt x="218" y="446"/>
                  </a:lnTo>
                  <a:lnTo>
                    <a:pt x="219" y="450"/>
                  </a:lnTo>
                  <a:lnTo>
                    <a:pt x="223" y="456"/>
                  </a:lnTo>
                  <a:lnTo>
                    <a:pt x="226" y="462"/>
                  </a:lnTo>
                  <a:lnTo>
                    <a:pt x="232" y="471"/>
                  </a:lnTo>
                  <a:lnTo>
                    <a:pt x="237" y="479"/>
                  </a:lnTo>
                  <a:lnTo>
                    <a:pt x="239" y="483"/>
                  </a:lnTo>
                  <a:lnTo>
                    <a:pt x="239" y="485"/>
                  </a:lnTo>
                  <a:lnTo>
                    <a:pt x="239" y="487"/>
                  </a:lnTo>
                  <a:lnTo>
                    <a:pt x="239" y="488"/>
                  </a:lnTo>
                  <a:lnTo>
                    <a:pt x="235" y="488"/>
                  </a:lnTo>
                  <a:lnTo>
                    <a:pt x="229" y="488"/>
                  </a:lnTo>
                  <a:lnTo>
                    <a:pt x="218" y="488"/>
                  </a:lnTo>
                  <a:lnTo>
                    <a:pt x="207" y="490"/>
                  </a:lnTo>
                  <a:lnTo>
                    <a:pt x="196" y="492"/>
                  </a:lnTo>
                  <a:lnTo>
                    <a:pt x="186" y="494"/>
                  </a:lnTo>
                  <a:lnTo>
                    <a:pt x="181" y="497"/>
                  </a:lnTo>
                  <a:lnTo>
                    <a:pt x="176" y="499"/>
                  </a:lnTo>
                  <a:lnTo>
                    <a:pt x="172" y="503"/>
                  </a:lnTo>
                  <a:lnTo>
                    <a:pt x="167" y="507"/>
                  </a:lnTo>
                  <a:lnTo>
                    <a:pt x="151" y="518"/>
                  </a:lnTo>
                  <a:lnTo>
                    <a:pt x="142" y="524"/>
                  </a:lnTo>
                  <a:lnTo>
                    <a:pt x="139" y="528"/>
                  </a:lnTo>
                  <a:lnTo>
                    <a:pt x="138" y="534"/>
                  </a:lnTo>
                  <a:lnTo>
                    <a:pt x="138" y="542"/>
                  </a:lnTo>
                  <a:lnTo>
                    <a:pt x="138" y="550"/>
                  </a:lnTo>
                  <a:lnTo>
                    <a:pt x="141" y="568"/>
                  </a:lnTo>
                  <a:lnTo>
                    <a:pt x="144" y="582"/>
                  </a:lnTo>
                  <a:lnTo>
                    <a:pt x="148" y="594"/>
                  </a:lnTo>
                  <a:lnTo>
                    <a:pt x="149" y="605"/>
                  </a:lnTo>
                  <a:lnTo>
                    <a:pt x="148" y="610"/>
                  </a:lnTo>
                  <a:lnTo>
                    <a:pt x="148" y="613"/>
                  </a:lnTo>
                  <a:lnTo>
                    <a:pt x="147" y="617"/>
                  </a:lnTo>
                  <a:lnTo>
                    <a:pt x="144" y="620"/>
                  </a:lnTo>
                  <a:lnTo>
                    <a:pt x="141" y="625"/>
                  </a:lnTo>
                  <a:lnTo>
                    <a:pt x="138" y="631"/>
                  </a:lnTo>
                  <a:lnTo>
                    <a:pt x="137" y="639"/>
                  </a:lnTo>
                  <a:lnTo>
                    <a:pt x="137" y="648"/>
                  </a:lnTo>
                  <a:lnTo>
                    <a:pt x="137" y="656"/>
                  </a:lnTo>
                  <a:lnTo>
                    <a:pt x="137" y="666"/>
                  </a:lnTo>
                  <a:lnTo>
                    <a:pt x="136" y="670"/>
                  </a:lnTo>
                  <a:lnTo>
                    <a:pt x="133" y="675"/>
                  </a:lnTo>
                  <a:lnTo>
                    <a:pt x="130" y="680"/>
                  </a:lnTo>
                  <a:lnTo>
                    <a:pt x="125" y="683"/>
                  </a:lnTo>
                  <a:lnTo>
                    <a:pt x="113" y="692"/>
                  </a:lnTo>
                  <a:lnTo>
                    <a:pt x="100" y="699"/>
                  </a:lnTo>
                  <a:lnTo>
                    <a:pt x="86" y="705"/>
                  </a:lnTo>
                  <a:lnTo>
                    <a:pt x="70" y="708"/>
                  </a:lnTo>
                  <a:lnTo>
                    <a:pt x="62" y="710"/>
                  </a:lnTo>
                  <a:lnTo>
                    <a:pt x="55" y="710"/>
                  </a:lnTo>
                  <a:lnTo>
                    <a:pt x="48" y="708"/>
                  </a:lnTo>
                  <a:lnTo>
                    <a:pt x="41" y="706"/>
                  </a:lnTo>
                  <a:lnTo>
                    <a:pt x="28" y="701"/>
                  </a:lnTo>
                  <a:lnTo>
                    <a:pt x="17" y="695"/>
                  </a:lnTo>
                  <a:lnTo>
                    <a:pt x="12" y="694"/>
                  </a:lnTo>
                  <a:lnTo>
                    <a:pt x="9" y="694"/>
                  </a:lnTo>
                  <a:lnTo>
                    <a:pt x="5" y="696"/>
                  </a:lnTo>
                  <a:lnTo>
                    <a:pt x="4" y="700"/>
                  </a:lnTo>
                  <a:lnTo>
                    <a:pt x="3" y="705"/>
                  </a:lnTo>
                  <a:lnTo>
                    <a:pt x="3" y="710"/>
                  </a:lnTo>
                  <a:lnTo>
                    <a:pt x="3" y="715"/>
                  </a:lnTo>
                  <a:lnTo>
                    <a:pt x="4" y="721"/>
                  </a:lnTo>
                  <a:lnTo>
                    <a:pt x="5" y="733"/>
                  </a:lnTo>
                  <a:lnTo>
                    <a:pt x="5" y="744"/>
                  </a:lnTo>
                  <a:lnTo>
                    <a:pt x="4" y="756"/>
                  </a:lnTo>
                  <a:lnTo>
                    <a:pt x="2" y="765"/>
                  </a:lnTo>
                  <a:lnTo>
                    <a:pt x="0" y="770"/>
                  </a:lnTo>
                  <a:lnTo>
                    <a:pt x="0" y="775"/>
                  </a:lnTo>
                  <a:lnTo>
                    <a:pt x="2" y="781"/>
                  </a:lnTo>
                  <a:lnTo>
                    <a:pt x="3" y="786"/>
                  </a:lnTo>
                  <a:lnTo>
                    <a:pt x="5" y="790"/>
                  </a:lnTo>
                  <a:lnTo>
                    <a:pt x="10" y="794"/>
                  </a:lnTo>
                  <a:lnTo>
                    <a:pt x="15" y="796"/>
                  </a:lnTo>
                  <a:lnTo>
                    <a:pt x="21" y="799"/>
                  </a:lnTo>
                  <a:lnTo>
                    <a:pt x="28" y="799"/>
                  </a:lnTo>
                  <a:lnTo>
                    <a:pt x="32" y="797"/>
                  </a:lnTo>
                  <a:lnTo>
                    <a:pt x="37" y="796"/>
                  </a:lnTo>
                  <a:lnTo>
                    <a:pt x="42" y="794"/>
                  </a:lnTo>
                  <a:lnTo>
                    <a:pt x="49" y="790"/>
                  </a:lnTo>
                  <a:lnTo>
                    <a:pt x="57" y="787"/>
                  </a:lnTo>
                  <a:lnTo>
                    <a:pt x="62" y="787"/>
                  </a:lnTo>
                  <a:lnTo>
                    <a:pt x="67" y="788"/>
                  </a:lnTo>
                  <a:lnTo>
                    <a:pt x="72" y="790"/>
                  </a:lnTo>
                  <a:lnTo>
                    <a:pt x="76" y="793"/>
                  </a:lnTo>
                  <a:lnTo>
                    <a:pt x="86" y="799"/>
                  </a:lnTo>
                  <a:lnTo>
                    <a:pt x="93" y="806"/>
                  </a:lnTo>
                  <a:lnTo>
                    <a:pt x="97" y="812"/>
                  </a:lnTo>
                  <a:lnTo>
                    <a:pt x="100" y="820"/>
                  </a:lnTo>
                  <a:lnTo>
                    <a:pt x="101" y="831"/>
                  </a:lnTo>
                  <a:lnTo>
                    <a:pt x="100" y="843"/>
                  </a:lnTo>
                  <a:lnTo>
                    <a:pt x="98" y="859"/>
                  </a:lnTo>
                  <a:lnTo>
                    <a:pt x="94" y="877"/>
                  </a:lnTo>
                  <a:lnTo>
                    <a:pt x="91" y="888"/>
                  </a:lnTo>
                  <a:lnTo>
                    <a:pt x="91" y="893"/>
                  </a:lnTo>
                  <a:lnTo>
                    <a:pt x="94" y="894"/>
                  </a:lnTo>
                  <a:lnTo>
                    <a:pt x="100" y="895"/>
                  </a:lnTo>
                  <a:lnTo>
                    <a:pt x="103" y="897"/>
                  </a:lnTo>
                  <a:lnTo>
                    <a:pt x="105" y="900"/>
                  </a:lnTo>
                  <a:lnTo>
                    <a:pt x="106" y="902"/>
                  </a:lnTo>
                  <a:lnTo>
                    <a:pt x="106" y="907"/>
                  </a:lnTo>
                  <a:lnTo>
                    <a:pt x="106" y="914"/>
                  </a:lnTo>
                  <a:lnTo>
                    <a:pt x="109" y="920"/>
                  </a:lnTo>
                  <a:lnTo>
                    <a:pt x="110" y="922"/>
                  </a:lnTo>
                  <a:lnTo>
                    <a:pt x="112" y="925"/>
                  </a:lnTo>
                  <a:lnTo>
                    <a:pt x="116" y="925"/>
                  </a:lnTo>
                  <a:lnTo>
                    <a:pt x="119" y="926"/>
                  </a:lnTo>
                  <a:lnTo>
                    <a:pt x="128" y="926"/>
                  </a:lnTo>
                  <a:lnTo>
                    <a:pt x="132" y="927"/>
                  </a:lnTo>
                  <a:lnTo>
                    <a:pt x="135" y="928"/>
                  </a:lnTo>
                  <a:lnTo>
                    <a:pt x="137" y="932"/>
                  </a:lnTo>
                  <a:lnTo>
                    <a:pt x="139" y="935"/>
                  </a:lnTo>
                  <a:lnTo>
                    <a:pt x="143" y="939"/>
                  </a:lnTo>
                  <a:lnTo>
                    <a:pt x="145" y="940"/>
                  </a:lnTo>
                  <a:lnTo>
                    <a:pt x="149" y="941"/>
                  </a:lnTo>
                  <a:lnTo>
                    <a:pt x="152" y="941"/>
                  </a:lnTo>
                  <a:lnTo>
                    <a:pt x="157" y="940"/>
                  </a:lnTo>
                  <a:lnTo>
                    <a:pt x="167" y="938"/>
                  </a:lnTo>
                  <a:lnTo>
                    <a:pt x="177" y="937"/>
                  </a:lnTo>
                  <a:lnTo>
                    <a:pt x="182" y="938"/>
                  </a:lnTo>
                  <a:lnTo>
                    <a:pt x="188" y="939"/>
                  </a:lnTo>
                  <a:lnTo>
                    <a:pt x="193" y="941"/>
                  </a:lnTo>
                  <a:lnTo>
                    <a:pt x="199" y="945"/>
                  </a:lnTo>
                  <a:lnTo>
                    <a:pt x="208" y="957"/>
                  </a:lnTo>
                  <a:lnTo>
                    <a:pt x="218" y="969"/>
                  </a:lnTo>
                  <a:lnTo>
                    <a:pt x="227" y="979"/>
                  </a:lnTo>
                  <a:lnTo>
                    <a:pt x="233" y="988"/>
                  </a:lnTo>
                  <a:lnTo>
                    <a:pt x="238" y="991"/>
                  </a:lnTo>
                  <a:lnTo>
                    <a:pt x="243" y="992"/>
                  </a:lnTo>
                  <a:lnTo>
                    <a:pt x="250" y="995"/>
                  </a:lnTo>
                  <a:lnTo>
                    <a:pt x="256" y="996"/>
                  </a:lnTo>
                  <a:lnTo>
                    <a:pt x="263" y="995"/>
                  </a:lnTo>
                  <a:lnTo>
                    <a:pt x="270" y="994"/>
                  </a:lnTo>
                  <a:lnTo>
                    <a:pt x="275" y="991"/>
                  </a:lnTo>
                  <a:lnTo>
                    <a:pt x="280" y="988"/>
                  </a:lnTo>
                  <a:lnTo>
                    <a:pt x="284" y="979"/>
                  </a:lnTo>
                  <a:lnTo>
                    <a:pt x="288" y="971"/>
                  </a:lnTo>
                  <a:lnTo>
                    <a:pt x="289" y="967"/>
                  </a:lnTo>
                  <a:lnTo>
                    <a:pt x="292" y="965"/>
                  </a:lnTo>
                  <a:lnTo>
                    <a:pt x="295" y="963"/>
                  </a:lnTo>
                  <a:lnTo>
                    <a:pt x="299" y="960"/>
                  </a:lnTo>
                  <a:lnTo>
                    <a:pt x="303" y="959"/>
                  </a:lnTo>
                  <a:lnTo>
                    <a:pt x="307" y="958"/>
                  </a:lnTo>
                  <a:lnTo>
                    <a:pt x="311" y="959"/>
                  </a:lnTo>
                  <a:lnTo>
                    <a:pt x="313" y="960"/>
                  </a:lnTo>
                  <a:lnTo>
                    <a:pt x="319" y="963"/>
                  </a:lnTo>
                  <a:lnTo>
                    <a:pt x="326" y="964"/>
                  </a:lnTo>
                  <a:lnTo>
                    <a:pt x="330" y="963"/>
                  </a:lnTo>
                  <a:lnTo>
                    <a:pt x="333" y="962"/>
                  </a:lnTo>
                  <a:lnTo>
                    <a:pt x="336" y="960"/>
                  </a:lnTo>
                  <a:lnTo>
                    <a:pt x="337" y="958"/>
                  </a:lnTo>
                  <a:lnTo>
                    <a:pt x="340" y="952"/>
                  </a:lnTo>
                  <a:lnTo>
                    <a:pt x="345" y="945"/>
                  </a:lnTo>
                  <a:lnTo>
                    <a:pt x="349" y="937"/>
                  </a:lnTo>
                  <a:lnTo>
                    <a:pt x="355" y="928"/>
                  </a:lnTo>
                  <a:lnTo>
                    <a:pt x="361" y="920"/>
                  </a:lnTo>
                  <a:lnTo>
                    <a:pt x="368" y="913"/>
                  </a:lnTo>
                  <a:lnTo>
                    <a:pt x="372" y="908"/>
                  </a:lnTo>
                  <a:lnTo>
                    <a:pt x="378" y="907"/>
                  </a:lnTo>
                  <a:lnTo>
                    <a:pt x="380" y="907"/>
                  </a:lnTo>
                  <a:lnTo>
                    <a:pt x="380" y="908"/>
                  </a:lnTo>
                  <a:lnTo>
                    <a:pt x="378" y="909"/>
                  </a:lnTo>
                  <a:lnTo>
                    <a:pt x="378" y="913"/>
                  </a:lnTo>
                  <a:lnTo>
                    <a:pt x="375" y="919"/>
                  </a:lnTo>
                  <a:lnTo>
                    <a:pt x="372" y="926"/>
                  </a:lnTo>
                  <a:lnTo>
                    <a:pt x="366" y="944"/>
                  </a:lnTo>
                  <a:lnTo>
                    <a:pt x="362" y="958"/>
                  </a:lnTo>
                  <a:lnTo>
                    <a:pt x="361" y="963"/>
                  </a:lnTo>
                  <a:lnTo>
                    <a:pt x="361" y="966"/>
                  </a:lnTo>
                  <a:lnTo>
                    <a:pt x="362" y="971"/>
                  </a:lnTo>
                  <a:lnTo>
                    <a:pt x="363" y="976"/>
                  </a:lnTo>
                  <a:lnTo>
                    <a:pt x="365" y="986"/>
                  </a:lnTo>
                  <a:lnTo>
                    <a:pt x="368" y="998"/>
                  </a:lnTo>
                  <a:lnTo>
                    <a:pt x="370" y="1010"/>
                  </a:lnTo>
                  <a:lnTo>
                    <a:pt x="372" y="1023"/>
                  </a:lnTo>
                  <a:lnTo>
                    <a:pt x="375" y="1041"/>
                  </a:lnTo>
                  <a:lnTo>
                    <a:pt x="376" y="1057"/>
                  </a:lnTo>
                  <a:lnTo>
                    <a:pt x="378" y="1070"/>
                  </a:lnTo>
                  <a:lnTo>
                    <a:pt x="381" y="1084"/>
                  </a:lnTo>
                  <a:lnTo>
                    <a:pt x="383" y="1102"/>
                  </a:lnTo>
                  <a:lnTo>
                    <a:pt x="385" y="1126"/>
                  </a:lnTo>
                  <a:lnTo>
                    <a:pt x="389" y="1149"/>
                  </a:lnTo>
                  <a:lnTo>
                    <a:pt x="391" y="1167"/>
                  </a:lnTo>
                  <a:lnTo>
                    <a:pt x="393" y="1179"/>
                  </a:lnTo>
                  <a:lnTo>
                    <a:pt x="391" y="1190"/>
                  </a:lnTo>
                  <a:lnTo>
                    <a:pt x="388" y="1199"/>
                  </a:lnTo>
                  <a:lnTo>
                    <a:pt x="384" y="1208"/>
                  </a:lnTo>
                  <a:lnTo>
                    <a:pt x="383" y="1211"/>
                  </a:lnTo>
                  <a:lnTo>
                    <a:pt x="383" y="1216"/>
                  </a:lnTo>
                  <a:lnTo>
                    <a:pt x="383" y="1221"/>
                  </a:lnTo>
                  <a:lnTo>
                    <a:pt x="384" y="1227"/>
                  </a:lnTo>
                  <a:lnTo>
                    <a:pt x="385" y="1238"/>
                  </a:lnTo>
                  <a:lnTo>
                    <a:pt x="387" y="1248"/>
                  </a:lnTo>
                  <a:lnTo>
                    <a:pt x="385" y="1252"/>
                  </a:lnTo>
                  <a:lnTo>
                    <a:pt x="382" y="1255"/>
                  </a:lnTo>
                  <a:lnTo>
                    <a:pt x="378" y="1257"/>
                  </a:lnTo>
                  <a:lnTo>
                    <a:pt x="372" y="1259"/>
                  </a:lnTo>
                  <a:lnTo>
                    <a:pt x="358" y="1262"/>
                  </a:lnTo>
                  <a:lnTo>
                    <a:pt x="342" y="1266"/>
                  </a:lnTo>
                  <a:lnTo>
                    <a:pt x="324" y="1272"/>
                  </a:lnTo>
                  <a:lnTo>
                    <a:pt x="307" y="1278"/>
                  </a:lnTo>
                  <a:lnTo>
                    <a:pt x="292" y="1285"/>
                  </a:lnTo>
                  <a:lnTo>
                    <a:pt x="276" y="1291"/>
                  </a:lnTo>
                  <a:lnTo>
                    <a:pt x="269" y="1294"/>
                  </a:lnTo>
                  <a:lnTo>
                    <a:pt x="262" y="1298"/>
                  </a:lnTo>
                  <a:lnTo>
                    <a:pt x="256" y="1304"/>
                  </a:lnTo>
                  <a:lnTo>
                    <a:pt x="249" y="1310"/>
                  </a:lnTo>
                  <a:lnTo>
                    <a:pt x="243" y="1316"/>
                  </a:lnTo>
                  <a:lnTo>
                    <a:pt x="237" y="1323"/>
                  </a:lnTo>
                  <a:lnTo>
                    <a:pt x="232" y="1329"/>
                  </a:lnTo>
                  <a:lnTo>
                    <a:pt x="229" y="1336"/>
                  </a:lnTo>
                  <a:lnTo>
                    <a:pt x="221" y="1351"/>
                  </a:lnTo>
                  <a:lnTo>
                    <a:pt x="217" y="1372"/>
                  </a:lnTo>
                  <a:lnTo>
                    <a:pt x="212" y="1391"/>
                  </a:lnTo>
                  <a:lnTo>
                    <a:pt x="211" y="1406"/>
                  </a:lnTo>
                  <a:lnTo>
                    <a:pt x="207" y="1423"/>
                  </a:lnTo>
                  <a:lnTo>
                    <a:pt x="205" y="1439"/>
                  </a:lnTo>
                  <a:lnTo>
                    <a:pt x="205" y="1444"/>
                  </a:lnTo>
                  <a:lnTo>
                    <a:pt x="206" y="1449"/>
                  </a:lnTo>
                  <a:lnTo>
                    <a:pt x="208" y="1452"/>
                  </a:lnTo>
                  <a:lnTo>
                    <a:pt x="211" y="1456"/>
                  </a:lnTo>
                  <a:lnTo>
                    <a:pt x="214" y="1458"/>
                  </a:lnTo>
                  <a:lnTo>
                    <a:pt x="218" y="1460"/>
                  </a:lnTo>
                  <a:lnTo>
                    <a:pt x="223" y="1461"/>
                  </a:lnTo>
                  <a:lnTo>
                    <a:pt x="229" y="1462"/>
                  </a:lnTo>
                  <a:lnTo>
                    <a:pt x="233" y="1463"/>
                  </a:lnTo>
                  <a:lnTo>
                    <a:pt x="237" y="1467"/>
                  </a:lnTo>
                  <a:lnTo>
                    <a:pt x="239" y="1470"/>
                  </a:lnTo>
                  <a:lnTo>
                    <a:pt x="242" y="1476"/>
                  </a:lnTo>
                  <a:lnTo>
                    <a:pt x="246" y="1488"/>
                  </a:lnTo>
                  <a:lnTo>
                    <a:pt x="252" y="1502"/>
                  </a:lnTo>
                  <a:lnTo>
                    <a:pt x="261" y="1514"/>
                  </a:lnTo>
                  <a:lnTo>
                    <a:pt x="268" y="1525"/>
                  </a:lnTo>
                  <a:lnTo>
                    <a:pt x="273" y="1530"/>
                  </a:lnTo>
                  <a:lnTo>
                    <a:pt x="276" y="1532"/>
                  </a:lnTo>
                  <a:lnTo>
                    <a:pt x="281" y="1533"/>
                  </a:lnTo>
                  <a:lnTo>
                    <a:pt x="284" y="1532"/>
                  </a:lnTo>
                  <a:lnTo>
                    <a:pt x="300" y="1521"/>
                  </a:lnTo>
                  <a:lnTo>
                    <a:pt x="314" y="1514"/>
                  </a:lnTo>
                  <a:lnTo>
                    <a:pt x="318" y="1514"/>
                  </a:lnTo>
                  <a:lnTo>
                    <a:pt x="320" y="1514"/>
                  </a:lnTo>
                  <a:lnTo>
                    <a:pt x="322" y="1517"/>
                  </a:lnTo>
                  <a:lnTo>
                    <a:pt x="326" y="1519"/>
                  </a:lnTo>
                  <a:lnTo>
                    <a:pt x="331" y="1527"/>
                  </a:lnTo>
                  <a:lnTo>
                    <a:pt x="338" y="1537"/>
                  </a:lnTo>
                  <a:lnTo>
                    <a:pt x="342" y="1540"/>
                  </a:lnTo>
                  <a:lnTo>
                    <a:pt x="345" y="1543"/>
                  </a:lnTo>
                  <a:lnTo>
                    <a:pt x="350" y="1545"/>
                  </a:lnTo>
                  <a:lnTo>
                    <a:pt x="353" y="1545"/>
                  </a:lnTo>
                  <a:lnTo>
                    <a:pt x="364" y="1544"/>
                  </a:lnTo>
                  <a:lnTo>
                    <a:pt x="375" y="1540"/>
                  </a:lnTo>
                  <a:lnTo>
                    <a:pt x="381" y="1539"/>
                  </a:lnTo>
                  <a:lnTo>
                    <a:pt x="387" y="1540"/>
                  </a:lnTo>
                  <a:lnTo>
                    <a:pt x="391" y="1542"/>
                  </a:lnTo>
                  <a:lnTo>
                    <a:pt x="395" y="1544"/>
                  </a:lnTo>
                  <a:lnTo>
                    <a:pt x="402" y="1552"/>
                  </a:lnTo>
                  <a:lnTo>
                    <a:pt x="408" y="1562"/>
                  </a:lnTo>
                  <a:lnTo>
                    <a:pt x="410" y="1567"/>
                  </a:lnTo>
                  <a:lnTo>
                    <a:pt x="414" y="1571"/>
                  </a:lnTo>
                  <a:lnTo>
                    <a:pt x="419" y="1575"/>
                  </a:lnTo>
                  <a:lnTo>
                    <a:pt x="424" y="1578"/>
                  </a:lnTo>
                  <a:lnTo>
                    <a:pt x="433" y="1584"/>
                  </a:lnTo>
                  <a:lnTo>
                    <a:pt x="443" y="1587"/>
                  </a:lnTo>
                  <a:lnTo>
                    <a:pt x="452" y="1590"/>
                  </a:lnTo>
                  <a:lnTo>
                    <a:pt x="460" y="1594"/>
                  </a:lnTo>
                  <a:lnTo>
                    <a:pt x="463" y="1597"/>
                  </a:lnTo>
                  <a:lnTo>
                    <a:pt x="464" y="1600"/>
                  </a:lnTo>
                  <a:lnTo>
                    <a:pt x="464" y="1603"/>
                  </a:lnTo>
                  <a:lnTo>
                    <a:pt x="463" y="1607"/>
                  </a:lnTo>
                  <a:lnTo>
                    <a:pt x="457" y="1614"/>
                  </a:lnTo>
                  <a:lnTo>
                    <a:pt x="447" y="1624"/>
                  </a:lnTo>
                  <a:lnTo>
                    <a:pt x="437" y="1633"/>
                  </a:lnTo>
                  <a:lnTo>
                    <a:pt x="427" y="1644"/>
                  </a:lnTo>
                  <a:lnTo>
                    <a:pt x="420" y="1651"/>
                  </a:lnTo>
                  <a:lnTo>
                    <a:pt x="413" y="1654"/>
                  </a:lnTo>
                  <a:lnTo>
                    <a:pt x="406" y="1657"/>
                  </a:lnTo>
                  <a:lnTo>
                    <a:pt x="396" y="1660"/>
                  </a:lnTo>
                  <a:lnTo>
                    <a:pt x="393" y="1663"/>
                  </a:lnTo>
                  <a:lnTo>
                    <a:pt x="390" y="1666"/>
                  </a:lnTo>
                  <a:lnTo>
                    <a:pt x="389" y="1669"/>
                  </a:lnTo>
                  <a:lnTo>
                    <a:pt x="388" y="1672"/>
                  </a:lnTo>
                  <a:lnTo>
                    <a:pt x="389" y="1681"/>
                  </a:lnTo>
                  <a:lnTo>
                    <a:pt x="390" y="1689"/>
                  </a:lnTo>
                  <a:lnTo>
                    <a:pt x="389" y="1696"/>
                  </a:lnTo>
                  <a:lnTo>
                    <a:pt x="387" y="1701"/>
                  </a:lnTo>
                  <a:lnTo>
                    <a:pt x="382" y="1706"/>
                  </a:lnTo>
                  <a:lnTo>
                    <a:pt x="375" y="1712"/>
                  </a:lnTo>
                  <a:lnTo>
                    <a:pt x="371" y="1715"/>
                  </a:lnTo>
                  <a:lnTo>
                    <a:pt x="369" y="1719"/>
                  </a:lnTo>
                  <a:lnTo>
                    <a:pt x="366" y="1722"/>
                  </a:lnTo>
                  <a:lnTo>
                    <a:pt x="364" y="1726"/>
                  </a:lnTo>
                  <a:lnTo>
                    <a:pt x="363" y="1731"/>
                  </a:lnTo>
                  <a:lnTo>
                    <a:pt x="363" y="1735"/>
                  </a:lnTo>
                  <a:lnTo>
                    <a:pt x="363" y="1741"/>
                  </a:lnTo>
                  <a:lnTo>
                    <a:pt x="364" y="1747"/>
                  </a:lnTo>
                  <a:lnTo>
                    <a:pt x="366" y="1753"/>
                  </a:lnTo>
                  <a:lnTo>
                    <a:pt x="368" y="1758"/>
                  </a:lnTo>
                  <a:lnTo>
                    <a:pt x="371" y="1763"/>
                  </a:lnTo>
                  <a:lnTo>
                    <a:pt x="375" y="1767"/>
                  </a:lnTo>
                  <a:lnTo>
                    <a:pt x="378" y="1771"/>
                  </a:lnTo>
                  <a:lnTo>
                    <a:pt x="382" y="1775"/>
                  </a:lnTo>
                  <a:lnTo>
                    <a:pt x="385" y="1777"/>
                  </a:lnTo>
                  <a:lnTo>
                    <a:pt x="390" y="1778"/>
                  </a:lnTo>
                  <a:lnTo>
                    <a:pt x="396" y="1780"/>
                  </a:lnTo>
                  <a:lnTo>
                    <a:pt x="401" y="1784"/>
                  </a:lnTo>
                  <a:lnTo>
                    <a:pt x="403" y="1790"/>
                  </a:lnTo>
                  <a:lnTo>
                    <a:pt x="406" y="1798"/>
                  </a:lnTo>
                  <a:lnTo>
                    <a:pt x="406" y="1807"/>
                  </a:lnTo>
                  <a:lnTo>
                    <a:pt x="407" y="1816"/>
                  </a:lnTo>
                  <a:lnTo>
                    <a:pt x="408" y="1821"/>
                  </a:lnTo>
                  <a:lnTo>
                    <a:pt x="410" y="1826"/>
                  </a:lnTo>
                  <a:lnTo>
                    <a:pt x="413" y="1830"/>
                  </a:lnTo>
                  <a:lnTo>
                    <a:pt x="416" y="1835"/>
                  </a:lnTo>
                  <a:lnTo>
                    <a:pt x="420" y="1840"/>
                  </a:lnTo>
                  <a:lnTo>
                    <a:pt x="422" y="1845"/>
                  </a:lnTo>
                  <a:lnTo>
                    <a:pt x="422" y="1849"/>
                  </a:lnTo>
                  <a:lnTo>
                    <a:pt x="422" y="1853"/>
                  </a:lnTo>
                  <a:lnTo>
                    <a:pt x="420" y="1862"/>
                  </a:lnTo>
                  <a:lnTo>
                    <a:pt x="416" y="1872"/>
                  </a:lnTo>
                  <a:lnTo>
                    <a:pt x="415" y="1878"/>
                  </a:lnTo>
                  <a:lnTo>
                    <a:pt x="414" y="1884"/>
                  </a:lnTo>
                  <a:lnTo>
                    <a:pt x="414" y="1890"/>
                  </a:lnTo>
                  <a:lnTo>
                    <a:pt x="415" y="1895"/>
                  </a:lnTo>
                  <a:lnTo>
                    <a:pt x="416" y="1900"/>
                  </a:lnTo>
                  <a:lnTo>
                    <a:pt x="418" y="1905"/>
                  </a:lnTo>
                  <a:lnTo>
                    <a:pt x="420" y="1909"/>
                  </a:lnTo>
                  <a:lnTo>
                    <a:pt x="424" y="1911"/>
                  </a:lnTo>
                  <a:lnTo>
                    <a:pt x="439" y="1916"/>
                  </a:lnTo>
                  <a:lnTo>
                    <a:pt x="454" y="1923"/>
                  </a:lnTo>
                  <a:lnTo>
                    <a:pt x="463" y="1933"/>
                  </a:lnTo>
                  <a:lnTo>
                    <a:pt x="473" y="1947"/>
                  </a:lnTo>
                  <a:lnTo>
                    <a:pt x="479" y="1955"/>
                  </a:lnTo>
                  <a:lnTo>
                    <a:pt x="485" y="1965"/>
                  </a:lnTo>
                  <a:lnTo>
                    <a:pt x="489" y="1975"/>
                  </a:lnTo>
                  <a:lnTo>
                    <a:pt x="492" y="1985"/>
                  </a:lnTo>
                  <a:lnTo>
                    <a:pt x="494" y="1994"/>
                  </a:lnTo>
                  <a:lnTo>
                    <a:pt x="495" y="2004"/>
                  </a:lnTo>
                  <a:lnTo>
                    <a:pt x="495" y="2013"/>
                  </a:lnTo>
                  <a:lnTo>
                    <a:pt x="495" y="2022"/>
                  </a:lnTo>
                  <a:lnTo>
                    <a:pt x="495" y="2030"/>
                  </a:lnTo>
                  <a:lnTo>
                    <a:pt x="495" y="2038"/>
                  </a:lnTo>
                  <a:lnTo>
                    <a:pt x="495" y="2046"/>
                  </a:lnTo>
                  <a:lnTo>
                    <a:pt x="497" y="2054"/>
                  </a:lnTo>
                  <a:lnTo>
                    <a:pt x="500" y="2065"/>
                  </a:lnTo>
                  <a:lnTo>
                    <a:pt x="503" y="2076"/>
                  </a:lnTo>
                  <a:lnTo>
                    <a:pt x="506" y="2089"/>
                  </a:lnTo>
                  <a:lnTo>
                    <a:pt x="508" y="2104"/>
                  </a:lnTo>
                  <a:lnTo>
                    <a:pt x="509" y="2107"/>
                  </a:lnTo>
                  <a:lnTo>
                    <a:pt x="511" y="2112"/>
                  </a:lnTo>
                  <a:lnTo>
                    <a:pt x="513" y="2114"/>
                  </a:lnTo>
                  <a:lnTo>
                    <a:pt x="516" y="2117"/>
                  </a:lnTo>
                  <a:lnTo>
                    <a:pt x="519" y="2118"/>
                  </a:lnTo>
                  <a:lnTo>
                    <a:pt x="522" y="2118"/>
                  </a:lnTo>
                  <a:lnTo>
                    <a:pt x="527" y="2118"/>
                  </a:lnTo>
                  <a:lnTo>
                    <a:pt x="532" y="2117"/>
                  </a:lnTo>
                  <a:lnTo>
                    <a:pt x="541" y="2116"/>
                  </a:lnTo>
                  <a:lnTo>
                    <a:pt x="550" y="2117"/>
                  </a:lnTo>
                  <a:lnTo>
                    <a:pt x="557" y="2119"/>
                  </a:lnTo>
                  <a:lnTo>
                    <a:pt x="563" y="2122"/>
                  </a:lnTo>
                  <a:lnTo>
                    <a:pt x="567" y="2124"/>
                  </a:lnTo>
                  <a:lnTo>
                    <a:pt x="573" y="2124"/>
                  </a:lnTo>
                  <a:lnTo>
                    <a:pt x="576" y="2124"/>
                  </a:lnTo>
                  <a:lnTo>
                    <a:pt x="578" y="2123"/>
                  </a:lnTo>
                  <a:lnTo>
                    <a:pt x="580" y="2122"/>
                  </a:lnTo>
                  <a:lnTo>
                    <a:pt x="583" y="2118"/>
                  </a:lnTo>
                  <a:lnTo>
                    <a:pt x="591" y="2111"/>
                  </a:lnTo>
                  <a:lnTo>
                    <a:pt x="599" y="2103"/>
                  </a:lnTo>
                  <a:lnTo>
                    <a:pt x="608" y="2095"/>
                  </a:lnTo>
                  <a:lnTo>
                    <a:pt x="617" y="2089"/>
                  </a:lnTo>
                  <a:lnTo>
                    <a:pt x="628" y="2082"/>
                  </a:lnTo>
                  <a:lnTo>
                    <a:pt x="638" y="2078"/>
                  </a:lnTo>
                  <a:lnTo>
                    <a:pt x="647" y="2073"/>
                  </a:lnTo>
                  <a:lnTo>
                    <a:pt x="657" y="2068"/>
                  </a:lnTo>
                  <a:lnTo>
                    <a:pt x="664" y="2065"/>
                  </a:lnTo>
                  <a:lnTo>
                    <a:pt x="671" y="2059"/>
                  </a:lnTo>
                  <a:lnTo>
                    <a:pt x="676" y="2050"/>
                  </a:lnTo>
                  <a:lnTo>
                    <a:pt x="681" y="2042"/>
                  </a:lnTo>
                  <a:lnTo>
                    <a:pt x="686" y="2034"/>
                  </a:lnTo>
                  <a:lnTo>
                    <a:pt x="693" y="2025"/>
                  </a:lnTo>
                  <a:lnTo>
                    <a:pt x="701" y="2018"/>
                  </a:lnTo>
                  <a:lnTo>
                    <a:pt x="710" y="2012"/>
                  </a:lnTo>
                  <a:lnTo>
                    <a:pt x="723" y="2005"/>
                  </a:lnTo>
                  <a:lnTo>
                    <a:pt x="735" y="2002"/>
                  </a:lnTo>
                  <a:lnTo>
                    <a:pt x="740" y="2002"/>
                  </a:lnTo>
                  <a:lnTo>
                    <a:pt x="744" y="2003"/>
                  </a:lnTo>
                  <a:lnTo>
                    <a:pt x="750" y="2007"/>
                  </a:lnTo>
                  <a:lnTo>
                    <a:pt x="755" y="2015"/>
                  </a:lnTo>
                  <a:lnTo>
                    <a:pt x="761" y="2023"/>
                  </a:lnTo>
                  <a:lnTo>
                    <a:pt x="769" y="2030"/>
                  </a:lnTo>
                  <a:lnTo>
                    <a:pt x="774" y="2032"/>
                  </a:lnTo>
                  <a:lnTo>
                    <a:pt x="780" y="2035"/>
                  </a:lnTo>
                  <a:lnTo>
                    <a:pt x="786" y="2035"/>
                  </a:lnTo>
                  <a:lnTo>
                    <a:pt x="791" y="2035"/>
                  </a:lnTo>
                  <a:lnTo>
                    <a:pt x="794" y="2036"/>
                  </a:lnTo>
                  <a:lnTo>
                    <a:pt x="798" y="2037"/>
                  </a:lnTo>
                  <a:lnTo>
                    <a:pt x="800" y="2040"/>
                  </a:lnTo>
                  <a:lnTo>
                    <a:pt x="802" y="2043"/>
                  </a:lnTo>
                  <a:lnTo>
                    <a:pt x="803" y="2053"/>
                  </a:lnTo>
                  <a:lnTo>
                    <a:pt x="802" y="2062"/>
                  </a:lnTo>
                  <a:lnTo>
                    <a:pt x="798" y="2072"/>
                  </a:lnTo>
                  <a:lnTo>
                    <a:pt x="793" y="2080"/>
                  </a:lnTo>
                  <a:lnTo>
                    <a:pt x="786" y="2088"/>
                  </a:lnTo>
                  <a:lnTo>
                    <a:pt x="779" y="2097"/>
                  </a:lnTo>
                  <a:lnTo>
                    <a:pt x="771" y="2104"/>
                  </a:lnTo>
                  <a:lnTo>
                    <a:pt x="762" y="2110"/>
                  </a:lnTo>
                  <a:lnTo>
                    <a:pt x="753" y="2114"/>
                  </a:lnTo>
                  <a:lnTo>
                    <a:pt x="743" y="2119"/>
                  </a:lnTo>
                  <a:lnTo>
                    <a:pt x="740" y="2123"/>
                  </a:lnTo>
                  <a:lnTo>
                    <a:pt x="735" y="2126"/>
                  </a:lnTo>
                  <a:lnTo>
                    <a:pt x="733" y="2131"/>
                  </a:lnTo>
                  <a:lnTo>
                    <a:pt x="729" y="2136"/>
                  </a:lnTo>
                  <a:lnTo>
                    <a:pt x="725" y="2148"/>
                  </a:lnTo>
                  <a:lnTo>
                    <a:pt x="721" y="2161"/>
                  </a:lnTo>
                  <a:lnTo>
                    <a:pt x="717" y="2173"/>
                  </a:lnTo>
                  <a:lnTo>
                    <a:pt x="715" y="2181"/>
                  </a:lnTo>
                  <a:lnTo>
                    <a:pt x="715" y="2183"/>
                  </a:lnTo>
                  <a:lnTo>
                    <a:pt x="715" y="2186"/>
                  </a:lnTo>
                  <a:lnTo>
                    <a:pt x="716" y="2189"/>
                  </a:lnTo>
                  <a:lnTo>
                    <a:pt x="717" y="2192"/>
                  </a:lnTo>
                  <a:lnTo>
                    <a:pt x="723" y="2198"/>
                  </a:lnTo>
                  <a:lnTo>
                    <a:pt x="731" y="2204"/>
                  </a:lnTo>
                  <a:lnTo>
                    <a:pt x="736" y="2207"/>
                  </a:lnTo>
                  <a:lnTo>
                    <a:pt x="742" y="2208"/>
                  </a:lnTo>
                  <a:lnTo>
                    <a:pt x="749" y="2210"/>
                  </a:lnTo>
                  <a:lnTo>
                    <a:pt x="756" y="2211"/>
                  </a:lnTo>
                  <a:lnTo>
                    <a:pt x="769" y="2212"/>
                  </a:lnTo>
                  <a:lnTo>
                    <a:pt x="780" y="2211"/>
                  </a:lnTo>
                  <a:lnTo>
                    <a:pt x="787" y="2210"/>
                  </a:lnTo>
                  <a:lnTo>
                    <a:pt x="797" y="2206"/>
                  </a:lnTo>
                  <a:lnTo>
                    <a:pt x="804" y="2201"/>
                  </a:lnTo>
                  <a:lnTo>
                    <a:pt x="812" y="2193"/>
                  </a:lnTo>
                  <a:lnTo>
                    <a:pt x="821" y="2182"/>
                  </a:lnTo>
                  <a:lnTo>
                    <a:pt x="832" y="2171"/>
                  </a:lnTo>
                  <a:lnTo>
                    <a:pt x="838" y="2166"/>
                  </a:lnTo>
                  <a:lnTo>
                    <a:pt x="846" y="2162"/>
                  </a:lnTo>
                  <a:lnTo>
                    <a:pt x="851" y="2158"/>
                  </a:lnTo>
                  <a:lnTo>
                    <a:pt x="857" y="2156"/>
                  </a:lnTo>
                  <a:lnTo>
                    <a:pt x="867" y="2154"/>
                  </a:lnTo>
                  <a:lnTo>
                    <a:pt x="874" y="2150"/>
                  </a:lnTo>
                  <a:lnTo>
                    <a:pt x="878" y="2148"/>
                  </a:lnTo>
                  <a:lnTo>
                    <a:pt x="880" y="2144"/>
                  </a:lnTo>
                  <a:lnTo>
                    <a:pt x="882" y="2141"/>
                  </a:lnTo>
                  <a:lnTo>
                    <a:pt x="885" y="2136"/>
                  </a:lnTo>
                  <a:lnTo>
                    <a:pt x="886" y="2126"/>
                  </a:lnTo>
                  <a:lnTo>
                    <a:pt x="886" y="2116"/>
                  </a:lnTo>
                  <a:lnTo>
                    <a:pt x="886" y="2112"/>
                  </a:lnTo>
                  <a:lnTo>
                    <a:pt x="884" y="2109"/>
                  </a:lnTo>
                  <a:lnTo>
                    <a:pt x="881" y="2105"/>
                  </a:lnTo>
                  <a:lnTo>
                    <a:pt x="879" y="2103"/>
                  </a:lnTo>
                  <a:lnTo>
                    <a:pt x="875" y="2101"/>
                  </a:lnTo>
                  <a:lnTo>
                    <a:pt x="873" y="2098"/>
                  </a:lnTo>
                  <a:lnTo>
                    <a:pt x="872" y="2095"/>
                  </a:lnTo>
                  <a:lnTo>
                    <a:pt x="871" y="2092"/>
                  </a:lnTo>
                  <a:lnTo>
                    <a:pt x="871" y="2088"/>
                  </a:lnTo>
                  <a:lnTo>
                    <a:pt x="871" y="2085"/>
                  </a:lnTo>
                  <a:lnTo>
                    <a:pt x="873" y="2081"/>
                  </a:lnTo>
                  <a:lnTo>
                    <a:pt x="874" y="2079"/>
                  </a:lnTo>
                  <a:lnTo>
                    <a:pt x="887" y="2062"/>
                  </a:lnTo>
                  <a:lnTo>
                    <a:pt x="900" y="2049"/>
                  </a:lnTo>
                  <a:lnTo>
                    <a:pt x="904" y="2047"/>
                  </a:lnTo>
                  <a:lnTo>
                    <a:pt x="907" y="2046"/>
                  </a:lnTo>
                  <a:lnTo>
                    <a:pt x="912" y="2046"/>
                  </a:lnTo>
                  <a:lnTo>
                    <a:pt x="916" y="2046"/>
                  </a:lnTo>
                  <a:lnTo>
                    <a:pt x="920" y="2047"/>
                  </a:lnTo>
                  <a:lnTo>
                    <a:pt x="924" y="2048"/>
                  </a:lnTo>
                  <a:lnTo>
                    <a:pt x="928" y="2051"/>
                  </a:lnTo>
                  <a:lnTo>
                    <a:pt x="931" y="2056"/>
                  </a:lnTo>
                  <a:lnTo>
                    <a:pt x="936" y="2066"/>
                  </a:lnTo>
                  <a:lnTo>
                    <a:pt x="939" y="2074"/>
                  </a:lnTo>
                  <a:lnTo>
                    <a:pt x="942" y="2078"/>
                  </a:lnTo>
                  <a:lnTo>
                    <a:pt x="944" y="2081"/>
                  </a:lnTo>
                  <a:lnTo>
                    <a:pt x="949" y="2082"/>
                  </a:lnTo>
                  <a:lnTo>
                    <a:pt x="954" y="2084"/>
                  </a:lnTo>
                  <a:lnTo>
                    <a:pt x="967" y="2084"/>
                  </a:lnTo>
                  <a:lnTo>
                    <a:pt x="977" y="2084"/>
                  </a:lnTo>
                  <a:lnTo>
                    <a:pt x="983" y="2085"/>
                  </a:lnTo>
                  <a:lnTo>
                    <a:pt x="988" y="2087"/>
                  </a:lnTo>
                  <a:lnTo>
                    <a:pt x="993" y="2091"/>
                  </a:lnTo>
                  <a:lnTo>
                    <a:pt x="998" y="2097"/>
                  </a:lnTo>
                  <a:lnTo>
                    <a:pt x="1008" y="2111"/>
                  </a:lnTo>
                  <a:lnTo>
                    <a:pt x="1020" y="2130"/>
                  </a:lnTo>
                  <a:lnTo>
                    <a:pt x="1032" y="2149"/>
                  </a:lnTo>
                  <a:lnTo>
                    <a:pt x="1040" y="2164"/>
                  </a:lnTo>
                  <a:lnTo>
                    <a:pt x="1046" y="2176"/>
                  </a:lnTo>
                  <a:lnTo>
                    <a:pt x="1054" y="2183"/>
                  </a:lnTo>
                  <a:lnTo>
                    <a:pt x="1056" y="2186"/>
                  </a:lnTo>
                  <a:lnTo>
                    <a:pt x="1061" y="2186"/>
                  </a:lnTo>
                  <a:lnTo>
                    <a:pt x="1065" y="2186"/>
                  </a:lnTo>
                  <a:lnTo>
                    <a:pt x="1070" y="2185"/>
                  </a:lnTo>
                  <a:lnTo>
                    <a:pt x="1081" y="2180"/>
                  </a:lnTo>
                  <a:lnTo>
                    <a:pt x="1089" y="2179"/>
                  </a:lnTo>
                  <a:lnTo>
                    <a:pt x="1092" y="2179"/>
                  </a:lnTo>
                  <a:lnTo>
                    <a:pt x="1095" y="2180"/>
                  </a:lnTo>
                  <a:lnTo>
                    <a:pt x="1098" y="2182"/>
                  </a:lnTo>
                  <a:lnTo>
                    <a:pt x="1100" y="2186"/>
                  </a:lnTo>
                  <a:lnTo>
                    <a:pt x="1103" y="2191"/>
                  </a:lnTo>
                  <a:lnTo>
                    <a:pt x="1106" y="2193"/>
                  </a:lnTo>
                  <a:lnTo>
                    <a:pt x="1109" y="2195"/>
                  </a:lnTo>
                  <a:lnTo>
                    <a:pt x="1113" y="2195"/>
                  </a:lnTo>
                  <a:lnTo>
                    <a:pt x="1120" y="2195"/>
                  </a:lnTo>
                  <a:lnTo>
                    <a:pt x="1127" y="2193"/>
                  </a:lnTo>
                  <a:lnTo>
                    <a:pt x="1136" y="2191"/>
                  </a:lnTo>
                  <a:lnTo>
                    <a:pt x="1145" y="2189"/>
                  </a:lnTo>
                  <a:lnTo>
                    <a:pt x="1155" y="2189"/>
                  </a:lnTo>
                  <a:lnTo>
                    <a:pt x="1164" y="2192"/>
                  </a:lnTo>
                  <a:lnTo>
                    <a:pt x="1169" y="2193"/>
                  </a:lnTo>
                  <a:lnTo>
                    <a:pt x="1174" y="2193"/>
                  </a:lnTo>
                  <a:lnTo>
                    <a:pt x="1178" y="2193"/>
                  </a:lnTo>
                  <a:lnTo>
                    <a:pt x="1183" y="2193"/>
                  </a:lnTo>
                  <a:lnTo>
                    <a:pt x="1191" y="2191"/>
                  </a:lnTo>
                  <a:lnTo>
                    <a:pt x="1200" y="2186"/>
                  </a:lnTo>
                  <a:lnTo>
                    <a:pt x="1209" y="2182"/>
                  </a:lnTo>
                  <a:lnTo>
                    <a:pt x="1220" y="2179"/>
                  </a:lnTo>
                  <a:lnTo>
                    <a:pt x="1226" y="2179"/>
                  </a:lnTo>
                  <a:lnTo>
                    <a:pt x="1233" y="2179"/>
                  </a:lnTo>
                  <a:lnTo>
                    <a:pt x="1241" y="2180"/>
                  </a:lnTo>
                  <a:lnTo>
                    <a:pt x="1249" y="2182"/>
                  </a:lnTo>
                  <a:lnTo>
                    <a:pt x="1263" y="2188"/>
                  </a:lnTo>
                  <a:lnTo>
                    <a:pt x="1273" y="2193"/>
                  </a:lnTo>
                  <a:lnTo>
                    <a:pt x="1277" y="2195"/>
                  </a:lnTo>
                  <a:lnTo>
                    <a:pt x="1279" y="2199"/>
                  </a:lnTo>
                  <a:lnTo>
                    <a:pt x="1282" y="2202"/>
                  </a:lnTo>
                  <a:lnTo>
                    <a:pt x="1282" y="2208"/>
                  </a:lnTo>
                  <a:lnTo>
                    <a:pt x="1283" y="2219"/>
                  </a:lnTo>
                  <a:lnTo>
                    <a:pt x="1284" y="2227"/>
                  </a:lnTo>
                  <a:lnTo>
                    <a:pt x="1285" y="2231"/>
                  </a:lnTo>
                  <a:lnTo>
                    <a:pt x="1288" y="2234"/>
                  </a:lnTo>
                  <a:lnTo>
                    <a:pt x="1291" y="2237"/>
                  </a:lnTo>
                  <a:lnTo>
                    <a:pt x="1296" y="2239"/>
                  </a:lnTo>
                  <a:lnTo>
                    <a:pt x="1307" y="2242"/>
                  </a:lnTo>
                  <a:lnTo>
                    <a:pt x="1313" y="2242"/>
                  </a:lnTo>
                  <a:lnTo>
                    <a:pt x="1317" y="2239"/>
                  </a:lnTo>
                  <a:lnTo>
                    <a:pt x="1326" y="2234"/>
                  </a:lnTo>
                  <a:lnTo>
                    <a:pt x="1334" y="2227"/>
                  </a:lnTo>
                  <a:lnTo>
                    <a:pt x="1342" y="2218"/>
                  </a:lnTo>
                  <a:lnTo>
                    <a:pt x="1350" y="2206"/>
                  </a:lnTo>
                  <a:lnTo>
                    <a:pt x="1353" y="2198"/>
                  </a:lnTo>
                  <a:lnTo>
                    <a:pt x="1354" y="2194"/>
                  </a:lnTo>
                  <a:lnTo>
                    <a:pt x="1357" y="2192"/>
                  </a:lnTo>
                  <a:lnTo>
                    <a:pt x="1359" y="2189"/>
                  </a:lnTo>
                  <a:lnTo>
                    <a:pt x="1363" y="2187"/>
                  </a:lnTo>
                  <a:lnTo>
                    <a:pt x="1366" y="2186"/>
                  </a:lnTo>
                  <a:lnTo>
                    <a:pt x="1370" y="2185"/>
                  </a:lnTo>
                  <a:lnTo>
                    <a:pt x="1375" y="2183"/>
                  </a:lnTo>
                  <a:lnTo>
                    <a:pt x="1380" y="2183"/>
                  </a:lnTo>
                  <a:lnTo>
                    <a:pt x="1389" y="2183"/>
                  </a:lnTo>
                  <a:lnTo>
                    <a:pt x="1396" y="2181"/>
                  </a:lnTo>
                  <a:lnTo>
                    <a:pt x="1399" y="2177"/>
                  </a:lnTo>
                  <a:lnTo>
                    <a:pt x="1402" y="2174"/>
                  </a:lnTo>
                  <a:lnTo>
                    <a:pt x="1404" y="2170"/>
                  </a:lnTo>
                  <a:lnTo>
                    <a:pt x="1408" y="2168"/>
                  </a:lnTo>
                  <a:lnTo>
                    <a:pt x="1413" y="2167"/>
                  </a:lnTo>
                  <a:lnTo>
                    <a:pt x="1417" y="2167"/>
                  </a:lnTo>
                  <a:lnTo>
                    <a:pt x="1422" y="2166"/>
                  </a:lnTo>
                  <a:lnTo>
                    <a:pt x="1424" y="2163"/>
                  </a:lnTo>
                  <a:lnTo>
                    <a:pt x="1426" y="2161"/>
                  </a:lnTo>
                  <a:lnTo>
                    <a:pt x="1427" y="2158"/>
                  </a:lnTo>
                  <a:lnTo>
                    <a:pt x="1427" y="2155"/>
                  </a:lnTo>
                  <a:lnTo>
                    <a:pt x="1426" y="2151"/>
                  </a:lnTo>
                  <a:lnTo>
                    <a:pt x="1426" y="2147"/>
                  </a:lnTo>
                  <a:lnTo>
                    <a:pt x="1426" y="2142"/>
                  </a:lnTo>
                  <a:lnTo>
                    <a:pt x="1427" y="2137"/>
                  </a:lnTo>
                  <a:lnTo>
                    <a:pt x="1429" y="2132"/>
                  </a:lnTo>
                  <a:lnTo>
                    <a:pt x="1433" y="2129"/>
                  </a:lnTo>
                  <a:lnTo>
                    <a:pt x="1438" y="2125"/>
                  </a:lnTo>
                  <a:lnTo>
                    <a:pt x="1443" y="2122"/>
                  </a:lnTo>
                  <a:lnTo>
                    <a:pt x="1449" y="2118"/>
                  </a:lnTo>
                  <a:lnTo>
                    <a:pt x="1457" y="2114"/>
                  </a:lnTo>
                  <a:lnTo>
                    <a:pt x="1465" y="2111"/>
                  </a:lnTo>
                  <a:lnTo>
                    <a:pt x="1472" y="2106"/>
                  </a:lnTo>
                  <a:lnTo>
                    <a:pt x="1479" y="2100"/>
                  </a:lnTo>
                  <a:lnTo>
                    <a:pt x="1486" y="2094"/>
                  </a:lnTo>
                  <a:lnTo>
                    <a:pt x="1491" y="2088"/>
                  </a:lnTo>
                  <a:lnTo>
                    <a:pt x="1495" y="2082"/>
                  </a:lnTo>
                  <a:lnTo>
                    <a:pt x="1495" y="2076"/>
                  </a:lnTo>
                  <a:lnTo>
                    <a:pt x="1493" y="2066"/>
                  </a:lnTo>
                  <a:lnTo>
                    <a:pt x="1492" y="2054"/>
                  </a:lnTo>
                  <a:lnTo>
                    <a:pt x="1493" y="2049"/>
                  </a:lnTo>
                  <a:lnTo>
                    <a:pt x="1493" y="2043"/>
                  </a:lnTo>
                  <a:lnTo>
                    <a:pt x="1496" y="2038"/>
                  </a:lnTo>
                  <a:lnTo>
                    <a:pt x="1498" y="2034"/>
                  </a:lnTo>
                  <a:lnTo>
                    <a:pt x="1512" y="2018"/>
                  </a:lnTo>
                  <a:lnTo>
                    <a:pt x="1522" y="2005"/>
                  </a:lnTo>
                  <a:lnTo>
                    <a:pt x="1523" y="1998"/>
                  </a:lnTo>
                  <a:lnTo>
                    <a:pt x="1527" y="1993"/>
                  </a:lnTo>
                  <a:lnTo>
                    <a:pt x="1530" y="1988"/>
                  </a:lnTo>
                  <a:lnTo>
                    <a:pt x="1534" y="1986"/>
                  </a:lnTo>
                  <a:lnTo>
                    <a:pt x="1537" y="1983"/>
                  </a:lnTo>
                  <a:lnTo>
                    <a:pt x="1540" y="1978"/>
                  </a:lnTo>
                  <a:lnTo>
                    <a:pt x="1541" y="1969"/>
                  </a:lnTo>
                  <a:lnTo>
                    <a:pt x="1540" y="1959"/>
                  </a:lnTo>
                  <a:lnTo>
                    <a:pt x="1536" y="1948"/>
                  </a:lnTo>
                  <a:lnTo>
                    <a:pt x="1529" y="1936"/>
                  </a:lnTo>
                  <a:lnTo>
                    <a:pt x="1526" y="1931"/>
                  </a:lnTo>
                  <a:lnTo>
                    <a:pt x="1523" y="1925"/>
                  </a:lnTo>
                  <a:lnTo>
                    <a:pt x="1521" y="1921"/>
                  </a:lnTo>
                  <a:lnTo>
                    <a:pt x="1520" y="1915"/>
                  </a:lnTo>
                  <a:lnTo>
                    <a:pt x="1521" y="1904"/>
                  </a:lnTo>
                  <a:lnTo>
                    <a:pt x="1522" y="1896"/>
                  </a:lnTo>
                  <a:lnTo>
                    <a:pt x="1524" y="1892"/>
                  </a:lnTo>
                  <a:lnTo>
                    <a:pt x="1526" y="1890"/>
                  </a:lnTo>
                  <a:lnTo>
                    <a:pt x="1528" y="1887"/>
                  </a:lnTo>
                  <a:lnTo>
                    <a:pt x="1531" y="1886"/>
                  </a:lnTo>
                  <a:lnTo>
                    <a:pt x="1534" y="1886"/>
                  </a:lnTo>
                  <a:lnTo>
                    <a:pt x="1536" y="1884"/>
                  </a:lnTo>
                  <a:lnTo>
                    <a:pt x="1539" y="1883"/>
                  </a:lnTo>
                  <a:lnTo>
                    <a:pt x="1540" y="1879"/>
                  </a:lnTo>
                  <a:lnTo>
                    <a:pt x="1541" y="1877"/>
                  </a:lnTo>
                  <a:lnTo>
                    <a:pt x="1541" y="1873"/>
                  </a:lnTo>
                  <a:lnTo>
                    <a:pt x="1540" y="1870"/>
                  </a:lnTo>
                  <a:lnTo>
                    <a:pt x="1537" y="1866"/>
                  </a:lnTo>
                  <a:lnTo>
                    <a:pt x="1533" y="1860"/>
                  </a:lnTo>
                  <a:lnTo>
                    <a:pt x="1528" y="1853"/>
                  </a:lnTo>
                  <a:lnTo>
                    <a:pt x="1526" y="1849"/>
                  </a:lnTo>
                  <a:lnTo>
                    <a:pt x="1524" y="1846"/>
                  </a:lnTo>
                  <a:lnTo>
                    <a:pt x="1524" y="1840"/>
                  </a:lnTo>
                  <a:lnTo>
                    <a:pt x="1524" y="1835"/>
                  </a:lnTo>
                  <a:lnTo>
                    <a:pt x="1526" y="1828"/>
                  </a:lnTo>
                  <a:lnTo>
                    <a:pt x="1528" y="1822"/>
                  </a:lnTo>
                  <a:lnTo>
                    <a:pt x="1530" y="1817"/>
                  </a:lnTo>
                  <a:lnTo>
                    <a:pt x="1535" y="1813"/>
                  </a:lnTo>
                  <a:lnTo>
                    <a:pt x="1540" y="1809"/>
                  </a:lnTo>
                  <a:lnTo>
                    <a:pt x="1546" y="1807"/>
                  </a:lnTo>
                  <a:lnTo>
                    <a:pt x="1550" y="1805"/>
                  </a:lnTo>
                  <a:lnTo>
                    <a:pt x="1556" y="1808"/>
                  </a:lnTo>
                  <a:lnTo>
                    <a:pt x="1567" y="1813"/>
                  </a:lnTo>
                  <a:lnTo>
                    <a:pt x="1578" y="1816"/>
                  </a:lnTo>
                  <a:lnTo>
                    <a:pt x="1587" y="1817"/>
                  </a:lnTo>
                  <a:lnTo>
                    <a:pt x="1597" y="1817"/>
                  </a:lnTo>
                  <a:lnTo>
                    <a:pt x="1606" y="1816"/>
                  </a:lnTo>
                  <a:lnTo>
                    <a:pt x="1616" y="1816"/>
                  </a:lnTo>
                  <a:lnTo>
                    <a:pt x="1624" y="1818"/>
                  </a:lnTo>
                  <a:lnTo>
                    <a:pt x="1632" y="1822"/>
                  </a:lnTo>
                  <a:lnTo>
                    <a:pt x="1641" y="1826"/>
                  </a:lnTo>
                  <a:lnTo>
                    <a:pt x="1647" y="1827"/>
                  </a:lnTo>
                  <a:lnTo>
                    <a:pt x="1650" y="1827"/>
                  </a:lnTo>
                  <a:lnTo>
                    <a:pt x="1653" y="1826"/>
                  </a:lnTo>
                  <a:lnTo>
                    <a:pt x="1655" y="1822"/>
                  </a:lnTo>
                  <a:lnTo>
                    <a:pt x="1657" y="1817"/>
                  </a:lnTo>
                  <a:lnTo>
                    <a:pt x="1660" y="1809"/>
                  </a:lnTo>
                  <a:lnTo>
                    <a:pt x="1663" y="1801"/>
                  </a:lnTo>
                  <a:lnTo>
                    <a:pt x="1667" y="1798"/>
                  </a:lnTo>
                  <a:lnTo>
                    <a:pt x="1671" y="1796"/>
                  </a:lnTo>
                  <a:lnTo>
                    <a:pt x="1676" y="1794"/>
                  </a:lnTo>
                  <a:lnTo>
                    <a:pt x="1682" y="1792"/>
                  </a:lnTo>
                  <a:lnTo>
                    <a:pt x="1694" y="1789"/>
                  </a:lnTo>
                  <a:lnTo>
                    <a:pt x="1701" y="1786"/>
                  </a:lnTo>
                  <a:lnTo>
                    <a:pt x="1703" y="1784"/>
                  </a:lnTo>
                  <a:lnTo>
                    <a:pt x="1703" y="1782"/>
                  </a:lnTo>
                  <a:lnTo>
                    <a:pt x="1703" y="1778"/>
                  </a:lnTo>
                  <a:lnTo>
                    <a:pt x="1703" y="1773"/>
                  </a:lnTo>
                  <a:lnTo>
                    <a:pt x="1700" y="1760"/>
                  </a:lnTo>
                  <a:lnTo>
                    <a:pt x="1697" y="1747"/>
                  </a:lnTo>
                  <a:lnTo>
                    <a:pt x="1694" y="1740"/>
                  </a:lnTo>
                  <a:lnTo>
                    <a:pt x="1692" y="1735"/>
                  </a:lnTo>
                  <a:lnTo>
                    <a:pt x="1688" y="1731"/>
                  </a:lnTo>
                  <a:lnTo>
                    <a:pt x="1685" y="1728"/>
                  </a:lnTo>
                  <a:lnTo>
                    <a:pt x="1667" y="1722"/>
                  </a:lnTo>
                  <a:lnTo>
                    <a:pt x="1652" y="1716"/>
                  </a:lnTo>
                  <a:lnTo>
                    <a:pt x="1648" y="1713"/>
                  </a:lnTo>
                  <a:lnTo>
                    <a:pt x="1646" y="1707"/>
                  </a:lnTo>
                  <a:lnTo>
                    <a:pt x="1643" y="1701"/>
                  </a:lnTo>
                  <a:lnTo>
                    <a:pt x="1642" y="1695"/>
                  </a:lnTo>
                  <a:lnTo>
                    <a:pt x="1642" y="1688"/>
                  </a:lnTo>
                  <a:lnTo>
                    <a:pt x="1643" y="1683"/>
                  </a:lnTo>
                  <a:lnTo>
                    <a:pt x="1643" y="1681"/>
                  </a:lnTo>
                  <a:lnTo>
                    <a:pt x="1646" y="1679"/>
                  </a:lnTo>
                  <a:lnTo>
                    <a:pt x="1647" y="1678"/>
                  </a:lnTo>
                  <a:lnTo>
                    <a:pt x="1649" y="1677"/>
                  </a:lnTo>
                  <a:lnTo>
                    <a:pt x="1657" y="1676"/>
                  </a:lnTo>
                  <a:lnTo>
                    <a:pt x="1667" y="1675"/>
                  </a:lnTo>
                  <a:lnTo>
                    <a:pt x="1671" y="1673"/>
                  </a:lnTo>
                  <a:lnTo>
                    <a:pt x="1674" y="1671"/>
                  </a:lnTo>
                  <a:lnTo>
                    <a:pt x="1678" y="1668"/>
                  </a:lnTo>
                  <a:lnTo>
                    <a:pt x="1680" y="1664"/>
                  </a:lnTo>
                  <a:lnTo>
                    <a:pt x="1684" y="1656"/>
                  </a:lnTo>
                  <a:lnTo>
                    <a:pt x="1687" y="1650"/>
                  </a:lnTo>
                  <a:lnTo>
                    <a:pt x="1691" y="1649"/>
                  </a:lnTo>
                  <a:lnTo>
                    <a:pt x="1693" y="1649"/>
                  </a:lnTo>
                  <a:lnTo>
                    <a:pt x="1697" y="1650"/>
                  </a:lnTo>
                  <a:lnTo>
                    <a:pt x="1701" y="1652"/>
                  </a:lnTo>
                  <a:lnTo>
                    <a:pt x="1705" y="1656"/>
                  </a:lnTo>
                  <a:lnTo>
                    <a:pt x="1709" y="1657"/>
                  </a:lnTo>
                  <a:lnTo>
                    <a:pt x="1712" y="1658"/>
                  </a:lnTo>
                  <a:lnTo>
                    <a:pt x="1716" y="1658"/>
                  </a:lnTo>
                  <a:lnTo>
                    <a:pt x="1718" y="1657"/>
                  </a:lnTo>
                  <a:lnTo>
                    <a:pt x="1720" y="1656"/>
                  </a:lnTo>
                  <a:lnTo>
                    <a:pt x="1722" y="1653"/>
                  </a:lnTo>
                  <a:lnTo>
                    <a:pt x="1724" y="1651"/>
                  </a:lnTo>
                  <a:lnTo>
                    <a:pt x="1729" y="1644"/>
                  </a:lnTo>
                  <a:lnTo>
                    <a:pt x="1731" y="1635"/>
                  </a:lnTo>
                  <a:lnTo>
                    <a:pt x="1731" y="1627"/>
                  </a:lnTo>
                  <a:lnTo>
                    <a:pt x="1731" y="1619"/>
                  </a:lnTo>
                  <a:lnTo>
                    <a:pt x="1729" y="1612"/>
                  </a:lnTo>
                  <a:lnTo>
                    <a:pt x="1728" y="1605"/>
                  </a:lnTo>
                  <a:lnTo>
                    <a:pt x="1729" y="1602"/>
                  </a:lnTo>
                  <a:lnTo>
                    <a:pt x="1730" y="1600"/>
                  </a:lnTo>
                  <a:lnTo>
                    <a:pt x="1732" y="1599"/>
                  </a:lnTo>
                  <a:lnTo>
                    <a:pt x="1737" y="1599"/>
                  </a:lnTo>
                  <a:lnTo>
                    <a:pt x="1741" y="1597"/>
                  </a:lnTo>
                  <a:lnTo>
                    <a:pt x="1744" y="1597"/>
                  </a:lnTo>
                  <a:lnTo>
                    <a:pt x="1748" y="1595"/>
                  </a:lnTo>
                  <a:lnTo>
                    <a:pt x="1749" y="1593"/>
                  </a:lnTo>
                  <a:lnTo>
                    <a:pt x="1753" y="1586"/>
                  </a:lnTo>
                  <a:lnTo>
                    <a:pt x="1753" y="1576"/>
                  </a:lnTo>
                  <a:lnTo>
                    <a:pt x="1753" y="1563"/>
                  </a:lnTo>
                  <a:lnTo>
                    <a:pt x="1753" y="1549"/>
                  </a:lnTo>
                  <a:lnTo>
                    <a:pt x="1754" y="1534"/>
                  </a:lnTo>
                  <a:lnTo>
                    <a:pt x="1756" y="1524"/>
                  </a:lnTo>
                  <a:lnTo>
                    <a:pt x="1761" y="1513"/>
                  </a:lnTo>
                  <a:lnTo>
                    <a:pt x="1764" y="1499"/>
                  </a:lnTo>
                  <a:lnTo>
                    <a:pt x="1768" y="1484"/>
                  </a:lnTo>
                  <a:lnTo>
                    <a:pt x="1769" y="1473"/>
                  </a:lnTo>
                  <a:lnTo>
                    <a:pt x="1768" y="1458"/>
                  </a:lnTo>
                  <a:lnTo>
                    <a:pt x="1767" y="1446"/>
                  </a:lnTo>
                  <a:lnTo>
                    <a:pt x="1766" y="1444"/>
                  </a:lnTo>
                  <a:lnTo>
                    <a:pt x="1766" y="1442"/>
                  </a:lnTo>
                  <a:lnTo>
                    <a:pt x="1764" y="1442"/>
                  </a:lnTo>
                  <a:lnTo>
                    <a:pt x="1763" y="1442"/>
                  </a:lnTo>
                  <a:lnTo>
                    <a:pt x="1758" y="1443"/>
                  </a:lnTo>
                  <a:lnTo>
                    <a:pt x="1750" y="1441"/>
                  </a:lnTo>
                  <a:close/>
                </a:path>
              </a:pathLst>
            </a:custGeom>
            <a:solidFill>
              <a:srgbClr val="FF0000">
                <a:alpha val="10196"/>
              </a:srgbClr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altLang="zh-CN" sz="1400" b="1" dirty="0"/>
            </a:p>
            <a:p>
              <a:endParaRPr lang="en-US" altLang="zh-CN" sz="1400" b="1" dirty="0"/>
            </a:p>
            <a:p>
              <a:r>
                <a:rPr lang="en-US" altLang="zh-CN" sz="1400" b="1" dirty="0"/>
                <a:t>    10</a:t>
              </a:r>
              <a:endParaRPr lang="zh-CN" altLang="en-US" sz="1400" b="1" dirty="0"/>
            </a:p>
          </p:txBody>
        </p:sp>
        <p:sp>
          <p:nvSpPr>
            <p:cNvPr id="51" name="山西">
              <a:extLst>
                <a:ext uri="{FF2B5EF4-FFF2-40B4-BE49-F238E27FC236}">
                  <a16:creationId xmlns:a16="http://schemas.microsoft.com/office/drawing/2014/main" id="{8610EE28-B622-44A0-B913-8E377B6672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69046" y="3514908"/>
              <a:ext cx="371479" cy="723938"/>
            </a:xfrm>
            <a:custGeom>
              <a:avLst/>
              <a:gdLst>
                <a:gd name="T0" fmla="*/ 4 w 1396"/>
                <a:gd name="T1" fmla="*/ 2572 h 2738"/>
                <a:gd name="T2" fmla="*/ 107 w 1396"/>
                <a:gd name="T3" fmla="*/ 2294 h 2738"/>
                <a:gd name="T4" fmla="*/ 76 w 1396"/>
                <a:gd name="T5" fmla="*/ 2117 h 2738"/>
                <a:gd name="T6" fmla="*/ 65 w 1396"/>
                <a:gd name="T7" fmla="*/ 1925 h 2738"/>
                <a:gd name="T8" fmla="*/ 56 w 1396"/>
                <a:gd name="T9" fmla="*/ 1806 h 2738"/>
                <a:gd name="T10" fmla="*/ 45 w 1396"/>
                <a:gd name="T11" fmla="*/ 1717 h 2738"/>
                <a:gd name="T12" fmla="*/ 136 w 1396"/>
                <a:gd name="T13" fmla="*/ 1551 h 2738"/>
                <a:gd name="T14" fmla="*/ 164 w 1396"/>
                <a:gd name="T15" fmla="*/ 1462 h 2738"/>
                <a:gd name="T16" fmla="*/ 149 w 1396"/>
                <a:gd name="T17" fmla="*/ 1362 h 2738"/>
                <a:gd name="T18" fmla="*/ 77 w 1396"/>
                <a:gd name="T19" fmla="*/ 1263 h 2738"/>
                <a:gd name="T20" fmla="*/ 90 w 1396"/>
                <a:gd name="T21" fmla="*/ 1128 h 2738"/>
                <a:gd name="T22" fmla="*/ 163 w 1396"/>
                <a:gd name="T23" fmla="*/ 1049 h 2738"/>
                <a:gd name="T24" fmla="*/ 222 w 1396"/>
                <a:gd name="T25" fmla="*/ 898 h 2738"/>
                <a:gd name="T26" fmla="*/ 251 w 1396"/>
                <a:gd name="T27" fmla="*/ 792 h 2738"/>
                <a:gd name="T28" fmla="*/ 326 w 1396"/>
                <a:gd name="T29" fmla="*/ 674 h 2738"/>
                <a:gd name="T30" fmla="*/ 264 w 1396"/>
                <a:gd name="T31" fmla="*/ 632 h 2738"/>
                <a:gd name="T32" fmla="*/ 363 w 1396"/>
                <a:gd name="T33" fmla="*/ 584 h 2738"/>
                <a:gd name="T34" fmla="*/ 385 w 1396"/>
                <a:gd name="T35" fmla="*/ 513 h 2738"/>
                <a:gd name="T36" fmla="*/ 541 w 1396"/>
                <a:gd name="T37" fmla="*/ 521 h 2738"/>
                <a:gd name="T38" fmla="*/ 625 w 1396"/>
                <a:gd name="T39" fmla="*/ 322 h 2738"/>
                <a:gd name="T40" fmla="*/ 775 w 1396"/>
                <a:gd name="T41" fmla="*/ 268 h 2738"/>
                <a:gd name="T42" fmla="*/ 877 w 1396"/>
                <a:gd name="T43" fmla="*/ 189 h 2738"/>
                <a:gd name="T44" fmla="*/ 1096 w 1396"/>
                <a:gd name="T45" fmla="*/ 164 h 2738"/>
                <a:gd name="T46" fmla="*/ 1218 w 1396"/>
                <a:gd name="T47" fmla="*/ 60 h 2738"/>
                <a:gd name="T48" fmla="*/ 1290 w 1396"/>
                <a:gd name="T49" fmla="*/ 78 h 2738"/>
                <a:gd name="T50" fmla="*/ 1355 w 1396"/>
                <a:gd name="T51" fmla="*/ 164 h 2738"/>
                <a:gd name="T52" fmla="*/ 1318 w 1396"/>
                <a:gd name="T53" fmla="*/ 216 h 2738"/>
                <a:gd name="T54" fmla="*/ 1236 w 1396"/>
                <a:gd name="T55" fmla="*/ 290 h 2738"/>
                <a:gd name="T56" fmla="*/ 1197 w 1396"/>
                <a:gd name="T57" fmla="*/ 317 h 2738"/>
                <a:gd name="T58" fmla="*/ 1249 w 1396"/>
                <a:gd name="T59" fmla="*/ 368 h 2738"/>
                <a:gd name="T60" fmla="*/ 1352 w 1396"/>
                <a:gd name="T61" fmla="*/ 456 h 2738"/>
                <a:gd name="T62" fmla="*/ 1387 w 1396"/>
                <a:gd name="T63" fmla="*/ 564 h 2738"/>
                <a:gd name="T64" fmla="*/ 1372 w 1396"/>
                <a:gd name="T65" fmla="*/ 687 h 2738"/>
                <a:gd name="T66" fmla="*/ 1314 w 1396"/>
                <a:gd name="T67" fmla="*/ 735 h 2738"/>
                <a:gd name="T68" fmla="*/ 1229 w 1396"/>
                <a:gd name="T69" fmla="*/ 715 h 2738"/>
                <a:gd name="T70" fmla="*/ 1176 w 1396"/>
                <a:gd name="T71" fmla="*/ 841 h 2738"/>
                <a:gd name="T72" fmla="*/ 1136 w 1396"/>
                <a:gd name="T73" fmla="*/ 922 h 2738"/>
                <a:gd name="T74" fmla="*/ 1091 w 1396"/>
                <a:gd name="T75" fmla="*/ 1018 h 2738"/>
                <a:gd name="T76" fmla="*/ 1131 w 1396"/>
                <a:gd name="T77" fmla="*/ 1126 h 2738"/>
                <a:gd name="T78" fmla="*/ 1189 w 1396"/>
                <a:gd name="T79" fmla="*/ 1145 h 2738"/>
                <a:gd name="T80" fmla="*/ 1234 w 1396"/>
                <a:gd name="T81" fmla="*/ 1276 h 2738"/>
                <a:gd name="T82" fmla="*/ 1253 w 1396"/>
                <a:gd name="T83" fmla="*/ 1336 h 2738"/>
                <a:gd name="T84" fmla="*/ 1278 w 1396"/>
                <a:gd name="T85" fmla="*/ 1444 h 2738"/>
                <a:gd name="T86" fmla="*/ 1184 w 1396"/>
                <a:gd name="T87" fmla="*/ 1615 h 2738"/>
                <a:gd name="T88" fmla="*/ 1157 w 1396"/>
                <a:gd name="T89" fmla="*/ 1717 h 2738"/>
                <a:gd name="T90" fmla="*/ 1097 w 1396"/>
                <a:gd name="T91" fmla="*/ 1796 h 2738"/>
                <a:gd name="T92" fmla="*/ 1150 w 1396"/>
                <a:gd name="T93" fmla="*/ 1888 h 2738"/>
                <a:gd name="T94" fmla="*/ 1170 w 1396"/>
                <a:gd name="T95" fmla="*/ 2048 h 2738"/>
                <a:gd name="T96" fmla="*/ 1157 w 1396"/>
                <a:gd name="T97" fmla="*/ 2114 h 2738"/>
                <a:gd name="T98" fmla="*/ 1148 w 1396"/>
                <a:gd name="T99" fmla="*/ 2199 h 2738"/>
                <a:gd name="T100" fmla="*/ 1092 w 1396"/>
                <a:gd name="T101" fmla="*/ 2320 h 2738"/>
                <a:gd name="T102" fmla="*/ 1039 w 1396"/>
                <a:gd name="T103" fmla="*/ 2349 h 2738"/>
                <a:gd name="T104" fmla="*/ 959 w 1396"/>
                <a:gd name="T105" fmla="*/ 2390 h 2738"/>
                <a:gd name="T106" fmla="*/ 892 w 1396"/>
                <a:gd name="T107" fmla="*/ 2430 h 2738"/>
                <a:gd name="T108" fmla="*/ 816 w 1396"/>
                <a:gd name="T109" fmla="*/ 2442 h 2738"/>
                <a:gd name="T110" fmla="*/ 661 w 1396"/>
                <a:gd name="T111" fmla="*/ 2430 h 2738"/>
                <a:gd name="T112" fmla="*/ 618 w 1396"/>
                <a:gd name="T113" fmla="*/ 2508 h 2738"/>
                <a:gd name="T114" fmla="*/ 541 w 1396"/>
                <a:gd name="T115" fmla="*/ 2525 h 2738"/>
                <a:gd name="T116" fmla="*/ 446 w 1396"/>
                <a:gd name="T117" fmla="*/ 2620 h 2738"/>
                <a:gd name="T118" fmla="*/ 266 w 1396"/>
                <a:gd name="T119" fmla="*/ 2676 h 2738"/>
                <a:gd name="T120" fmla="*/ 131 w 1396"/>
                <a:gd name="T121" fmla="*/ 2735 h 27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96" h="2738">
                  <a:moveTo>
                    <a:pt x="39" y="2738"/>
                  </a:moveTo>
                  <a:lnTo>
                    <a:pt x="33" y="2738"/>
                  </a:lnTo>
                  <a:lnTo>
                    <a:pt x="27" y="2736"/>
                  </a:lnTo>
                  <a:lnTo>
                    <a:pt x="21" y="2735"/>
                  </a:lnTo>
                  <a:lnTo>
                    <a:pt x="18" y="2731"/>
                  </a:lnTo>
                  <a:lnTo>
                    <a:pt x="13" y="2725"/>
                  </a:lnTo>
                  <a:lnTo>
                    <a:pt x="10" y="2719"/>
                  </a:lnTo>
                  <a:lnTo>
                    <a:pt x="7" y="2711"/>
                  </a:lnTo>
                  <a:lnTo>
                    <a:pt x="5" y="2704"/>
                  </a:lnTo>
                  <a:lnTo>
                    <a:pt x="1" y="2687"/>
                  </a:lnTo>
                  <a:lnTo>
                    <a:pt x="0" y="2673"/>
                  </a:lnTo>
                  <a:lnTo>
                    <a:pt x="0" y="2660"/>
                  </a:lnTo>
                  <a:lnTo>
                    <a:pt x="0" y="2642"/>
                  </a:lnTo>
                  <a:lnTo>
                    <a:pt x="0" y="2623"/>
                  </a:lnTo>
                  <a:lnTo>
                    <a:pt x="0" y="2605"/>
                  </a:lnTo>
                  <a:lnTo>
                    <a:pt x="1" y="2588"/>
                  </a:lnTo>
                  <a:lnTo>
                    <a:pt x="4" y="2572"/>
                  </a:lnTo>
                  <a:lnTo>
                    <a:pt x="7" y="2557"/>
                  </a:lnTo>
                  <a:lnTo>
                    <a:pt x="12" y="2544"/>
                  </a:lnTo>
                  <a:lnTo>
                    <a:pt x="18" y="2531"/>
                  </a:lnTo>
                  <a:lnTo>
                    <a:pt x="21" y="2518"/>
                  </a:lnTo>
                  <a:lnTo>
                    <a:pt x="24" y="2505"/>
                  </a:lnTo>
                  <a:lnTo>
                    <a:pt x="24" y="2493"/>
                  </a:lnTo>
                  <a:lnTo>
                    <a:pt x="26" y="2480"/>
                  </a:lnTo>
                  <a:lnTo>
                    <a:pt x="30" y="2465"/>
                  </a:lnTo>
                  <a:lnTo>
                    <a:pt x="35" y="2448"/>
                  </a:lnTo>
                  <a:lnTo>
                    <a:pt x="40" y="2435"/>
                  </a:lnTo>
                  <a:lnTo>
                    <a:pt x="49" y="2423"/>
                  </a:lnTo>
                  <a:lnTo>
                    <a:pt x="59" y="2408"/>
                  </a:lnTo>
                  <a:lnTo>
                    <a:pt x="71" y="2390"/>
                  </a:lnTo>
                  <a:lnTo>
                    <a:pt x="81" y="2371"/>
                  </a:lnTo>
                  <a:lnTo>
                    <a:pt x="90" y="2348"/>
                  </a:lnTo>
                  <a:lnTo>
                    <a:pt x="100" y="2320"/>
                  </a:lnTo>
                  <a:lnTo>
                    <a:pt x="107" y="2294"/>
                  </a:lnTo>
                  <a:lnTo>
                    <a:pt x="109" y="2276"/>
                  </a:lnTo>
                  <a:lnTo>
                    <a:pt x="108" y="2262"/>
                  </a:lnTo>
                  <a:lnTo>
                    <a:pt x="107" y="2240"/>
                  </a:lnTo>
                  <a:lnTo>
                    <a:pt x="105" y="2218"/>
                  </a:lnTo>
                  <a:lnTo>
                    <a:pt x="103" y="2200"/>
                  </a:lnTo>
                  <a:lnTo>
                    <a:pt x="102" y="2193"/>
                  </a:lnTo>
                  <a:lnTo>
                    <a:pt x="101" y="2188"/>
                  </a:lnTo>
                  <a:lnTo>
                    <a:pt x="100" y="2184"/>
                  </a:lnTo>
                  <a:lnTo>
                    <a:pt x="99" y="2181"/>
                  </a:lnTo>
                  <a:lnTo>
                    <a:pt x="94" y="2177"/>
                  </a:lnTo>
                  <a:lnTo>
                    <a:pt x="89" y="2174"/>
                  </a:lnTo>
                  <a:lnTo>
                    <a:pt x="84" y="2168"/>
                  </a:lnTo>
                  <a:lnTo>
                    <a:pt x="82" y="2158"/>
                  </a:lnTo>
                  <a:lnTo>
                    <a:pt x="81" y="2149"/>
                  </a:lnTo>
                  <a:lnTo>
                    <a:pt x="80" y="2137"/>
                  </a:lnTo>
                  <a:lnTo>
                    <a:pt x="78" y="2126"/>
                  </a:lnTo>
                  <a:lnTo>
                    <a:pt x="76" y="2117"/>
                  </a:lnTo>
                  <a:lnTo>
                    <a:pt x="73" y="2107"/>
                  </a:lnTo>
                  <a:lnTo>
                    <a:pt x="68" y="2094"/>
                  </a:lnTo>
                  <a:lnTo>
                    <a:pt x="64" y="2082"/>
                  </a:lnTo>
                  <a:lnTo>
                    <a:pt x="62" y="2069"/>
                  </a:lnTo>
                  <a:lnTo>
                    <a:pt x="59" y="2057"/>
                  </a:lnTo>
                  <a:lnTo>
                    <a:pt x="58" y="2043"/>
                  </a:lnTo>
                  <a:lnTo>
                    <a:pt x="59" y="2029"/>
                  </a:lnTo>
                  <a:lnTo>
                    <a:pt x="62" y="2013"/>
                  </a:lnTo>
                  <a:lnTo>
                    <a:pt x="65" y="1999"/>
                  </a:lnTo>
                  <a:lnTo>
                    <a:pt x="69" y="1986"/>
                  </a:lnTo>
                  <a:lnTo>
                    <a:pt x="70" y="1980"/>
                  </a:lnTo>
                  <a:lnTo>
                    <a:pt x="71" y="1973"/>
                  </a:lnTo>
                  <a:lnTo>
                    <a:pt x="71" y="1966"/>
                  </a:lnTo>
                  <a:lnTo>
                    <a:pt x="70" y="1960"/>
                  </a:lnTo>
                  <a:lnTo>
                    <a:pt x="69" y="1947"/>
                  </a:lnTo>
                  <a:lnTo>
                    <a:pt x="67" y="1935"/>
                  </a:lnTo>
                  <a:lnTo>
                    <a:pt x="65" y="1925"/>
                  </a:lnTo>
                  <a:lnTo>
                    <a:pt x="65" y="1916"/>
                  </a:lnTo>
                  <a:lnTo>
                    <a:pt x="68" y="1907"/>
                  </a:lnTo>
                  <a:lnTo>
                    <a:pt x="70" y="1898"/>
                  </a:lnTo>
                  <a:lnTo>
                    <a:pt x="73" y="1888"/>
                  </a:lnTo>
                  <a:lnTo>
                    <a:pt x="73" y="1876"/>
                  </a:lnTo>
                  <a:lnTo>
                    <a:pt x="71" y="1872"/>
                  </a:lnTo>
                  <a:lnTo>
                    <a:pt x="70" y="1866"/>
                  </a:lnTo>
                  <a:lnTo>
                    <a:pt x="68" y="1861"/>
                  </a:lnTo>
                  <a:lnTo>
                    <a:pt x="65" y="1856"/>
                  </a:lnTo>
                  <a:lnTo>
                    <a:pt x="61" y="1847"/>
                  </a:lnTo>
                  <a:lnTo>
                    <a:pt x="58" y="1838"/>
                  </a:lnTo>
                  <a:lnTo>
                    <a:pt x="58" y="1830"/>
                  </a:lnTo>
                  <a:lnTo>
                    <a:pt x="58" y="1821"/>
                  </a:lnTo>
                  <a:lnTo>
                    <a:pt x="59" y="1816"/>
                  </a:lnTo>
                  <a:lnTo>
                    <a:pt x="58" y="1812"/>
                  </a:lnTo>
                  <a:lnTo>
                    <a:pt x="57" y="1810"/>
                  </a:lnTo>
                  <a:lnTo>
                    <a:pt x="56" y="1806"/>
                  </a:lnTo>
                  <a:lnTo>
                    <a:pt x="51" y="1803"/>
                  </a:lnTo>
                  <a:lnTo>
                    <a:pt x="45" y="1799"/>
                  </a:lnTo>
                  <a:lnTo>
                    <a:pt x="43" y="1798"/>
                  </a:lnTo>
                  <a:lnTo>
                    <a:pt x="42" y="1796"/>
                  </a:lnTo>
                  <a:lnTo>
                    <a:pt x="40" y="1793"/>
                  </a:lnTo>
                  <a:lnTo>
                    <a:pt x="40" y="1791"/>
                  </a:lnTo>
                  <a:lnTo>
                    <a:pt x="42" y="1784"/>
                  </a:lnTo>
                  <a:lnTo>
                    <a:pt x="45" y="1777"/>
                  </a:lnTo>
                  <a:lnTo>
                    <a:pt x="48" y="1769"/>
                  </a:lnTo>
                  <a:lnTo>
                    <a:pt x="48" y="1762"/>
                  </a:lnTo>
                  <a:lnTo>
                    <a:pt x="45" y="1755"/>
                  </a:lnTo>
                  <a:lnTo>
                    <a:pt x="43" y="1749"/>
                  </a:lnTo>
                  <a:lnTo>
                    <a:pt x="40" y="1745"/>
                  </a:lnTo>
                  <a:lnTo>
                    <a:pt x="40" y="1740"/>
                  </a:lnTo>
                  <a:lnTo>
                    <a:pt x="42" y="1734"/>
                  </a:lnTo>
                  <a:lnTo>
                    <a:pt x="44" y="1727"/>
                  </a:lnTo>
                  <a:lnTo>
                    <a:pt x="45" y="1717"/>
                  </a:lnTo>
                  <a:lnTo>
                    <a:pt x="44" y="1710"/>
                  </a:lnTo>
                  <a:lnTo>
                    <a:pt x="43" y="1703"/>
                  </a:lnTo>
                  <a:lnTo>
                    <a:pt x="40" y="1696"/>
                  </a:lnTo>
                  <a:lnTo>
                    <a:pt x="38" y="1690"/>
                  </a:lnTo>
                  <a:lnTo>
                    <a:pt x="38" y="1684"/>
                  </a:lnTo>
                  <a:lnTo>
                    <a:pt x="40" y="1678"/>
                  </a:lnTo>
                  <a:lnTo>
                    <a:pt x="44" y="1672"/>
                  </a:lnTo>
                  <a:lnTo>
                    <a:pt x="50" y="1666"/>
                  </a:lnTo>
                  <a:lnTo>
                    <a:pt x="59" y="1657"/>
                  </a:lnTo>
                  <a:lnTo>
                    <a:pt x="70" y="1646"/>
                  </a:lnTo>
                  <a:lnTo>
                    <a:pt x="81" y="1635"/>
                  </a:lnTo>
                  <a:lnTo>
                    <a:pt x="90" y="1622"/>
                  </a:lnTo>
                  <a:lnTo>
                    <a:pt x="100" y="1608"/>
                  </a:lnTo>
                  <a:lnTo>
                    <a:pt x="108" y="1595"/>
                  </a:lnTo>
                  <a:lnTo>
                    <a:pt x="114" y="1584"/>
                  </a:lnTo>
                  <a:lnTo>
                    <a:pt x="126" y="1567"/>
                  </a:lnTo>
                  <a:lnTo>
                    <a:pt x="136" y="1551"/>
                  </a:lnTo>
                  <a:lnTo>
                    <a:pt x="137" y="1542"/>
                  </a:lnTo>
                  <a:lnTo>
                    <a:pt x="136" y="1537"/>
                  </a:lnTo>
                  <a:lnTo>
                    <a:pt x="133" y="1532"/>
                  </a:lnTo>
                  <a:lnTo>
                    <a:pt x="128" y="1527"/>
                  </a:lnTo>
                  <a:lnTo>
                    <a:pt x="125" y="1520"/>
                  </a:lnTo>
                  <a:lnTo>
                    <a:pt x="121" y="1514"/>
                  </a:lnTo>
                  <a:lnTo>
                    <a:pt x="119" y="1507"/>
                  </a:lnTo>
                  <a:lnTo>
                    <a:pt x="119" y="1501"/>
                  </a:lnTo>
                  <a:lnTo>
                    <a:pt x="120" y="1498"/>
                  </a:lnTo>
                  <a:lnTo>
                    <a:pt x="121" y="1496"/>
                  </a:lnTo>
                  <a:lnTo>
                    <a:pt x="125" y="1495"/>
                  </a:lnTo>
                  <a:lnTo>
                    <a:pt x="127" y="1493"/>
                  </a:lnTo>
                  <a:lnTo>
                    <a:pt x="136" y="1488"/>
                  </a:lnTo>
                  <a:lnTo>
                    <a:pt x="145" y="1482"/>
                  </a:lnTo>
                  <a:lnTo>
                    <a:pt x="155" y="1475"/>
                  </a:lnTo>
                  <a:lnTo>
                    <a:pt x="162" y="1466"/>
                  </a:lnTo>
                  <a:lnTo>
                    <a:pt x="164" y="1462"/>
                  </a:lnTo>
                  <a:lnTo>
                    <a:pt x="166" y="1457"/>
                  </a:lnTo>
                  <a:lnTo>
                    <a:pt x="169" y="1452"/>
                  </a:lnTo>
                  <a:lnTo>
                    <a:pt x="170" y="1447"/>
                  </a:lnTo>
                  <a:lnTo>
                    <a:pt x="171" y="1437"/>
                  </a:lnTo>
                  <a:lnTo>
                    <a:pt x="171" y="1426"/>
                  </a:lnTo>
                  <a:lnTo>
                    <a:pt x="170" y="1415"/>
                  </a:lnTo>
                  <a:lnTo>
                    <a:pt x="169" y="1405"/>
                  </a:lnTo>
                  <a:lnTo>
                    <a:pt x="168" y="1399"/>
                  </a:lnTo>
                  <a:lnTo>
                    <a:pt x="165" y="1395"/>
                  </a:lnTo>
                  <a:lnTo>
                    <a:pt x="163" y="1391"/>
                  </a:lnTo>
                  <a:lnTo>
                    <a:pt x="161" y="1388"/>
                  </a:lnTo>
                  <a:lnTo>
                    <a:pt x="156" y="1383"/>
                  </a:lnTo>
                  <a:lnTo>
                    <a:pt x="151" y="1380"/>
                  </a:lnTo>
                  <a:lnTo>
                    <a:pt x="147" y="1376"/>
                  </a:lnTo>
                  <a:lnTo>
                    <a:pt x="145" y="1371"/>
                  </a:lnTo>
                  <a:lnTo>
                    <a:pt x="146" y="1368"/>
                  </a:lnTo>
                  <a:lnTo>
                    <a:pt x="149" y="1362"/>
                  </a:lnTo>
                  <a:lnTo>
                    <a:pt x="150" y="1358"/>
                  </a:lnTo>
                  <a:lnTo>
                    <a:pt x="151" y="1355"/>
                  </a:lnTo>
                  <a:lnTo>
                    <a:pt x="150" y="1352"/>
                  </a:lnTo>
                  <a:lnTo>
                    <a:pt x="150" y="1349"/>
                  </a:lnTo>
                  <a:lnTo>
                    <a:pt x="146" y="1344"/>
                  </a:lnTo>
                  <a:lnTo>
                    <a:pt x="143" y="1342"/>
                  </a:lnTo>
                  <a:lnTo>
                    <a:pt x="138" y="1339"/>
                  </a:lnTo>
                  <a:lnTo>
                    <a:pt x="133" y="1338"/>
                  </a:lnTo>
                  <a:lnTo>
                    <a:pt x="128" y="1334"/>
                  </a:lnTo>
                  <a:lnTo>
                    <a:pt x="125" y="1328"/>
                  </a:lnTo>
                  <a:lnTo>
                    <a:pt x="119" y="1313"/>
                  </a:lnTo>
                  <a:lnTo>
                    <a:pt x="111" y="1295"/>
                  </a:lnTo>
                  <a:lnTo>
                    <a:pt x="105" y="1287"/>
                  </a:lnTo>
                  <a:lnTo>
                    <a:pt x="96" y="1279"/>
                  </a:lnTo>
                  <a:lnTo>
                    <a:pt x="88" y="1273"/>
                  </a:lnTo>
                  <a:lnTo>
                    <a:pt x="81" y="1267"/>
                  </a:lnTo>
                  <a:lnTo>
                    <a:pt x="77" y="1263"/>
                  </a:lnTo>
                  <a:lnTo>
                    <a:pt x="75" y="1261"/>
                  </a:lnTo>
                  <a:lnTo>
                    <a:pt x="74" y="1257"/>
                  </a:lnTo>
                  <a:lnTo>
                    <a:pt x="73" y="1254"/>
                  </a:lnTo>
                  <a:lnTo>
                    <a:pt x="73" y="1245"/>
                  </a:lnTo>
                  <a:lnTo>
                    <a:pt x="73" y="1236"/>
                  </a:lnTo>
                  <a:lnTo>
                    <a:pt x="74" y="1223"/>
                  </a:lnTo>
                  <a:lnTo>
                    <a:pt x="75" y="1208"/>
                  </a:lnTo>
                  <a:lnTo>
                    <a:pt x="75" y="1193"/>
                  </a:lnTo>
                  <a:lnTo>
                    <a:pt x="74" y="1181"/>
                  </a:lnTo>
                  <a:lnTo>
                    <a:pt x="74" y="1172"/>
                  </a:lnTo>
                  <a:lnTo>
                    <a:pt x="75" y="1164"/>
                  </a:lnTo>
                  <a:lnTo>
                    <a:pt x="78" y="1157"/>
                  </a:lnTo>
                  <a:lnTo>
                    <a:pt x="82" y="1151"/>
                  </a:lnTo>
                  <a:lnTo>
                    <a:pt x="86" y="1147"/>
                  </a:lnTo>
                  <a:lnTo>
                    <a:pt x="88" y="1141"/>
                  </a:lnTo>
                  <a:lnTo>
                    <a:pt x="89" y="1135"/>
                  </a:lnTo>
                  <a:lnTo>
                    <a:pt x="90" y="1128"/>
                  </a:lnTo>
                  <a:lnTo>
                    <a:pt x="90" y="1124"/>
                  </a:lnTo>
                  <a:lnTo>
                    <a:pt x="92" y="1120"/>
                  </a:lnTo>
                  <a:lnTo>
                    <a:pt x="93" y="1118"/>
                  </a:lnTo>
                  <a:lnTo>
                    <a:pt x="95" y="1116"/>
                  </a:lnTo>
                  <a:lnTo>
                    <a:pt x="101" y="1112"/>
                  </a:lnTo>
                  <a:lnTo>
                    <a:pt x="108" y="1111"/>
                  </a:lnTo>
                  <a:lnTo>
                    <a:pt x="117" y="1109"/>
                  </a:lnTo>
                  <a:lnTo>
                    <a:pt x="122" y="1105"/>
                  </a:lnTo>
                  <a:lnTo>
                    <a:pt x="130" y="1100"/>
                  </a:lnTo>
                  <a:lnTo>
                    <a:pt x="136" y="1094"/>
                  </a:lnTo>
                  <a:lnTo>
                    <a:pt x="141" y="1087"/>
                  </a:lnTo>
                  <a:lnTo>
                    <a:pt x="149" y="1078"/>
                  </a:lnTo>
                  <a:lnTo>
                    <a:pt x="153" y="1068"/>
                  </a:lnTo>
                  <a:lnTo>
                    <a:pt x="156" y="1061"/>
                  </a:lnTo>
                  <a:lnTo>
                    <a:pt x="157" y="1056"/>
                  </a:lnTo>
                  <a:lnTo>
                    <a:pt x="159" y="1053"/>
                  </a:lnTo>
                  <a:lnTo>
                    <a:pt x="163" y="1049"/>
                  </a:lnTo>
                  <a:lnTo>
                    <a:pt x="168" y="1048"/>
                  </a:lnTo>
                  <a:lnTo>
                    <a:pt x="172" y="1047"/>
                  </a:lnTo>
                  <a:lnTo>
                    <a:pt x="177" y="1044"/>
                  </a:lnTo>
                  <a:lnTo>
                    <a:pt x="183" y="1041"/>
                  </a:lnTo>
                  <a:lnTo>
                    <a:pt x="189" y="1033"/>
                  </a:lnTo>
                  <a:lnTo>
                    <a:pt x="194" y="1024"/>
                  </a:lnTo>
                  <a:lnTo>
                    <a:pt x="197" y="1015"/>
                  </a:lnTo>
                  <a:lnTo>
                    <a:pt x="199" y="1006"/>
                  </a:lnTo>
                  <a:lnTo>
                    <a:pt x="199" y="996"/>
                  </a:lnTo>
                  <a:lnTo>
                    <a:pt x="200" y="984"/>
                  </a:lnTo>
                  <a:lnTo>
                    <a:pt x="201" y="970"/>
                  </a:lnTo>
                  <a:lnTo>
                    <a:pt x="204" y="956"/>
                  </a:lnTo>
                  <a:lnTo>
                    <a:pt x="209" y="943"/>
                  </a:lnTo>
                  <a:lnTo>
                    <a:pt x="213" y="933"/>
                  </a:lnTo>
                  <a:lnTo>
                    <a:pt x="216" y="922"/>
                  </a:lnTo>
                  <a:lnTo>
                    <a:pt x="219" y="911"/>
                  </a:lnTo>
                  <a:lnTo>
                    <a:pt x="222" y="898"/>
                  </a:lnTo>
                  <a:lnTo>
                    <a:pt x="226" y="886"/>
                  </a:lnTo>
                  <a:lnTo>
                    <a:pt x="233" y="876"/>
                  </a:lnTo>
                  <a:lnTo>
                    <a:pt x="239" y="866"/>
                  </a:lnTo>
                  <a:lnTo>
                    <a:pt x="244" y="857"/>
                  </a:lnTo>
                  <a:lnTo>
                    <a:pt x="245" y="852"/>
                  </a:lnTo>
                  <a:lnTo>
                    <a:pt x="246" y="847"/>
                  </a:lnTo>
                  <a:lnTo>
                    <a:pt x="246" y="842"/>
                  </a:lnTo>
                  <a:lnTo>
                    <a:pt x="245" y="836"/>
                  </a:lnTo>
                  <a:lnTo>
                    <a:pt x="243" y="827"/>
                  </a:lnTo>
                  <a:lnTo>
                    <a:pt x="240" y="819"/>
                  </a:lnTo>
                  <a:lnTo>
                    <a:pt x="238" y="811"/>
                  </a:lnTo>
                  <a:lnTo>
                    <a:pt x="237" y="806"/>
                  </a:lnTo>
                  <a:lnTo>
                    <a:pt x="238" y="803"/>
                  </a:lnTo>
                  <a:lnTo>
                    <a:pt x="239" y="801"/>
                  </a:lnTo>
                  <a:lnTo>
                    <a:pt x="240" y="798"/>
                  </a:lnTo>
                  <a:lnTo>
                    <a:pt x="243" y="797"/>
                  </a:lnTo>
                  <a:lnTo>
                    <a:pt x="251" y="792"/>
                  </a:lnTo>
                  <a:lnTo>
                    <a:pt x="262" y="787"/>
                  </a:lnTo>
                  <a:lnTo>
                    <a:pt x="271" y="781"/>
                  </a:lnTo>
                  <a:lnTo>
                    <a:pt x="278" y="773"/>
                  </a:lnTo>
                  <a:lnTo>
                    <a:pt x="283" y="767"/>
                  </a:lnTo>
                  <a:lnTo>
                    <a:pt x="287" y="758"/>
                  </a:lnTo>
                  <a:lnTo>
                    <a:pt x="288" y="748"/>
                  </a:lnTo>
                  <a:lnTo>
                    <a:pt x="289" y="738"/>
                  </a:lnTo>
                  <a:lnTo>
                    <a:pt x="290" y="727"/>
                  </a:lnTo>
                  <a:lnTo>
                    <a:pt x="291" y="715"/>
                  </a:lnTo>
                  <a:lnTo>
                    <a:pt x="295" y="703"/>
                  </a:lnTo>
                  <a:lnTo>
                    <a:pt x="300" y="691"/>
                  </a:lnTo>
                  <a:lnTo>
                    <a:pt x="302" y="687"/>
                  </a:lnTo>
                  <a:lnTo>
                    <a:pt x="306" y="683"/>
                  </a:lnTo>
                  <a:lnTo>
                    <a:pt x="309" y="681"/>
                  </a:lnTo>
                  <a:lnTo>
                    <a:pt x="313" y="680"/>
                  </a:lnTo>
                  <a:lnTo>
                    <a:pt x="320" y="677"/>
                  </a:lnTo>
                  <a:lnTo>
                    <a:pt x="326" y="674"/>
                  </a:lnTo>
                  <a:lnTo>
                    <a:pt x="328" y="671"/>
                  </a:lnTo>
                  <a:lnTo>
                    <a:pt x="329" y="669"/>
                  </a:lnTo>
                  <a:lnTo>
                    <a:pt x="329" y="665"/>
                  </a:lnTo>
                  <a:lnTo>
                    <a:pt x="329" y="662"/>
                  </a:lnTo>
                  <a:lnTo>
                    <a:pt x="326" y="653"/>
                  </a:lnTo>
                  <a:lnTo>
                    <a:pt x="321" y="646"/>
                  </a:lnTo>
                  <a:lnTo>
                    <a:pt x="316" y="641"/>
                  </a:lnTo>
                  <a:lnTo>
                    <a:pt x="311" y="639"/>
                  </a:lnTo>
                  <a:lnTo>
                    <a:pt x="306" y="638"/>
                  </a:lnTo>
                  <a:lnTo>
                    <a:pt x="297" y="638"/>
                  </a:lnTo>
                  <a:lnTo>
                    <a:pt x="288" y="639"/>
                  </a:lnTo>
                  <a:lnTo>
                    <a:pt x="278" y="640"/>
                  </a:lnTo>
                  <a:lnTo>
                    <a:pt x="273" y="639"/>
                  </a:lnTo>
                  <a:lnTo>
                    <a:pt x="270" y="639"/>
                  </a:lnTo>
                  <a:lnTo>
                    <a:pt x="267" y="638"/>
                  </a:lnTo>
                  <a:lnTo>
                    <a:pt x="265" y="636"/>
                  </a:lnTo>
                  <a:lnTo>
                    <a:pt x="264" y="632"/>
                  </a:lnTo>
                  <a:lnTo>
                    <a:pt x="264" y="628"/>
                  </a:lnTo>
                  <a:lnTo>
                    <a:pt x="266" y="626"/>
                  </a:lnTo>
                  <a:lnTo>
                    <a:pt x="267" y="625"/>
                  </a:lnTo>
                  <a:lnTo>
                    <a:pt x="273" y="620"/>
                  </a:lnTo>
                  <a:lnTo>
                    <a:pt x="279" y="615"/>
                  </a:lnTo>
                  <a:lnTo>
                    <a:pt x="292" y="613"/>
                  </a:lnTo>
                  <a:lnTo>
                    <a:pt x="307" y="612"/>
                  </a:lnTo>
                  <a:lnTo>
                    <a:pt x="322" y="612"/>
                  </a:lnTo>
                  <a:lnTo>
                    <a:pt x="336" y="612"/>
                  </a:lnTo>
                  <a:lnTo>
                    <a:pt x="342" y="612"/>
                  </a:lnTo>
                  <a:lnTo>
                    <a:pt x="347" y="612"/>
                  </a:lnTo>
                  <a:lnTo>
                    <a:pt x="351" y="611"/>
                  </a:lnTo>
                  <a:lnTo>
                    <a:pt x="353" y="609"/>
                  </a:lnTo>
                  <a:lnTo>
                    <a:pt x="355" y="605"/>
                  </a:lnTo>
                  <a:lnTo>
                    <a:pt x="358" y="596"/>
                  </a:lnTo>
                  <a:lnTo>
                    <a:pt x="360" y="589"/>
                  </a:lnTo>
                  <a:lnTo>
                    <a:pt x="363" y="584"/>
                  </a:lnTo>
                  <a:lnTo>
                    <a:pt x="367" y="581"/>
                  </a:lnTo>
                  <a:lnTo>
                    <a:pt x="373" y="577"/>
                  </a:lnTo>
                  <a:lnTo>
                    <a:pt x="376" y="575"/>
                  </a:lnTo>
                  <a:lnTo>
                    <a:pt x="378" y="573"/>
                  </a:lnTo>
                  <a:lnTo>
                    <a:pt x="380" y="570"/>
                  </a:lnTo>
                  <a:lnTo>
                    <a:pt x="382" y="567"/>
                  </a:lnTo>
                  <a:lnTo>
                    <a:pt x="383" y="561"/>
                  </a:lnTo>
                  <a:lnTo>
                    <a:pt x="383" y="554"/>
                  </a:lnTo>
                  <a:lnTo>
                    <a:pt x="380" y="542"/>
                  </a:lnTo>
                  <a:lnTo>
                    <a:pt x="379" y="535"/>
                  </a:lnTo>
                  <a:lnTo>
                    <a:pt x="379" y="530"/>
                  </a:lnTo>
                  <a:lnTo>
                    <a:pt x="377" y="524"/>
                  </a:lnTo>
                  <a:lnTo>
                    <a:pt x="377" y="520"/>
                  </a:lnTo>
                  <a:lnTo>
                    <a:pt x="377" y="518"/>
                  </a:lnTo>
                  <a:lnTo>
                    <a:pt x="378" y="516"/>
                  </a:lnTo>
                  <a:lnTo>
                    <a:pt x="380" y="513"/>
                  </a:lnTo>
                  <a:lnTo>
                    <a:pt x="385" y="513"/>
                  </a:lnTo>
                  <a:lnTo>
                    <a:pt x="392" y="513"/>
                  </a:lnTo>
                  <a:lnTo>
                    <a:pt x="401" y="514"/>
                  </a:lnTo>
                  <a:lnTo>
                    <a:pt x="410" y="517"/>
                  </a:lnTo>
                  <a:lnTo>
                    <a:pt x="432" y="521"/>
                  </a:lnTo>
                  <a:lnTo>
                    <a:pt x="452" y="526"/>
                  </a:lnTo>
                  <a:lnTo>
                    <a:pt x="462" y="526"/>
                  </a:lnTo>
                  <a:lnTo>
                    <a:pt x="474" y="525"/>
                  </a:lnTo>
                  <a:lnTo>
                    <a:pt x="480" y="525"/>
                  </a:lnTo>
                  <a:lnTo>
                    <a:pt x="486" y="525"/>
                  </a:lnTo>
                  <a:lnTo>
                    <a:pt x="492" y="526"/>
                  </a:lnTo>
                  <a:lnTo>
                    <a:pt x="497" y="529"/>
                  </a:lnTo>
                  <a:lnTo>
                    <a:pt x="504" y="529"/>
                  </a:lnTo>
                  <a:lnTo>
                    <a:pt x="514" y="527"/>
                  </a:lnTo>
                  <a:lnTo>
                    <a:pt x="524" y="525"/>
                  </a:lnTo>
                  <a:lnTo>
                    <a:pt x="531" y="524"/>
                  </a:lnTo>
                  <a:lnTo>
                    <a:pt x="536" y="524"/>
                  </a:lnTo>
                  <a:lnTo>
                    <a:pt x="541" y="521"/>
                  </a:lnTo>
                  <a:lnTo>
                    <a:pt x="546" y="520"/>
                  </a:lnTo>
                  <a:lnTo>
                    <a:pt x="549" y="517"/>
                  </a:lnTo>
                  <a:lnTo>
                    <a:pt x="552" y="513"/>
                  </a:lnTo>
                  <a:lnTo>
                    <a:pt x="555" y="510"/>
                  </a:lnTo>
                  <a:lnTo>
                    <a:pt x="556" y="505"/>
                  </a:lnTo>
                  <a:lnTo>
                    <a:pt x="558" y="500"/>
                  </a:lnTo>
                  <a:lnTo>
                    <a:pt x="560" y="488"/>
                  </a:lnTo>
                  <a:lnTo>
                    <a:pt x="565" y="477"/>
                  </a:lnTo>
                  <a:lnTo>
                    <a:pt x="568" y="469"/>
                  </a:lnTo>
                  <a:lnTo>
                    <a:pt x="571" y="462"/>
                  </a:lnTo>
                  <a:lnTo>
                    <a:pt x="573" y="450"/>
                  </a:lnTo>
                  <a:lnTo>
                    <a:pt x="578" y="437"/>
                  </a:lnTo>
                  <a:lnTo>
                    <a:pt x="581" y="425"/>
                  </a:lnTo>
                  <a:lnTo>
                    <a:pt x="586" y="413"/>
                  </a:lnTo>
                  <a:lnTo>
                    <a:pt x="596" y="388"/>
                  </a:lnTo>
                  <a:lnTo>
                    <a:pt x="610" y="355"/>
                  </a:lnTo>
                  <a:lnTo>
                    <a:pt x="625" y="322"/>
                  </a:lnTo>
                  <a:lnTo>
                    <a:pt x="637" y="294"/>
                  </a:lnTo>
                  <a:lnTo>
                    <a:pt x="646" y="271"/>
                  </a:lnTo>
                  <a:lnTo>
                    <a:pt x="655" y="247"/>
                  </a:lnTo>
                  <a:lnTo>
                    <a:pt x="661" y="237"/>
                  </a:lnTo>
                  <a:lnTo>
                    <a:pt x="668" y="229"/>
                  </a:lnTo>
                  <a:lnTo>
                    <a:pt x="673" y="225"/>
                  </a:lnTo>
                  <a:lnTo>
                    <a:pt x="676" y="223"/>
                  </a:lnTo>
                  <a:lnTo>
                    <a:pt x="682" y="221"/>
                  </a:lnTo>
                  <a:lnTo>
                    <a:pt x="688" y="220"/>
                  </a:lnTo>
                  <a:lnTo>
                    <a:pt x="694" y="220"/>
                  </a:lnTo>
                  <a:lnTo>
                    <a:pt x="700" y="221"/>
                  </a:lnTo>
                  <a:lnTo>
                    <a:pt x="706" y="222"/>
                  </a:lnTo>
                  <a:lnTo>
                    <a:pt x="713" y="224"/>
                  </a:lnTo>
                  <a:lnTo>
                    <a:pt x="725" y="230"/>
                  </a:lnTo>
                  <a:lnTo>
                    <a:pt x="737" y="237"/>
                  </a:lnTo>
                  <a:lnTo>
                    <a:pt x="758" y="254"/>
                  </a:lnTo>
                  <a:lnTo>
                    <a:pt x="775" y="268"/>
                  </a:lnTo>
                  <a:lnTo>
                    <a:pt x="779" y="271"/>
                  </a:lnTo>
                  <a:lnTo>
                    <a:pt x="782" y="273"/>
                  </a:lnTo>
                  <a:lnTo>
                    <a:pt x="787" y="274"/>
                  </a:lnTo>
                  <a:lnTo>
                    <a:pt x="792" y="274"/>
                  </a:lnTo>
                  <a:lnTo>
                    <a:pt x="801" y="274"/>
                  </a:lnTo>
                  <a:lnTo>
                    <a:pt x="811" y="272"/>
                  </a:lnTo>
                  <a:lnTo>
                    <a:pt x="820" y="268"/>
                  </a:lnTo>
                  <a:lnTo>
                    <a:pt x="829" y="262"/>
                  </a:lnTo>
                  <a:lnTo>
                    <a:pt x="836" y="255"/>
                  </a:lnTo>
                  <a:lnTo>
                    <a:pt x="840" y="248"/>
                  </a:lnTo>
                  <a:lnTo>
                    <a:pt x="846" y="229"/>
                  </a:lnTo>
                  <a:lnTo>
                    <a:pt x="856" y="210"/>
                  </a:lnTo>
                  <a:lnTo>
                    <a:pt x="858" y="205"/>
                  </a:lnTo>
                  <a:lnTo>
                    <a:pt x="862" y="201"/>
                  </a:lnTo>
                  <a:lnTo>
                    <a:pt x="867" y="196"/>
                  </a:lnTo>
                  <a:lnTo>
                    <a:pt x="871" y="192"/>
                  </a:lnTo>
                  <a:lnTo>
                    <a:pt x="877" y="189"/>
                  </a:lnTo>
                  <a:lnTo>
                    <a:pt x="884" y="185"/>
                  </a:lnTo>
                  <a:lnTo>
                    <a:pt x="893" y="183"/>
                  </a:lnTo>
                  <a:lnTo>
                    <a:pt x="901" y="180"/>
                  </a:lnTo>
                  <a:lnTo>
                    <a:pt x="919" y="178"/>
                  </a:lnTo>
                  <a:lnTo>
                    <a:pt x="932" y="177"/>
                  </a:lnTo>
                  <a:lnTo>
                    <a:pt x="944" y="177"/>
                  </a:lnTo>
                  <a:lnTo>
                    <a:pt x="953" y="178"/>
                  </a:lnTo>
                  <a:lnTo>
                    <a:pt x="974" y="180"/>
                  </a:lnTo>
                  <a:lnTo>
                    <a:pt x="1000" y="183"/>
                  </a:lnTo>
                  <a:lnTo>
                    <a:pt x="1019" y="184"/>
                  </a:lnTo>
                  <a:lnTo>
                    <a:pt x="1038" y="185"/>
                  </a:lnTo>
                  <a:lnTo>
                    <a:pt x="1047" y="185"/>
                  </a:lnTo>
                  <a:lnTo>
                    <a:pt x="1056" y="185"/>
                  </a:lnTo>
                  <a:lnTo>
                    <a:pt x="1064" y="184"/>
                  </a:lnTo>
                  <a:lnTo>
                    <a:pt x="1071" y="183"/>
                  </a:lnTo>
                  <a:lnTo>
                    <a:pt x="1084" y="174"/>
                  </a:lnTo>
                  <a:lnTo>
                    <a:pt x="1096" y="164"/>
                  </a:lnTo>
                  <a:lnTo>
                    <a:pt x="1100" y="160"/>
                  </a:lnTo>
                  <a:lnTo>
                    <a:pt x="1104" y="155"/>
                  </a:lnTo>
                  <a:lnTo>
                    <a:pt x="1108" y="148"/>
                  </a:lnTo>
                  <a:lnTo>
                    <a:pt x="1112" y="140"/>
                  </a:lnTo>
                  <a:lnTo>
                    <a:pt x="1116" y="133"/>
                  </a:lnTo>
                  <a:lnTo>
                    <a:pt x="1121" y="126"/>
                  </a:lnTo>
                  <a:lnTo>
                    <a:pt x="1125" y="120"/>
                  </a:lnTo>
                  <a:lnTo>
                    <a:pt x="1129" y="117"/>
                  </a:lnTo>
                  <a:lnTo>
                    <a:pt x="1145" y="116"/>
                  </a:lnTo>
                  <a:lnTo>
                    <a:pt x="1161" y="117"/>
                  </a:lnTo>
                  <a:lnTo>
                    <a:pt x="1170" y="116"/>
                  </a:lnTo>
                  <a:lnTo>
                    <a:pt x="1178" y="114"/>
                  </a:lnTo>
                  <a:lnTo>
                    <a:pt x="1185" y="108"/>
                  </a:lnTo>
                  <a:lnTo>
                    <a:pt x="1191" y="102"/>
                  </a:lnTo>
                  <a:lnTo>
                    <a:pt x="1203" y="89"/>
                  </a:lnTo>
                  <a:lnTo>
                    <a:pt x="1213" y="72"/>
                  </a:lnTo>
                  <a:lnTo>
                    <a:pt x="1218" y="60"/>
                  </a:lnTo>
                  <a:lnTo>
                    <a:pt x="1222" y="48"/>
                  </a:lnTo>
                  <a:lnTo>
                    <a:pt x="1226" y="37"/>
                  </a:lnTo>
                  <a:lnTo>
                    <a:pt x="1229" y="25"/>
                  </a:lnTo>
                  <a:lnTo>
                    <a:pt x="1232" y="15"/>
                  </a:lnTo>
                  <a:lnTo>
                    <a:pt x="1235" y="8"/>
                  </a:lnTo>
                  <a:lnTo>
                    <a:pt x="1238" y="4"/>
                  </a:lnTo>
                  <a:lnTo>
                    <a:pt x="1239" y="1"/>
                  </a:lnTo>
                  <a:lnTo>
                    <a:pt x="1240" y="0"/>
                  </a:lnTo>
                  <a:lnTo>
                    <a:pt x="1241" y="1"/>
                  </a:lnTo>
                  <a:lnTo>
                    <a:pt x="1243" y="8"/>
                  </a:lnTo>
                  <a:lnTo>
                    <a:pt x="1251" y="22"/>
                  </a:lnTo>
                  <a:lnTo>
                    <a:pt x="1259" y="35"/>
                  </a:lnTo>
                  <a:lnTo>
                    <a:pt x="1268" y="45"/>
                  </a:lnTo>
                  <a:lnTo>
                    <a:pt x="1277" y="54"/>
                  </a:lnTo>
                  <a:lnTo>
                    <a:pt x="1284" y="65"/>
                  </a:lnTo>
                  <a:lnTo>
                    <a:pt x="1287" y="71"/>
                  </a:lnTo>
                  <a:lnTo>
                    <a:pt x="1290" y="78"/>
                  </a:lnTo>
                  <a:lnTo>
                    <a:pt x="1292" y="85"/>
                  </a:lnTo>
                  <a:lnTo>
                    <a:pt x="1293" y="92"/>
                  </a:lnTo>
                  <a:lnTo>
                    <a:pt x="1296" y="110"/>
                  </a:lnTo>
                  <a:lnTo>
                    <a:pt x="1298" y="127"/>
                  </a:lnTo>
                  <a:lnTo>
                    <a:pt x="1299" y="135"/>
                  </a:lnTo>
                  <a:lnTo>
                    <a:pt x="1302" y="142"/>
                  </a:lnTo>
                  <a:lnTo>
                    <a:pt x="1303" y="148"/>
                  </a:lnTo>
                  <a:lnTo>
                    <a:pt x="1306" y="153"/>
                  </a:lnTo>
                  <a:lnTo>
                    <a:pt x="1310" y="157"/>
                  </a:lnTo>
                  <a:lnTo>
                    <a:pt x="1314" y="160"/>
                  </a:lnTo>
                  <a:lnTo>
                    <a:pt x="1320" y="162"/>
                  </a:lnTo>
                  <a:lnTo>
                    <a:pt x="1325" y="165"/>
                  </a:lnTo>
                  <a:lnTo>
                    <a:pt x="1331" y="166"/>
                  </a:lnTo>
                  <a:lnTo>
                    <a:pt x="1337" y="167"/>
                  </a:lnTo>
                  <a:lnTo>
                    <a:pt x="1342" y="167"/>
                  </a:lnTo>
                  <a:lnTo>
                    <a:pt x="1347" y="166"/>
                  </a:lnTo>
                  <a:lnTo>
                    <a:pt x="1355" y="164"/>
                  </a:lnTo>
                  <a:lnTo>
                    <a:pt x="1364" y="161"/>
                  </a:lnTo>
                  <a:lnTo>
                    <a:pt x="1368" y="161"/>
                  </a:lnTo>
                  <a:lnTo>
                    <a:pt x="1372" y="161"/>
                  </a:lnTo>
                  <a:lnTo>
                    <a:pt x="1374" y="162"/>
                  </a:lnTo>
                  <a:lnTo>
                    <a:pt x="1377" y="165"/>
                  </a:lnTo>
                  <a:lnTo>
                    <a:pt x="1379" y="167"/>
                  </a:lnTo>
                  <a:lnTo>
                    <a:pt x="1380" y="171"/>
                  </a:lnTo>
                  <a:lnTo>
                    <a:pt x="1380" y="174"/>
                  </a:lnTo>
                  <a:lnTo>
                    <a:pt x="1380" y="178"/>
                  </a:lnTo>
                  <a:lnTo>
                    <a:pt x="1378" y="185"/>
                  </a:lnTo>
                  <a:lnTo>
                    <a:pt x="1372" y="193"/>
                  </a:lnTo>
                  <a:lnTo>
                    <a:pt x="1368" y="198"/>
                  </a:lnTo>
                  <a:lnTo>
                    <a:pt x="1364" y="202"/>
                  </a:lnTo>
                  <a:lnTo>
                    <a:pt x="1358" y="205"/>
                  </a:lnTo>
                  <a:lnTo>
                    <a:pt x="1352" y="208"/>
                  </a:lnTo>
                  <a:lnTo>
                    <a:pt x="1336" y="212"/>
                  </a:lnTo>
                  <a:lnTo>
                    <a:pt x="1318" y="216"/>
                  </a:lnTo>
                  <a:lnTo>
                    <a:pt x="1303" y="220"/>
                  </a:lnTo>
                  <a:lnTo>
                    <a:pt x="1292" y="222"/>
                  </a:lnTo>
                  <a:lnTo>
                    <a:pt x="1284" y="227"/>
                  </a:lnTo>
                  <a:lnTo>
                    <a:pt x="1277" y="233"/>
                  </a:lnTo>
                  <a:lnTo>
                    <a:pt x="1268" y="239"/>
                  </a:lnTo>
                  <a:lnTo>
                    <a:pt x="1261" y="241"/>
                  </a:lnTo>
                  <a:lnTo>
                    <a:pt x="1254" y="242"/>
                  </a:lnTo>
                  <a:lnTo>
                    <a:pt x="1243" y="243"/>
                  </a:lnTo>
                  <a:lnTo>
                    <a:pt x="1239" y="245"/>
                  </a:lnTo>
                  <a:lnTo>
                    <a:pt x="1236" y="248"/>
                  </a:lnTo>
                  <a:lnTo>
                    <a:pt x="1235" y="252"/>
                  </a:lnTo>
                  <a:lnTo>
                    <a:pt x="1236" y="256"/>
                  </a:lnTo>
                  <a:lnTo>
                    <a:pt x="1238" y="268"/>
                  </a:lnTo>
                  <a:lnTo>
                    <a:pt x="1240" y="278"/>
                  </a:lnTo>
                  <a:lnTo>
                    <a:pt x="1240" y="283"/>
                  </a:lnTo>
                  <a:lnTo>
                    <a:pt x="1239" y="286"/>
                  </a:lnTo>
                  <a:lnTo>
                    <a:pt x="1236" y="290"/>
                  </a:lnTo>
                  <a:lnTo>
                    <a:pt x="1234" y="291"/>
                  </a:lnTo>
                  <a:lnTo>
                    <a:pt x="1230" y="292"/>
                  </a:lnTo>
                  <a:lnTo>
                    <a:pt x="1227" y="292"/>
                  </a:lnTo>
                  <a:lnTo>
                    <a:pt x="1223" y="291"/>
                  </a:lnTo>
                  <a:lnTo>
                    <a:pt x="1220" y="288"/>
                  </a:lnTo>
                  <a:lnTo>
                    <a:pt x="1214" y="284"/>
                  </a:lnTo>
                  <a:lnTo>
                    <a:pt x="1209" y="283"/>
                  </a:lnTo>
                  <a:lnTo>
                    <a:pt x="1208" y="283"/>
                  </a:lnTo>
                  <a:lnTo>
                    <a:pt x="1207" y="284"/>
                  </a:lnTo>
                  <a:lnTo>
                    <a:pt x="1205" y="286"/>
                  </a:lnTo>
                  <a:lnTo>
                    <a:pt x="1204" y="290"/>
                  </a:lnTo>
                  <a:lnTo>
                    <a:pt x="1204" y="296"/>
                  </a:lnTo>
                  <a:lnTo>
                    <a:pt x="1203" y="303"/>
                  </a:lnTo>
                  <a:lnTo>
                    <a:pt x="1203" y="306"/>
                  </a:lnTo>
                  <a:lnTo>
                    <a:pt x="1202" y="310"/>
                  </a:lnTo>
                  <a:lnTo>
                    <a:pt x="1199" y="313"/>
                  </a:lnTo>
                  <a:lnTo>
                    <a:pt x="1197" y="317"/>
                  </a:lnTo>
                  <a:lnTo>
                    <a:pt x="1194" y="321"/>
                  </a:lnTo>
                  <a:lnTo>
                    <a:pt x="1192" y="323"/>
                  </a:lnTo>
                  <a:lnTo>
                    <a:pt x="1192" y="327"/>
                  </a:lnTo>
                  <a:lnTo>
                    <a:pt x="1194" y="329"/>
                  </a:lnTo>
                  <a:lnTo>
                    <a:pt x="1195" y="330"/>
                  </a:lnTo>
                  <a:lnTo>
                    <a:pt x="1197" y="331"/>
                  </a:lnTo>
                  <a:lnTo>
                    <a:pt x="1201" y="332"/>
                  </a:lnTo>
                  <a:lnTo>
                    <a:pt x="1205" y="332"/>
                  </a:lnTo>
                  <a:lnTo>
                    <a:pt x="1214" y="331"/>
                  </a:lnTo>
                  <a:lnTo>
                    <a:pt x="1218" y="334"/>
                  </a:lnTo>
                  <a:lnTo>
                    <a:pt x="1221" y="337"/>
                  </a:lnTo>
                  <a:lnTo>
                    <a:pt x="1224" y="344"/>
                  </a:lnTo>
                  <a:lnTo>
                    <a:pt x="1227" y="348"/>
                  </a:lnTo>
                  <a:lnTo>
                    <a:pt x="1229" y="353"/>
                  </a:lnTo>
                  <a:lnTo>
                    <a:pt x="1233" y="357"/>
                  </a:lnTo>
                  <a:lnTo>
                    <a:pt x="1238" y="361"/>
                  </a:lnTo>
                  <a:lnTo>
                    <a:pt x="1249" y="368"/>
                  </a:lnTo>
                  <a:lnTo>
                    <a:pt x="1262" y="375"/>
                  </a:lnTo>
                  <a:lnTo>
                    <a:pt x="1278" y="380"/>
                  </a:lnTo>
                  <a:lnTo>
                    <a:pt x="1292" y="384"/>
                  </a:lnTo>
                  <a:lnTo>
                    <a:pt x="1304" y="384"/>
                  </a:lnTo>
                  <a:lnTo>
                    <a:pt x="1315" y="382"/>
                  </a:lnTo>
                  <a:lnTo>
                    <a:pt x="1324" y="381"/>
                  </a:lnTo>
                  <a:lnTo>
                    <a:pt x="1334" y="382"/>
                  </a:lnTo>
                  <a:lnTo>
                    <a:pt x="1339" y="382"/>
                  </a:lnTo>
                  <a:lnTo>
                    <a:pt x="1343" y="385"/>
                  </a:lnTo>
                  <a:lnTo>
                    <a:pt x="1346" y="387"/>
                  </a:lnTo>
                  <a:lnTo>
                    <a:pt x="1349" y="391"/>
                  </a:lnTo>
                  <a:lnTo>
                    <a:pt x="1350" y="397"/>
                  </a:lnTo>
                  <a:lnTo>
                    <a:pt x="1352" y="404"/>
                  </a:lnTo>
                  <a:lnTo>
                    <a:pt x="1353" y="412"/>
                  </a:lnTo>
                  <a:lnTo>
                    <a:pt x="1353" y="420"/>
                  </a:lnTo>
                  <a:lnTo>
                    <a:pt x="1353" y="438"/>
                  </a:lnTo>
                  <a:lnTo>
                    <a:pt x="1352" y="456"/>
                  </a:lnTo>
                  <a:lnTo>
                    <a:pt x="1352" y="463"/>
                  </a:lnTo>
                  <a:lnTo>
                    <a:pt x="1353" y="469"/>
                  </a:lnTo>
                  <a:lnTo>
                    <a:pt x="1355" y="474"/>
                  </a:lnTo>
                  <a:lnTo>
                    <a:pt x="1359" y="479"/>
                  </a:lnTo>
                  <a:lnTo>
                    <a:pt x="1367" y="486"/>
                  </a:lnTo>
                  <a:lnTo>
                    <a:pt x="1377" y="493"/>
                  </a:lnTo>
                  <a:lnTo>
                    <a:pt x="1381" y="498"/>
                  </a:lnTo>
                  <a:lnTo>
                    <a:pt x="1386" y="501"/>
                  </a:lnTo>
                  <a:lnTo>
                    <a:pt x="1388" y="506"/>
                  </a:lnTo>
                  <a:lnTo>
                    <a:pt x="1391" y="510"/>
                  </a:lnTo>
                  <a:lnTo>
                    <a:pt x="1394" y="520"/>
                  </a:lnTo>
                  <a:lnTo>
                    <a:pt x="1396" y="533"/>
                  </a:lnTo>
                  <a:lnTo>
                    <a:pt x="1396" y="540"/>
                  </a:lnTo>
                  <a:lnTo>
                    <a:pt x="1394" y="546"/>
                  </a:lnTo>
                  <a:lnTo>
                    <a:pt x="1393" y="551"/>
                  </a:lnTo>
                  <a:lnTo>
                    <a:pt x="1391" y="556"/>
                  </a:lnTo>
                  <a:lnTo>
                    <a:pt x="1387" y="564"/>
                  </a:lnTo>
                  <a:lnTo>
                    <a:pt x="1383" y="576"/>
                  </a:lnTo>
                  <a:lnTo>
                    <a:pt x="1379" y="589"/>
                  </a:lnTo>
                  <a:lnTo>
                    <a:pt x="1379" y="602"/>
                  </a:lnTo>
                  <a:lnTo>
                    <a:pt x="1378" y="613"/>
                  </a:lnTo>
                  <a:lnTo>
                    <a:pt x="1377" y="624"/>
                  </a:lnTo>
                  <a:lnTo>
                    <a:pt x="1375" y="632"/>
                  </a:lnTo>
                  <a:lnTo>
                    <a:pt x="1374" y="643"/>
                  </a:lnTo>
                  <a:lnTo>
                    <a:pt x="1377" y="653"/>
                  </a:lnTo>
                  <a:lnTo>
                    <a:pt x="1380" y="665"/>
                  </a:lnTo>
                  <a:lnTo>
                    <a:pt x="1381" y="670"/>
                  </a:lnTo>
                  <a:lnTo>
                    <a:pt x="1383" y="675"/>
                  </a:lnTo>
                  <a:lnTo>
                    <a:pt x="1383" y="678"/>
                  </a:lnTo>
                  <a:lnTo>
                    <a:pt x="1383" y="681"/>
                  </a:lnTo>
                  <a:lnTo>
                    <a:pt x="1380" y="683"/>
                  </a:lnTo>
                  <a:lnTo>
                    <a:pt x="1379" y="685"/>
                  </a:lnTo>
                  <a:lnTo>
                    <a:pt x="1375" y="687"/>
                  </a:lnTo>
                  <a:lnTo>
                    <a:pt x="1372" y="687"/>
                  </a:lnTo>
                  <a:lnTo>
                    <a:pt x="1365" y="689"/>
                  </a:lnTo>
                  <a:lnTo>
                    <a:pt x="1359" y="694"/>
                  </a:lnTo>
                  <a:lnTo>
                    <a:pt x="1356" y="696"/>
                  </a:lnTo>
                  <a:lnTo>
                    <a:pt x="1354" y="699"/>
                  </a:lnTo>
                  <a:lnTo>
                    <a:pt x="1352" y="702"/>
                  </a:lnTo>
                  <a:lnTo>
                    <a:pt x="1352" y="707"/>
                  </a:lnTo>
                  <a:lnTo>
                    <a:pt x="1349" y="713"/>
                  </a:lnTo>
                  <a:lnTo>
                    <a:pt x="1347" y="718"/>
                  </a:lnTo>
                  <a:lnTo>
                    <a:pt x="1345" y="719"/>
                  </a:lnTo>
                  <a:lnTo>
                    <a:pt x="1341" y="720"/>
                  </a:lnTo>
                  <a:lnTo>
                    <a:pt x="1337" y="720"/>
                  </a:lnTo>
                  <a:lnTo>
                    <a:pt x="1331" y="720"/>
                  </a:lnTo>
                  <a:lnTo>
                    <a:pt x="1327" y="720"/>
                  </a:lnTo>
                  <a:lnTo>
                    <a:pt x="1323" y="722"/>
                  </a:lnTo>
                  <a:lnTo>
                    <a:pt x="1320" y="726"/>
                  </a:lnTo>
                  <a:lnTo>
                    <a:pt x="1317" y="731"/>
                  </a:lnTo>
                  <a:lnTo>
                    <a:pt x="1314" y="735"/>
                  </a:lnTo>
                  <a:lnTo>
                    <a:pt x="1310" y="740"/>
                  </a:lnTo>
                  <a:lnTo>
                    <a:pt x="1305" y="744"/>
                  </a:lnTo>
                  <a:lnTo>
                    <a:pt x="1299" y="747"/>
                  </a:lnTo>
                  <a:lnTo>
                    <a:pt x="1293" y="750"/>
                  </a:lnTo>
                  <a:lnTo>
                    <a:pt x="1286" y="751"/>
                  </a:lnTo>
                  <a:lnTo>
                    <a:pt x="1280" y="750"/>
                  </a:lnTo>
                  <a:lnTo>
                    <a:pt x="1273" y="747"/>
                  </a:lnTo>
                  <a:lnTo>
                    <a:pt x="1267" y="745"/>
                  </a:lnTo>
                  <a:lnTo>
                    <a:pt x="1262" y="741"/>
                  </a:lnTo>
                  <a:lnTo>
                    <a:pt x="1258" y="737"/>
                  </a:lnTo>
                  <a:lnTo>
                    <a:pt x="1254" y="732"/>
                  </a:lnTo>
                  <a:lnTo>
                    <a:pt x="1251" y="727"/>
                  </a:lnTo>
                  <a:lnTo>
                    <a:pt x="1247" y="722"/>
                  </a:lnTo>
                  <a:lnTo>
                    <a:pt x="1243" y="720"/>
                  </a:lnTo>
                  <a:lnTo>
                    <a:pt x="1239" y="718"/>
                  </a:lnTo>
                  <a:lnTo>
                    <a:pt x="1234" y="715"/>
                  </a:lnTo>
                  <a:lnTo>
                    <a:pt x="1229" y="715"/>
                  </a:lnTo>
                  <a:lnTo>
                    <a:pt x="1224" y="716"/>
                  </a:lnTo>
                  <a:lnTo>
                    <a:pt x="1220" y="719"/>
                  </a:lnTo>
                  <a:lnTo>
                    <a:pt x="1208" y="728"/>
                  </a:lnTo>
                  <a:lnTo>
                    <a:pt x="1194" y="741"/>
                  </a:lnTo>
                  <a:lnTo>
                    <a:pt x="1178" y="757"/>
                  </a:lnTo>
                  <a:lnTo>
                    <a:pt x="1164" y="770"/>
                  </a:lnTo>
                  <a:lnTo>
                    <a:pt x="1159" y="776"/>
                  </a:lnTo>
                  <a:lnTo>
                    <a:pt x="1155" y="782"/>
                  </a:lnTo>
                  <a:lnTo>
                    <a:pt x="1153" y="789"/>
                  </a:lnTo>
                  <a:lnTo>
                    <a:pt x="1152" y="796"/>
                  </a:lnTo>
                  <a:lnTo>
                    <a:pt x="1152" y="803"/>
                  </a:lnTo>
                  <a:lnTo>
                    <a:pt x="1153" y="809"/>
                  </a:lnTo>
                  <a:lnTo>
                    <a:pt x="1155" y="815"/>
                  </a:lnTo>
                  <a:lnTo>
                    <a:pt x="1158" y="819"/>
                  </a:lnTo>
                  <a:lnTo>
                    <a:pt x="1164" y="826"/>
                  </a:lnTo>
                  <a:lnTo>
                    <a:pt x="1172" y="835"/>
                  </a:lnTo>
                  <a:lnTo>
                    <a:pt x="1176" y="841"/>
                  </a:lnTo>
                  <a:lnTo>
                    <a:pt x="1179" y="846"/>
                  </a:lnTo>
                  <a:lnTo>
                    <a:pt x="1182" y="851"/>
                  </a:lnTo>
                  <a:lnTo>
                    <a:pt x="1183" y="855"/>
                  </a:lnTo>
                  <a:lnTo>
                    <a:pt x="1184" y="860"/>
                  </a:lnTo>
                  <a:lnTo>
                    <a:pt x="1184" y="866"/>
                  </a:lnTo>
                  <a:lnTo>
                    <a:pt x="1183" y="873"/>
                  </a:lnTo>
                  <a:lnTo>
                    <a:pt x="1182" y="879"/>
                  </a:lnTo>
                  <a:lnTo>
                    <a:pt x="1179" y="885"/>
                  </a:lnTo>
                  <a:lnTo>
                    <a:pt x="1176" y="891"/>
                  </a:lnTo>
                  <a:lnTo>
                    <a:pt x="1171" y="895"/>
                  </a:lnTo>
                  <a:lnTo>
                    <a:pt x="1164" y="897"/>
                  </a:lnTo>
                  <a:lnTo>
                    <a:pt x="1158" y="898"/>
                  </a:lnTo>
                  <a:lnTo>
                    <a:pt x="1152" y="901"/>
                  </a:lnTo>
                  <a:lnTo>
                    <a:pt x="1147" y="903"/>
                  </a:lnTo>
                  <a:lnTo>
                    <a:pt x="1144" y="907"/>
                  </a:lnTo>
                  <a:lnTo>
                    <a:pt x="1139" y="914"/>
                  </a:lnTo>
                  <a:lnTo>
                    <a:pt x="1136" y="922"/>
                  </a:lnTo>
                  <a:lnTo>
                    <a:pt x="1134" y="929"/>
                  </a:lnTo>
                  <a:lnTo>
                    <a:pt x="1131" y="933"/>
                  </a:lnTo>
                  <a:lnTo>
                    <a:pt x="1125" y="934"/>
                  </a:lnTo>
                  <a:lnTo>
                    <a:pt x="1116" y="935"/>
                  </a:lnTo>
                  <a:lnTo>
                    <a:pt x="1112" y="936"/>
                  </a:lnTo>
                  <a:lnTo>
                    <a:pt x="1107" y="939"/>
                  </a:lnTo>
                  <a:lnTo>
                    <a:pt x="1103" y="942"/>
                  </a:lnTo>
                  <a:lnTo>
                    <a:pt x="1101" y="946"/>
                  </a:lnTo>
                  <a:lnTo>
                    <a:pt x="1097" y="949"/>
                  </a:lnTo>
                  <a:lnTo>
                    <a:pt x="1096" y="954"/>
                  </a:lnTo>
                  <a:lnTo>
                    <a:pt x="1095" y="959"/>
                  </a:lnTo>
                  <a:lnTo>
                    <a:pt x="1094" y="965"/>
                  </a:lnTo>
                  <a:lnTo>
                    <a:pt x="1094" y="975"/>
                  </a:lnTo>
                  <a:lnTo>
                    <a:pt x="1094" y="987"/>
                  </a:lnTo>
                  <a:lnTo>
                    <a:pt x="1095" y="998"/>
                  </a:lnTo>
                  <a:lnTo>
                    <a:pt x="1095" y="1009"/>
                  </a:lnTo>
                  <a:lnTo>
                    <a:pt x="1091" y="1018"/>
                  </a:lnTo>
                  <a:lnTo>
                    <a:pt x="1088" y="1029"/>
                  </a:lnTo>
                  <a:lnTo>
                    <a:pt x="1085" y="1035"/>
                  </a:lnTo>
                  <a:lnTo>
                    <a:pt x="1084" y="1041"/>
                  </a:lnTo>
                  <a:lnTo>
                    <a:pt x="1084" y="1046"/>
                  </a:lnTo>
                  <a:lnTo>
                    <a:pt x="1087" y="1050"/>
                  </a:lnTo>
                  <a:lnTo>
                    <a:pt x="1089" y="1061"/>
                  </a:lnTo>
                  <a:lnTo>
                    <a:pt x="1091" y="1072"/>
                  </a:lnTo>
                  <a:lnTo>
                    <a:pt x="1092" y="1084"/>
                  </a:lnTo>
                  <a:lnTo>
                    <a:pt x="1094" y="1098"/>
                  </a:lnTo>
                  <a:lnTo>
                    <a:pt x="1095" y="1105"/>
                  </a:lnTo>
                  <a:lnTo>
                    <a:pt x="1097" y="1111"/>
                  </a:lnTo>
                  <a:lnTo>
                    <a:pt x="1101" y="1116"/>
                  </a:lnTo>
                  <a:lnTo>
                    <a:pt x="1104" y="1119"/>
                  </a:lnTo>
                  <a:lnTo>
                    <a:pt x="1110" y="1123"/>
                  </a:lnTo>
                  <a:lnTo>
                    <a:pt x="1116" y="1125"/>
                  </a:lnTo>
                  <a:lnTo>
                    <a:pt x="1122" y="1126"/>
                  </a:lnTo>
                  <a:lnTo>
                    <a:pt x="1131" y="1126"/>
                  </a:lnTo>
                  <a:lnTo>
                    <a:pt x="1136" y="1126"/>
                  </a:lnTo>
                  <a:lnTo>
                    <a:pt x="1141" y="1128"/>
                  </a:lnTo>
                  <a:lnTo>
                    <a:pt x="1145" y="1129"/>
                  </a:lnTo>
                  <a:lnTo>
                    <a:pt x="1147" y="1130"/>
                  </a:lnTo>
                  <a:lnTo>
                    <a:pt x="1150" y="1136"/>
                  </a:lnTo>
                  <a:lnTo>
                    <a:pt x="1152" y="1143"/>
                  </a:lnTo>
                  <a:lnTo>
                    <a:pt x="1154" y="1145"/>
                  </a:lnTo>
                  <a:lnTo>
                    <a:pt x="1157" y="1148"/>
                  </a:lnTo>
                  <a:lnTo>
                    <a:pt x="1159" y="1149"/>
                  </a:lnTo>
                  <a:lnTo>
                    <a:pt x="1161" y="1150"/>
                  </a:lnTo>
                  <a:lnTo>
                    <a:pt x="1167" y="1149"/>
                  </a:lnTo>
                  <a:lnTo>
                    <a:pt x="1175" y="1145"/>
                  </a:lnTo>
                  <a:lnTo>
                    <a:pt x="1178" y="1143"/>
                  </a:lnTo>
                  <a:lnTo>
                    <a:pt x="1182" y="1142"/>
                  </a:lnTo>
                  <a:lnTo>
                    <a:pt x="1185" y="1143"/>
                  </a:lnTo>
                  <a:lnTo>
                    <a:pt x="1186" y="1143"/>
                  </a:lnTo>
                  <a:lnTo>
                    <a:pt x="1189" y="1145"/>
                  </a:lnTo>
                  <a:lnTo>
                    <a:pt x="1189" y="1148"/>
                  </a:lnTo>
                  <a:lnTo>
                    <a:pt x="1189" y="1151"/>
                  </a:lnTo>
                  <a:lnTo>
                    <a:pt x="1188" y="1156"/>
                  </a:lnTo>
                  <a:lnTo>
                    <a:pt x="1186" y="1160"/>
                  </a:lnTo>
                  <a:lnTo>
                    <a:pt x="1186" y="1164"/>
                  </a:lnTo>
                  <a:lnTo>
                    <a:pt x="1186" y="1168"/>
                  </a:lnTo>
                  <a:lnTo>
                    <a:pt x="1188" y="1172"/>
                  </a:lnTo>
                  <a:lnTo>
                    <a:pt x="1192" y="1179"/>
                  </a:lnTo>
                  <a:lnTo>
                    <a:pt x="1198" y="1187"/>
                  </a:lnTo>
                  <a:lnTo>
                    <a:pt x="1201" y="1192"/>
                  </a:lnTo>
                  <a:lnTo>
                    <a:pt x="1204" y="1199"/>
                  </a:lnTo>
                  <a:lnTo>
                    <a:pt x="1207" y="1206"/>
                  </a:lnTo>
                  <a:lnTo>
                    <a:pt x="1209" y="1216"/>
                  </a:lnTo>
                  <a:lnTo>
                    <a:pt x="1215" y="1236"/>
                  </a:lnTo>
                  <a:lnTo>
                    <a:pt x="1222" y="1257"/>
                  </a:lnTo>
                  <a:lnTo>
                    <a:pt x="1228" y="1268"/>
                  </a:lnTo>
                  <a:lnTo>
                    <a:pt x="1234" y="1276"/>
                  </a:lnTo>
                  <a:lnTo>
                    <a:pt x="1240" y="1283"/>
                  </a:lnTo>
                  <a:lnTo>
                    <a:pt x="1246" y="1288"/>
                  </a:lnTo>
                  <a:lnTo>
                    <a:pt x="1257" y="1296"/>
                  </a:lnTo>
                  <a:lnTo>
                    <a:pt x="1267" y="1304"/>
                  </a:lnTo>
                  <a:lnTo>
                    <a:pt x="1268" y="1306"/>
                  </a:lnTo>
                  <a:lnTo>
                    <a:pt x="1270" y="1308"/>
                  </a:lnTo>
                  <a:lnTo>
                    <a:pt x="1271" y="1309"/>
                  </a:lnTo>
                  <a:lnTo>
                    <a:pt x="1270" y="1312"/>
                  </a:lnTo>
                  <a:lnTo>
                    <a:pt x="1267" y="1314"/>
                  </a:lnTo>
                  <a:lnTo>
                    <a:pt x="1262" y="1317"/>
                  </a:lnTo>
                  <a:lnTo>
                    <a:pt x="1258" y="1319"/>
                  </a:lnTo>
                  <a:lnTo>
                    <a:pt x="1253" y="1321"/>
                  </a:lnTo>
                  <a:lnTo>
                    <a:pt x="1249" y="1325"/>
                  </a:lnTo>
                  <a:lnTo>
                    <a:pt x="1248" y="1328"/>
                  </a:lnTo>
                  <a:lnTo>
                    <a:pt x="1249" y="1331"/>
                  </a:lnTo>
                  <a:lnTo>
                    <a:pt x="1251" y="1333"/>
                  </a:lnTo>
                  <a:lnTo>
                    <a:pt x="1253" y="1336"/>
                  </a:lnTo>
                  <a:lnTo>
                    <a:pt x="1257" y="1337"/>
                  </a:lnTo>
                  <a:lnTo>
                    <a:pt x="1265" y="1338"/>
                  </a:lnTo>
                  <a:lnTo>
                    <a:pt x="1278" y="1338"/>
                  </a:lnTo>
                  <a:lnTo>
                    <a:pt x="1284" y="1338"/>
                  </a:lnTo>
                  <a:lnTo>
                    <a:pt x="1290" y="1338"/>
                  </a:lnTo>
                  <a:lnTo>
                    <a:pt x="1295" y="1339"/>
                  </a:lnTo>
                  <a:lnTo>
                    <a:pt x="1298" y="1342"/>
                  </a:lnTo>
                  <a:lnTo>
                    <a:pt x="1302" y="1344"/>
                  </a:lnTo>
                  <a:lnTo>
                    <a:pt x="1304" y="1346"/>
                  </a:lnTo>
                  <a:lnTo>
                    <a:pt x="1306" y="1350"/>
                  </a:lnTo>
                  <a:lnTo>
                    <a:pt x="1308" y="1353"/>
                  </a:lnTo>
                  <a:lnTo>
                    <a:pt x="1306" y="1364"/>
                  </a:lnTo>
                  <a:lnTo>
                    <a:pt x="1304" y="1377"/>
                  </a:lnTo>
                  <a:lnTo>
                    <a:pt x="1299" y="1393"/>
                  </a:lnTo>
                  <a:lnTo>
                    <a:pt x="1292" y="1409"/>
                  </a:lnTo>
                  <a:lnTo>
                    <a:pt x="1285" y="1426"/>
                  </a:lnTo>
                  <a:lnTo>
                    <a:pt x="1278" y="1444"/>
                  </a:lnTo>
                  <a:lnTo>
                    <a:pt x="1268" y="1460"/>
                  </a:lnTo>
                  <a:lnTo>
                    <a:pt x="1259" y="1476"/>
                  </a:lnTo>
                  <a:lnTo>
                    <a:pt x="1249" y="1490"/>
                  </a:lnTo>
                  <a:lnTo>
                    <a:pt x="1239" y="1506"/>
                  </a:lnTo>
                  <a:lnTo>
                    <a:pt x="1234" y="1515"/>
                  </a:lnTo>
                  <a:lnTo>
                    <a:pt x="1230" y="1523"/>
                  </a:lnTo>
                  <a:lnTo>
                    <a:pt x="1227" y="1532"/>
                  </a:lnTo>
                  <a:lnTo>
                    <a:pt x="1224" y="1539"/>
                  </a:lnTo>
                  <a:lnTo>
                    <a:pt x="1221" y="1553"/>
                  </a:lnTo>
                  <a:lnTo>
                    <a:pt x="1216" y="1565"/>
                  </a:lnTo>
                  <a:lnTo>
                    <a:pt x="1209" y="1576"/>
                  </a:lnTo>
                  <a:lnTo>
                    <a:pt x="1201" y="1584"/>
                  </a:lnTo>
                  <a:lnTo>
                    <a:pt x="1192" y="1592"/>
                  </a:lnTo>
                  <a:lnTo>
                    <a:pt x="1186" y="1601"/>
                  </a:lnTo>
                  <a:lnTo>
                    <a:pt x="1185" y="1605"/>
                  </a:lnTo>
                  <a:lnTo>
                    <a:pt x="1184" y="1610"/>
                  </a:lnTo>
                  <a:lnTo>
                    <a:pt x="1184" y="1615"/>
                  </a:lnTo>
                  <a:lnTo>
                    <a:pt x="1184" y="1620"/>
                  </a:lnTo>
                  <a:lnTo>
                    <a:pt x="1186" y="1633"/>
                  </a:lnTo>
                  <a:lnTo>
                    <a:pt x="1188" y="1648"/>
                  </a:lnTo>
                  <a:lnTo>
                    <a:pt x="1190" y="1665"/>
                  </a:lnTo>
                  <a:lnTo>
                    <a:pt x="1190" y="1680"/>
                  </a:lnTo>
                  <a:lnTo>
                    <a:pt x="1190" y="1687"/>
                  </a:lnTo>
                  <a:lnTo>
                    <a:pt x="1189" y="1693"/>
                  </a:lnTo>
                  <a:lnTo>
                    <a:pt x="1188" y="1699"/>
                  </a:lnTo>
                  <a:lnTo>
                    <a:pt x="1185" y="1703"/>
                  </a:lnTo>
                  <a:lnTo>
                    <a:pt x="1182" y="1706"/>
                  </a:lnTo>
                  <a:lnTo>
                    <a:pt x="1178" y="1709"/>
                  </a:lnTo>
                  <a:lnTo>
                    <a:pt x="1173" y="1709"/>
                  </a:lnTo>
                  <a:lnTo>
                    <a:pt x="1169" y="1709"/>
                  </a:lnTo>
                  <a:lnTo>
                    <a:pt x="1164" y="1709"/>
                  </a:lnTo>
                  <a:lnTo>
                    <a:pt x="1160" y="1711"/>
                  </a:lnTo>
                  <a:lnTo>
                    <a:pt x="1159" y="1714"/>
                  </a:lnTo>
                  <a:lnTo>
                    <a:pt x="1157" y="1717"/>
                  </a:lnTo>
                  <a:lnTo>
                    <a:pt x="1155" y="1727"/>
                  </a:lnTo>
                  <a:lnTo>
                    <a:pt x="1153" y="1737"/>
                  </a:lnTo>
                  <a:lnTo>
                    <a:pt x="1152" y="1741"/>
                  </a:lnTo>
                  <a:lnTo>
                    <a:pt x="1148" y="1746"/>
                  </a:lnTo>
                  <a:lnTo>
                    <a:pt x="1144" y="1750"/>
                  </a:lnTo>
                  <a:lnTo>
                    <a:pt x="1138" y="1755"/>
                  </a:lnTo>
                  <a:lnTo>
                    <a:pt x="1131" y="1759"/>
                  </a:lnTo>
                  <a:lnTo>
                    <a:pt x="1125" y="1761"/>
                  </a:lnTo>
                  <a:lnTo>
                    <a:pt x="1117" y="1764"/>
                  </a:lnTo>
                  <a:lnTo>
                    <a:pt x="1112" y="1765"/>
                  </a:lnTo>
                  <a:lnTo>
                    <a:pt x="1107" y="1765"/>
                  </a:lnTo>
                  <a:lnTo>
                    <a:pt x="1102" y="1766"/>
                  </a:lnTo>
                  <a:lnTo>
                    <a:pt x="1100" y="1768"/>
                  </a:lnTo>
                  <a:lnTo>
                    <a:pt x="1098" y="1769"/>
                  </a:lnTo>
                  <a:lnTo>
                    <a:pt x="1098" y="1777"/>
                  </a:lnTo>
                  <a:lnTo>
                    <a:pt x="1098" y="1786"/>
                  </a:lnTo>
                  <a:lnTo>
                    <a:pt x="1097" y="1796"/>
                  </a:lnTo>
                  <a:lnTo>
                    <a:pt x="1098" y="1803"/>
                  </a:lnTo>
                  <a:lnTo>
                    <a:pt x="1101" y="1807"/>
                  </a:lnTo>
                  <a:lnTo>
                    <a:pt x="1104" y="1811"/>
                  </a:lnTo>
                  <a:lnTo>
                    <a:pt x="1110" y="1816"/>
                  </a:lnTo>
                  <a:lnTo>
                    <a:pt x="1119" y="1821"/>
                  </a:lnTo>
                  <a:lnTo>
                    <a:pt x="1122" y="1823"/>
                  </a:lnTo>
                  <a:lnTo>
                    <a:pt x="1126" y="1825"/>
                  </a:lnTo>
                  <a:lnTo>
                    <a:pt x="1128" y="1829"/>
                  </a:lnTo>
                  <a:lnTo>
                    <a:pt x="1131" y="1831"/>
                  </a:lnTo>
                  <a:lnTo>
                    <a:pt x="1133" y="1838"/>
                  </a:lnTo>
                  <a:lnTo>
                    <a:pt x="1133" y="1844"/>
                  </a:lnTo>
                  <a:lnTo>
                    <a:pt x="1132" y="1859"/>
                  </a:lnTo>
                  <a:lnTo>
                    <a:pt x="1132" y="1870"/>
                  </a:lnTo>
                  <a:lnTo>
                    <a:pt x="1134" y="1875"/>
                  </a:lnTo>
                  <a:lnTo>
                    <a:pt x="1139" y="1880"/>
                  </a:lnTo>
                  <a:lnTo>
                    <a:pt x="1144" y="1885"/>
                  </a:lnTo>
                  <a:lnTo>
                    <a:pt x="1150" y="1888"/>
                  </a:lnTo>
                  <a:lnTo>
                    <a:pt x="1163" y="1895"/>
                  </a:lnTo>
                  <a:lnTo>
                    <a:pt x="1177" y="1901"/>
                  </a:lnTo>
                  <a:lnTo>
                    <a:pt x="1182" y="1904"/>
                  </a:lnTo>
                  <a:lnTo>
                    <a:pt x="1184" y="1907"/>
                  </a:lnTo>
                  <a:lnTo>
                    <a:pt x="1186" y="1911"/>
                  </a:lnTo>
                  <a:lnTo>
                    <a:pt x="1189" y="1914"/>
                  </a:lnTo>
                  <a:lnTo>
                    <a:pt x="1189" y="1919"/>
                  </a:lnTo>
                  <a:lnTo>
                    <a:pt x="1189" y="1926"/>
                  </a:lnTo>
                  <a:lnTo>
                    <a:pt x="1189" y="1932"/>
                  </a:lnTo>
                  <a:lnTo>
                    <a:pt x="1188" y="1939"/>
                  </a:lnTo>
                  <a:lnTo>
                    <a:pt x="1184" y="1954"/>
                  </a:lnTo>
                  <a:lnTo>
                    <a:pt x="1180" y="1964"/>
                  </a:lnTo>
                  <a:lnTo>
                    <a:pt x="1178" y="1980"/>
                  </a:lnTo>
                  <a:lnTo>
                    <a:pt x="1176" y="1996"/>
                  </a:lnTo>
                  <a:lnTo>
                    <a:pt x="1173" y="2016"/>
                  </a:lnTo>
                  <a:lnTo>
                    <a:pt x="1172" y="2032"/>
                  </a:lnTo>
                  <a:lnTo>
                    <a:pt x="1170" y="2048"/>
                  </a:lnTo>
                  <a:lnTo>
                    <a:pt x="1170" y="2062"/>
                  </a:lnTo>
                  <a:lnTo>
                    <a:pt x="1170" y="2068"/>
                  </a:lnTo>
                  <a:lnTo>
                    <a:pt x="1171" y="2073"/>
                  </a:lnTo>
                  <a:lnTo>
                    <a:pt x="1172" y="2077"/>
                  </a:lnTo>
                  <a:lnTo>
                    <a:pt x="1173" y="2080"/>
                  </a:lnTo>
                  <a:lnTo>
                    <a:pt x="1177" y="2087"/>
                  </a:lnTo>
                  <a:lnTo>
                    <a:pt x="1178" y="2093"/>
                  </a:lnTo>
                  <a:lnTo>
                    <a:pt x="1177" y="2095"/>
                  </a:lnTo>
                  <a:lnTo>
                    <a:pt x="1176" y="2098"/>
                  </a:lnTo>
                  <a:lnTo>
                    <a:pt x="1173" y="2099"/>
                  </a:lnTo>
                  <a:lnTo>
                    <a:pt x="1170" y="2099"/>
                  </a:lnTo>
                  <a:lnTo>
                    <a:pt x="1167" y="2100"/>
                  </a:lnTo>
                  <a:lnTo>
                    <a:pt x="1164" y="2100"/>
                  </a:lnTo>
                  <a:lnTo>
                    <a:pt x="1161" y="2101"/>
                  </a:lnTo>
                  <a:lnTo>
                    <a:pt x="1160" y="2103"/>
                  </a:lnTo>
                  <a:lnTo>
                    <a:pt x="1158" y="2108"/>
                  </a:lnTo>
                  <a:lnTo>
                    <a:pt x="1157" y="2114"/>
                  </a:lnTo>
                  <a:lnTo>
                    <a:pt x="1158" y="2122"/>
                  </a:lnTo>
                  <a:lnTo>
                    <a:pt x="1160" y="2132"/>
                  </a:lnTo>
                  <a:lnTo>
                    <a:pt x="1164" y="2143"/>
                  </a:lnTo>
                  <a:lnTo>
                    <a:pt x="1166" y="2151"/>
                  </a:lnTo>
                  <a:lnTo>
                    <a:pt x="1167" y="2156"/>
                  </a:lnTo>
                  <a:lnTo>
                    <a:pt x="1169" y="2158"/>
                  </a:lnTo>
                  <a:lnTo>
                    <a:pt x="1167" y="2162"/>
                  </a:lnTo>
                  <a:lnTo>
                    <a:pt x="1166" y="2164"/>
                  </a:lnTo>
                  <a:lnTo>
                    <a:pt x="1161" y="2168"/>
                  </a:lnTo>
                  <a:lnTo>
                    <a:pt x="1153" y="2171"/>
                  </a:lnTo>
                  <a:lnTo>
                    <a:pt x="1150" y="2172"/>
                  </a:lnTo>
                  <a:lnTo>
                    <a:pt x="1146" y="2174"/>
                  </a:lnTo>
                  <a:lnTo>
                    <a:pt x="1145" y="2176"/>
                  </a:lnTo>
                  <a:lnTo>
                    <a:pt x="1144" y="2178"/>
                  </a:lnTo>
                  <a:lnTo>
                    <a:pt x="1144" y="2183"/>
                  </a:lnTo>
                  <a:lnTo>
                    <a:pt x="1145" y="2189"/>
                  </a:lnTo>
                  <a:lnTo>
                    <a:pt x="1148" y="2199"/>
                  </a:lnTo>
                  <a:lnTo>
                    <a:pt x="1152" y="2210"/>
                  </a:lnTo>
                  <a:lnTo>
                    <a:pt x="1155" y="2224"/>
                  </a:lnTo>
                  <a:lnTo>
                    <a:pt x="1158" y="2237"/>
                  </a:lnTo>
                  <a:lnTo>
                    <a:pt x="1158" y="2245"/>
                  </a:lnTo>
                  <a:lnTo>
                    <a:pt x="1155" y="2251"/>
                  </a:lnTo>
                  <a:lnTo>
                    <a:pt x="1152" y="2253"/>
                  </a:lnTo>
                  <a:lnTo>
                    <a:pt x="1146" y="2253"/>
                  </a:lnTo>
                  <a:lnTo>
                    <a:pt x="1142" y="2254"/>
                  </a:lnTo>
                  <a:lnTo>
                    <a:pt x="1140" y="2257"/>
                  </a:lnTo>
                  <a:lnTo>
                    <a:pt x="1138" y="2259"/>
                  </a:lnTo>
                  <a:lnTo>
                    <a:pt x="1135" y="2264"/>
                  </a:lnTo>
                  <a:lnTo>
                    <a:pt x="1131" y="2276"/>
                  </a:lnTo>
                  <a:lnTo>
                    <a:pt x="1122" y="2292"/>
                  </a:lnTo>
                  <a:lnTo>
                    <a:pt x="1116" y="2301"/>
                  </a:lnTo>
                  <a:lnTo>
                    <a:pt x="1109" y="2309"/>
                  </a:lnTo>
                  <a:lnTo>
                    <a:pt x="1101" y="2315"/>
                  </a:lnTo>
                  <a:lnTo>
                    <a:pt x="1092" y="2320"/>
                  </a:lnTo>
                  <a:lnTo>
                    <a:pt x="1085" y="2323"/>
                  </a:lnTo>
                  <a:lnTo>
                    <a:pt x="1078" y="2326"/>
                  </a:lnTo>
                  <a:lnTo>
                    <a:pt x="1071" y="2327"/>
                  </a:lnTo>
                  <a:lnTo>
                    <a:pt x="1066" y="2327"/>
                  </a:lnTo>
                  <a:lnTo>
                    <a:pt x="1062" y="2327"/>
                  </a:lnTo>
                  <a:lnTo>
                    <a:pt x="1058" y="2327"/>
                  </a:lnTo>
                  <a:lnTo>
                    <a:pt x="1056" y="2328"/>
                  </a:lnTo>
                  <a:lnTo>
                    <a:pt x="1053" y="2329"/>
                  </a:lnTo>
                  <a:lnTo>
                    <a:pt x="1051" y="2332"/>
                  </a:lnTo>
                  <a:lnTo>
                    <a:pt x="1051" y="2335"/>
                  </a:lnTo>
                  <a:lnTo>
                    <a:pt x="1051" y="2339"/>
                  </a:lnTo>
                  <a:lnTo>
                    <a:pt x="1052" y="2344"/>
                  </a:lnTo>
                  <a:lnTo>
                    <a:pt x="1053" y="2347"/>
                  </a:lnTo>
                  <a:lnTo>
                    <a:pt x="1052" y="2349"/>
                  </a:lnTo>
                  <a:lnTo>
                    <a:pt x="1050" y="2351"/>
                  </a:lnTo>
                  <a:lnTo>
                    <a:pt x="1047" y="2352"/>
                  </a:lnTo>
                  <a:lnTo>
                    <a:pt x="1039" y="2349"/>
                  </a:lnTo>
                  <a:lnTo>
                    <a:pt x="1031" y="2347"/>
                  </a:lnTo>
                  <a:lnTo>
                    <a:pt x="1027" y="2347"/>
                  </a:lnTo>
                  <a:lnTo>
                    <a:pt x="1024" y="2348"/>
                  </a:lnTo>
                  <a:lnTo>
                    <a:pt x="1020" y="2351"/>
                  </a:lnTo>
                  <a:lnTo>
                    <a:pt x="1018" y="2353"/>
                  </a:lnTo>
                  <a:lnTo>
                    <a:pt x="1010" y="2361"/>
                  </a:lnTo>
                  <a:lnTo>
                    <a:pt x="1005" y="2371"/>
                  </a:lnTo>
                  <a:lnTo>
                    <a:pt x="1000" y="2380"/>
                  </a:lnTo>
                  <a:lnTo>
                    <a:pt x="994" y="2390"/>
                  </a:lnTo>
                  <a:lnTo>
                    <a:pt x="990" y="2395"/>
                  </a:lnTo>
                  <a:lnTo>
                    <a:pt x="988" y="2397"/>
                  </a:lnTo>
                  <a:lnTo>
                    <a:pt x="986" y="2399"/>
                  </a:lnTo>
                  <a:lnTo>
                    <a:pt x="983" y="2399"/>
                  </a:lnTo>
                  <a:lnTo>
                    <a:pt x="978" y="2397"/>
                  </a:lnTo>
                  <a:lnTo>
                    <a:pt x="974" y="2393"/>
                  </a:lnTo>
                  <a:lnTo>
                    <a:pt x="968" y="2391"/>
                  </a:lnTo>
                  <a:lnTo>
                    <a:pt x="959" y="2390"/>
                  </a:lnTo>
                  <a:lnTo>
                    <a:pt x="955" y="2391"/>
                  </a:lnTo>
                  <a:lnTo>
                    <a:pt x="952" y="2392"/>
                  </a:lnTo>
                  <a:lnTo>
                    <a:pt x="951" y="2395"/>
                  </a:lnTo>
                  <a:lnTo>
                    <a:pt x="950" y="2398"/>
                  </a:lnTo>
                  <a:lnTo>
                    <a:pt x="951" y="2405"/>
                  </a:lnTo>
                  <a:lnTo>
                    <a:pt x="951" y="2412"/>
                  </a:lnTo>
                  <a:lnTo>
                    <a:pt x="950" y="2417"/>
                  </a:lnTo>
                  <a:lnTo>
                    <a:pt x="947" y="2420"/>
                  </a:lnTo>
                  <a:lnTo>
                    <a:pt x="943" y="2423"/>
                  </a:lnTo>
                  <a:lnTo>
                    <a:pt x="937" y="2426"/>
                  </a:lnTo>
                  <a:lnTo>
                    <a:pt x="931" y="2428"/>
                  </a:lnTo>
                  <a:lnTo>
                    <a:pt x="924" y="2429"/>
                  </a:lnTo>
                  <a:lnTo>
                    <a:pt x="915" y="2429"/>
                  </a:lnTo>
                  <a:lnTo>
                    <a:pt x="908" y="2429"/>
                  </a:lnTo>
                  <a:lnTo>
                    <a:pt x="901" y="2429"/>
                  </a:lnTo>
                  <a:lnTo>
                    <a:pt x="895" y="2429"/>
                  </a:lnTo>
                  <a:lnTo>
                    <a:pt x="892" y="2430"/>
                  </a:lnTo>
                  <a:lnTo>
                    <a:pt x="888" y="2432"/>
                  </a:lnTo>
                  <a:lnTo>
                    <a:pt x="882" y="2436"/>
                  </a:lnTo>
                  <a:lnTo>
                    <a:pt x="876" y="2441"/>
                  </a:lnTo>
                  <a:lnTo>
                    <a:pt x="873" y="2443"/>
                  </a:lnTo>
                  <a:lnTo>
                    <a:pt x="869" y="2445"/>
                  </a:lnTo>
                  <a:lnTo>
                    <a:pt x="864" y="2445"/>
                  </a:lnTo>
                  <a:lnTo>
                    <a:pt x="859" y="2443"/>
                  </a:lnTo>
                  <a:lnTo>
                    <a:pt x="855" y="2441"/>
                  </a:lnTo>
                  <a:lnTo>
                    <a:pt x="850" y="2439"/>
                  </a:lnTo>
                  <a:lnTo>
                    <a:pt x="845" y="2436"/>
                  </a:lnTo>
                  <a:lnTo>
                    <a:pt x="840" y="2433"/>
                  </a:lnTo>
                  <a:lnTo>
                    <a:pt x="837" y="2429"/>
                  </a:lnTo>
                  <a:lnTo>
                    <a:pt x="833" y="2429"/>
                  </a:lnTo>
                  <a:lnTo>
                    <a:pt x="830" y="2429"/>
                  </a:lnTo>
                  <a:lnTo>
                    <a:pt x="826" y="2432"/>
                  </a:lnTo>
                  <a:lnTo>
                    <a:pt x="820" y="2437"/>
                  </a:lnTo>
                  <a:lnTo>
                    <a:pt x="816" y="2442"/>
                  </a:lnTo>
                  <a:lnTo>
                    <a:pt x="813" y="2445"/>
                  </a:lnTo>
                  <a:lnTo>
                    <a:pt x="807" y="2446"/>
                  </a:lnTo>
                  <a:lnTo>
                    <a:pt x="800" y="2446"/>
                  </a:lnTo>
                  <a:lnTo>
                    <a:pt x="793" y="2446"/>
                  </a:lnTo>
                  <a:lnTo>
                    <a:pt x="775" y="2446"/>
                  </a:lnTo>
                  <a:lnTo>
                    <a:pt x="760" y="2446"/>
                  </a:lnTo>
                  <a:lnTo>
                    <a:pt x="744" y="2447"/>
                  </a:lnTo>
                  <a:lnTo>
                    <a:pt x="728" y="2447"/>
                  </a:lnTo>
                  <a:lnTo>
                    <a:pt x="719" y="2447"/>
                  </a:lnTo>
                  <a:lnTo>
                    <a:pt x="712" y="2447"/>
                  </a:lnTo>
                  <a:lnTo>
                    <a:pt x="707" y="2446"/>
                  </a:lnTo>
                  <a:lnTo>
                    <a:pt x="704" y="2445"/>
                  </a:lnTo>
                  <a:lnTo>
                    <a:pt x="699" y="2441"/>
                  </a:lnTo>
                  <a:lnTo>
                    <a:pt x="692" y="2440"/>
                  </a:lnTo>
                  <a:lnTo>
                    <a:pt x="685" y="2439"/>
                  </a:lnTo>
                  <a:lnTo>
                    <a:pt x="675" y="2437"/>
                  </a:lnTo>
                  <a:lnTo>
                    <a:pt x="661" y="2430"/>
                  </a:lnTo>
                  <a:lnTo>
                    <a:pt x="643" y="2421"/>
                  </a:lnTo>
                  <a:lnTo>
                    <a:pt x="637" y="2421"/>
                  </a:lnTo>
                  <a:lnTo>
                    <a:pt x="631" y="2422"/>
                  </a:lnTo>
                  <a:lnTo>
                    <a:pt x="628" y="2424"/>
                  </a:lnTo>
                  <a:lnTo>
                    <a:pt x="624" y="2428"/>
                  </a:lnTo>
                  <a:lnTo>
                    <a:pt x="619" y="2436"/>
                  </a:lnTo>
                  <a:lnTo>
                    <a:pt x="616" y="2445"/>
                  </a:lnTo>
                  <a:lnTo>
                    <a:pt x="615" y="2448"/>
                  </a:lnTo>
                  <a:lnTo>
                    <a:pt x="615" y="2453"/>
                  </a:lnTo>
                  <a:lnTo>
                    <a:pt x="615" y="2458"/>
                  </a:lnTo>
                  <a:lnTo>
                    <a:pt x="615" y="2462"/>
                  </a:lnTo>
                  <a:lnTo>
                    <a:pt x="617" y="2471"/>
                  </a:lnTo>
                  <a:lnTo>
                    <a:pt x="619" y="2481"/>
                  </a:lnTo>
                  <a:lnTo>
                    <a:pt x="621" y="2486"/>
                  </a:lnTo>
                  <a:lnTo>
                    <a:pt x="621" y="2493"/>
                  </a:lnTo>
                  <a:lnTo>
                    <a:pt x="619" y="2500"/>
                  </a:lnTo>
                  <a:lnTo>
                    <a:pt x="618" y="2508"/>
                  </a:lnTo>
                  <a:lnTo>
                    <a:pt x="616" y="2515"/>
                  </a:lnTo>
                  <a:lnTo>
                    <a:pt x="615" y="2519"/>
                  </a:lnTo>
                  <a:lnTo>
                    <a:pt x="613" y="2523"/>
                  </a:lnTo>
                  <a:lnTo>
                    <a:pt x="612" y="2525"/>
                  </a:lnTo>
                  <a:lnTo>
                    <a:pt x="611" y="2524"/>
                  </a:lnTo>
                  <a:lnTo>
                    <a:pt x="609" y="2522"/>
                  </a:lnTo>
                  <a:lnTo>
                    <a:pt x="606" y="2519"/>
                  </a:lnTo>
                  <a:lnTo>
                    <a:pt x="603" y="2517"/>
                  </a:lnTo>
                  <a:lnTo>
                    <a:pt x="599" y="2516"/>
                  </a:lnTo>
                  <a:lnTo>
                    <a:pt x="594" y="2515"/>
                  </a:lnTo>
                  <a:lnTo>
                    <a:pt x="583" y="2514"/>
                  </a:lnTo>
                  <a:lnTo>
                    <a:pt x="569" y="2514"/>
                  </a:lnTo>
                  <a:lnTo>
                    <a:pt x="562" y="2515"/>
                  </a:lnTo>
                  <a:lnTo>
                    <a:pt x="556" y="2516"/>
                  </a:lnTo>
                  <a:lnTo>
                    <a:pt x="550" y="2518"/>
                  </a:lnTo>
                  <a:lnTo>
                    <a:pt x="547" y="2519"/>
                  </a:lnTo>
                  <a:lnTo>
                    <a:pt x="541" y="2525"/>
                  </a:lnTo>
                  <a:lnTo>
                    <a:pt x="535" y="2531"/>
                  </a:lnTo>
                  <a:lnTo>
                    <a:pt x="528" y="2538"/>
                  </a:lnTo>
                  <a:lnTo>
                    <a:pt x="520" y="2543"/>
                  </a:lnTo>
                  <a:lnTo>
                    <a:pt x="512" y="2547"/>
                  </a:lnTo>
                  <a:lnTo>
                    <a:pt x="505" y="2549"/>
                  </a:lnTo>
                  <a:lnTo>
                    <a:pt x="502" y="2552"/>
                  </a:lnTo>
                  <a:lnTo>
                    <a:pt x="498" y="2555"/>
                  </a:lnTo>
                  <a:lnTo>
                    <a:pt x="496" y="2560"/>
                  </a:lnTo>
                  <a:lnTo>
                    <a:pt x="495" y="2565"/>
                  </a:lnTo>
                  <a:lnTo>
                    <a:pt x="493" y="2569"/>
                  </a:lnTo>
                  <a:lnTo>
                    <a:pt x="491" y="2573"/>
                  </a:lnTo>
                  <a:lnTo>
                    <a:pt x="487" y="2577"/>
                  </a:lnTo>
                  <a:lnTo>
                    <a:pt x="483" y="2581"/>
                  </a:lnTo>
                  <a:lnTo>
                    <a:pt x="472" y="2597"/>
                  </a:lnTo>
                  <a:lnTo>
                    <a:pt x="458" y="2613"/>
                  </a:lnTo>
                  <a:lnTo>
                    <a:pt x="453" y="2617"/>
                  </a:lnTo>
                  <a:lnTo>
                    <a:pt x="446" y="2620"/>
                  </a:lnTo>
                  <a:lnTo>
                    <a:pt x="437" y="2623"/>
                  </a:lnTo>
                  <a:lnTo>
                    <a:pt x="428" y="2625"/>
                  </a:lnTo>
                  <a:lnTo>
                    <a:pt x="407" y="2630"/>
                  </a:lnTo>
                  <a:lnTo>
                    <a:pt x="386" y="2632"/>
                  </a:lnTo>
                  <a:lnTo>
                    <a:pt x="370" y="2635"/>
                  </a:lnTo>
                  <a:lnTo>
                    <a:pt x="354" y="2637"/>
                  </a:lnTo>
                  <a:lnTo>
                    <a:pt x="340" y="2640"/>
                  </a:lnTo>
                  <a:lnTo>
                    <a:pt x="328" y="2642"/>
                  </a:lnTo>
                  <a:lnTo>
                    <a:pt x="322" y="2643"/>
                  </a:lnTo>
                  <a:lnTo>
                    <a:pt x="317" y="2644"/>
                  </a:lnTo>
                  <a:lnTo>
                    <a:pt x="313" y="2647"/>
                  </a:lnTo>
                  <a:lnTo>
                    <a:pt x="309" y="2649"/>
                  </a:lnTo>
                  <a:lnTo>
                    <a:pt x="302" y="2654"/>
                  </a:lnTo>
                  <a:lnTo>
                    <a:pt x="296" y="2661"/>
                  </a:lnTo>
                  <a:lnTo>
                    <a:pt x="288" y="2667"/>
                  </a:lnTo>
                  <a:lnTo>
                    <a:pt x="277" y="2673"/>
                  </a:lnTo>
                  <a:lnTo>
                    <a:pt x="266" y="2676"/>
                  </a:lnTo>
                  <a:lnTo>
                    <a:pt x="257" y="2679"/>
                  </a:lnTo>
                  <a:lnTo>
                    <a:pt x="248" y="2680"/>
                  </a:lnTo>
                  <a:lnTo>
                    <a:pt x="240" y="2682"/>
                  </a:lnTo>
                  <a:lnTo>
                    <a:pt x="233" y="2686"/>
                  </a:lnTo>
                  <a:lnTo>
                    <a:pt x="227" y="2689"/>
                  </a:lnTo>
                  <a:lnTo>
                    <a:pt x="222" y="2694"/>
                  </a:lnTo>
                  <a:lnTo>
                    <a:pt x="216" y="2699"/>
                  </a:lnTo>
                  <a:lnTo>
                    <a:pt x="207" y="2704"/>
                  </a:lnTo>
                  <a:lnTo>
                    <a:pt x="196" y="2707"/>
                  </a:lnTo>
                  <a:lnTo>
                    <a:pt x="184" y="2710"/>
                  </a:lnTo>
                  <a:lnTo>
                    <a:pt x="175" y="2714"/>
                  </a:lnTo>
                  <a:lnTo>
                    <a:pt x="166" y="2719"/>
                  </a:lnTo>
                  <a:lnTo>
                    <a:pt x="158" y="2725"/>
                  </a:lnTo>
                  <a:lnTo>
                    <a:pt x="153" y="2729"/>
                  </a:lnTo>
                  <a:lnTo>
                    <a:pt x="147" y="2731"/>
                  </a:lnTo>
                  <a:lnTo>
                    <a:pt x="139" y="2733"/>
                  </a:lnTo>
                  <a:lnTo>
                    <a:pt x="131" y="2735"/>
                  </a:lnTo>
                  <a:lnTo>
                    <a:pt x="111" y="2736"/>
                  </a:lnTo>
                  <a:lnTo>
                    <a:pt x="92" y="2737"/>
                  </a:lnTo>
                  <a:lnTo>
                    <a:pt x="78" y="2737"/>
                  </a:lnTo>
                  <a:lnTo>
                    <a:pt x="65" y="2738"/>
                  </a:lnTo>
                  <a:lnTo>
                    <a:pt x="52" y="2738"/>
                  </a:lnTo>
                  <a:lnTo>
                    <a:pt x="39" y="2738"/>
                  </a:lnTo>
                  <a:close/>
                </a:path>
              </a:pathLst>
            </a:custGeom>
            <a:solidFill>
              <a:srgbClr val="FF3300">
                <a:alpha val="54902"/>
              </a:srgbClr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altLang="zh-CN" sz="1400" b="1" dirty="0"/>
            </a:p>
            <a:p>
              <a:endParaRPr lang="en-US" altLang="zh-CN" sz="1400" b="1" dirty="0"/>
            </a:p>
            <a:p>
              <a:r>
                <a:rPr lang="en-US" altLang="zh-CN" sz="1400" b="1"/>
                <a:t> 263</a:t>
              </a:r>
              <a:endParaRPr lang="zh-CN" altLang="en-US" sz="1400" b="1" dirty="0"/>
            </a:p>
          </p:txBody>
        </p:sp>
        <p:sp>
          <p:nvSpPr>
            <p:cNvPr id="52" name="吉林">
              <a:extLst>
                <a:ext uri="{FF2B5EF4-FFF2-40B4-BE49-F238E27FC236}">
                  <a16:creationId xmlns:a16="http://schemas.microsoft.com/office/drawing/2014/main" id="{5A526E13-2DD5-4646-95B9-1DE43A9E5BF2}"/>
                </a:ext>
              </a:extLst>
            </p:cNvPr>
            <p:cNvSpPr>
              <a:spLocks/>
            </p:cNvSpPr>
            <p:nvPr/>
          </p:nvSpPr>
          <p:spPr bwMode="auto">
            <a:xfrm>
              <a:off x="6673932" y="2800496"/>
              <a:ext cx="809635" cy="600106"/>
            </a:xfrm>
            <a:custGeom>
              <a:avLst/>
              <a:gdLst>
                <a:gd name="T0" fmla="*/ 3049 w 3070"/>
                <a:gd name="T1" fmla="*/ 1066 h 2270"/>
                <a:gd name="T2" fmla="*/ 2912 w 3070"/>
                <a:gd name="T3" fmla="*/ 1134 h 2270"/>
                <a:gd name="T4" fmla="*/ 2939 w 3070"/>
                <a:gd name="T5" fmla="*/ 1241 h 2270"/>
                <a:gd name="T6" fmla="*/ 2898 w 3070"/>
                <a:gd name="T7" fmla="*/ 1258 h 2270"/>
                <a:gd name="T8" fmla="*/ 2808 w 3070"/>
                <a:gd name="T9" fmla="*/ 1144 h 2270"/>
                <a:gd name="T10" fmla="*/ 2698 w 3070"/>
                <a:gd name="T11" fmla="*/ 1099 h 2270"/>
                <a:gd name="T12" fmla="*/ 2672 w 3070"/>
                <a:gd name="T13" fmla="*/ 1361 h 2270"/>
                <a:gd name="T14" fmla="*/ 2561 w 3070"/>
                <a:gd name="T15" fmla="*/ 1389 h 2270"/>
                <a:gd name="T16" fmla="*/ 2456 w 3070"/>
                <a:gd name="T17" fmla="*/ 1597 h 2270"/>
                <a:gd name="T18" fmla="*/ 2264 w 3070"/>
                <a:gd name="T19" fmla="*/ 1629 h 2270"/>
                <a:gd name="T20" fmla="*/ 2260 w 3070"/>
                <a:gd name="T21" fmla="*/ 1775 h 2270"/>
                <a:gd name="T22" fmla="*/ 2242 w 3070"/>
                <a:gd name="T23" fmla="*/ 1913 h 2270"/>
                <a:gd name="T24" fmla="*/ 2009 w 3070"/>
                <a:gd name="T25" fmla="*/ 1932 h 2270"/>
                <a:gd name="T26" fmla="*/ 1914 w 3070"/>
                <a:gd name="T27" fmla="*/ 1860 h 2270"/>
                <a:gd name="T28" fmla="*/ 1833 w 3070"/>
                <a:gd name="T29" fmla="*/ 1849 h 2270"/>
                <a:gd name="T30" fmla="*/ 1760 w 3070"/>
                <a:gd name="T31" fmla="*/ 1980 h 2270"/>
                <a:gd name="T32" fmla="*/ 1688 w 3070"/>
                <a:gd name="T33" fmla="*/ 2138 h 2270"/>
                <a:gd name="T34" fmla="*/ 1572 w 3070"/>
                <a:gd name="T35" fmla="*/ 2264 h 2270"/>
                <a:gd name="T36" fmla="*/ 1532 w 3070"/>
                <a:gd name="T37" fmla="*/ 2213 h 2270"/>
                <a:gd name="T38" fmla="*/ 1513 w 3070"/>
                <a:gd name="T39" fmla="*/ 2111 h 2270"/>
                <a:gd name="T40" fmla="*/ 1364 w 3070"/>
                <a:gd name="T41" fmla="*/ 1935 h 2270"/>
                <a:gd name="T42" fmla="*/ 1373 w 3070"/>
                <a:gd name="T43" fmla="*/ 1725 h 2270"/>
                <a:gd name="T44" fmla="*/ 1272 w 3070"/>
                <a:gd name="T45" fmla="*/ 1660 h 2270"/>
                <a:gd name="T46" fmla="*/ 1194 w 3070"/>
                <a:gd name="T47" fmla="*/ 1540 h 2270"/>
                <a:gd name="T48" fmla="*/ 1128 w 3070"/>
                <a:gd name="T49" fmla="*/ 1391 h 2270"/>
                <a:gd name="T50" fmla="*/ 1005 w 3070"/>
                <a:gd name="T51" fmla="*/ 1471 h 2270"/>
                <a:gd name="T52" fmla="*/ 986 w 3070"/>
                <a:gd name="T53" fmla="*/ 1381 h 2270"/>
                <a:gd name="T54" fmla="*/ 814 w 3070"/>
                <a:gd name="T55" fmla="*/ 1271 h 2270"/>
                <a:gd name="T56" fmla="*/ 697 w 3070"/>
                <a:gd name="T57" fmla="*/ 1273 h 2270"/>
                <a:gd name="T58" fmla="*/ 677 w 3070"/>
                <a:gd name="T59" fmla="*/ 1175 h 2270"/>
                <a:gd name="T60" fmla="*/ 599 w 3070"/>
                <a:gd name="T61" fmla="*/ 972 h 2270"/>
                <a:gd name="T62" fmla="*/ 463 w 3070"/>
                <a:gd name="T63" fmla="*/ 828 h 2270"/>
                <a:gd name="T64" fmla="*/ 253 w 3070"/>
                <a:gd name="T65" fmla="*/ 865 h 2270"/>
                <a:gd name="T66" fmla="*/ 182 w 3070"/>
                <a:gd name="T67" fmla="*/ 740 h 2270"/>
                <a:gd name="T68" fmla="*/ 191 w 3070"/>
                <a:gd name="T69" fmla="*/ 534 h 2270"/>
                <a:gd name="T70" fmla="*/ 102 w 3070"/>
                <a:gd name="T71" fmla="*/ 366 h 2270"/>
                <a:gd name="T72" fmla="*/ 31 w 3070"/>
                <a:gd name="T73" fmla="*/ 286 h 2270"/>
                <a:gd name="T74" fmla="*/ 95 w 3070"/>
                <a:gd name="T75" fmla="*/ 214 h 2270"/>
                <a:gd name="T76" fmla="*/ 236 w 3070"/>
                <a:gd name="T77" fmla="*/ 229 h 2270"/>
                <a:gd name="T78" fmla="*/ 319 w 3070"/>
                <a:gd name="T79" fmla="*/ 154 h 2270"/>
                <a:gd name="T80" fmla="*/ 441 w 3070"/>
                <a:gd name="T81" fmla="*/ 45 h 2270"/>
                <a:gd name="T82" fmla="*/ 627 w 3070"/>
                <a:gd name="T83" fmla="*/ 1 h 2270"/>
                <a:gd name="T84" fmla="*/ 692 w 3070"/>
                <a:gd name="T85" fmla="*/ 161 h 2270"/>
                <a:gd name="T86" fmla="*/ 851 w 3070"/>
                <a:gd name="T87" fmla="*/ 350 h 2270"/>
                <a:gd name="T88" fmla="*/ 1017 w 3070"/>
                <a:gd name="T89" fmla="*/ 300 h 2270"/>
                <a:gd name="T90" fmla="*/ 1169 w 3070"/>
                <a:gd name="T91" fmla="*/ 275 h 2270"/>
                <a:gd name="T92" fmla="*/ 1297 w 3070"/>
                <a:gd name="T93" fmla="*/ 387 h 2270"/>
                <a:gd name="T94" fmla="*/ 1532 w 3070"/>
                <a:gd name="T95" fmla="*/ 342 h 2270"/>
                <a:gd name="T96" fmla="*/ 1685 w 3070"/>
                <a:gd name="T97" fmla="*/ 452 h 2270"/>
                <a:gd name="T98" fmla="*/ 1715 w 3070"/>
                <a:gd name="T99" fmla="*/ 600 h 2270"/>
                <a:gd name="T100" fmla="*/ 1848 w 3070"/>
                <a:gd name="T101" fmla="*/ 583 h 2270"/>
                <a:gd name="T102" fmla="*/ 1909 w 3070"/>
                <a:gd name="T103" fmla="*/ 738 h 2270"/>
                <a:gd name="T104" fmla="*/ 2029 w 3070"/>
                <a:gd name="T105" fmla="*/ 723 h 2270"/>
                <a:gd name="T106" fmla="*/ 2085 w 3070"/>
                <a:gd name="T107" fmla="*/ 562 h 2270"/>
                <a:gd name="T108" fmla="*/ 2236 w 3070"/>
                <a:gd name="T109" fmla="*/ 802 h 2270"/>
                <a:gd name="T110" fmla="*/ 2365 w 3070"/>
                <a:gd name="T111" fmla="*/ 929 h 2270"/>
                <a:gd name="T112" fmla="*/ 2443 w 3070"/>
                <a:gd name="T113" fmla="*/ 798 h 2270"/>
                <a:gd name="T114" fmla="*/ 2599 w 3070"/>
                <a:gd name="T115" fmla="*/ 669 h 2270"/>
                <a:gd name="T116" fmla="*/ 2722 w 3070"/>
                <a:gd name="T117" fmla="*/ 632 h 2270"/>
                <a:gd name="T118" fmla="*/ 2797 w 3070"/>
                <a:gd name="T119" fmla="*/ 789 h 2270"/>
                <a:gd name="T120" fmla="*/ 2968 w 3070"/>
                <a:gd name="T121" fmla="*/ 823 h 2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070" h="2270">
                  <a:moveTo>
                    <a:pt x="3067" y="833"/>
                  </a:moveTo>
                  <a:lnTo>
                    <a:pt x="3069" y="846"/>
                  </a:lnTo>
                  <a:lnTo>
                    <a:pt x="3070" y="859"/>
                  </a:lnTo>
                  <a:lnTo>
                    <a:pt x="3070" y="874"/>
                  </a:lnTo>
                  <a:lnTo>
                    <a:pt x="3069" y="890"/>
                  </a:lnTo>
                  <a:lnTo>
                    <a:pt x="3067" y="912"/>
                  </a:lnTo>
                  <a:lnTo>
                    <a:pt x="3065" y="937"/>
                  </a:lnTo>
                  <a:lnTo>
                    <a:pt x="3064" y="949"/>
                  </a:lnTo>
                  <a:lnTo>
                    <a:pt x="3063" y="960"/>
                  </a:lnTo>
                  <a:lnTo>
                    <a:pt x="3062" y="970"/>
                  </a:lnTo>
                  <a:lnTo>
                    <a:pt x="3060" y="977"/>
                  </a:lnTo>
                  <a:lnTo>
                    <a:pt x="3055" y="989"/>
                  </a:lnTo>
                  <a:lnTo>
                    <a:pt x="3049" y="997"/>
                  </a:lnTo>
                  <a:lnTo>
                    <a:pt x="3048" y="1000"/>
                  </a:lnTo>
                  <a:lnTo>
                    <a:pt x="3045" y="1005"/>
                  </a:lnTo>
                  <a:lnTo>
                    <a:pt x="3044" y="1010"/>
                  </a:lnTo>
                  <a:lnTo>
                    <a:pt x="3044" y="1015"/>
                  </a:lnTo>
                  <a:lnTo>
                    <a:pt x="3044" y="1024"/>
                  </a:lnTo>
                  <a:lnTo>
                    <a:pt x="3048" y="1034"/>
                  </a:lnTo>
                  <a:lnTo>
                    <a:pt x="3050" y="1041"/>
                  </a:lnTo>
                  <a:lnTo>
                    <a:pt x="3054" y="1048"/>
                  </a:lnTo>
                  <a:lnTo>
                    <a:pt x="3056" y="1054"/>
                  </a:lnTo>
                  <a:lnTo>
                    <a:pt x="3056" y="1060"/>
                  </a:lnTo>
                  <a:lnTo>
                    <a:pt x="3056" y="1062"/>
                  </a:lnTo>
                  <a:lnTo>
                    <a:pt x="3055" y="1065"/>
                  </a:lnTo>
                  <a:lnTo>
                    <a:pt x="3052" y="1066"/>
                  </a:lnTo>
                  <a:lnTo>
                    <a:pt x="3049" y="1066"/>
                  </a:lnTo>
                  <a:lnTo>
                    <a:pt x="3042" y="1063"/>
                  </a:lnTo>
                  <a:lnTo>
                    <a:pt x="3036" y="1062"/>
                  </a:lnTo>
                  <a:lnTo>
                    <a:pt x="3031" y="1062"/>
                  </a:lnTo>
                  <a:lnTo>
                    <a:pt x="3027" y="1063"/>
                  </a:lnTo>
                  <a:lnTo>
                    <a:pt x="3026" y="1063"/>
                  </a:lnTo>
                  <a:lnTo>
                    <a:pt x="3026" y="1065"/>
                  </a:lnTo>
                  <a:lnTo>
                    <a:pt x="3027" y="1066"/>
                  </a:lnTo>
                  <a:lnTo>
                    <a:pt x="3027" y="1067"/>
                  </a:lnTo>
                  <a:lnTo>
                    <a:pt x="3031" y="1071"/>
                  </a:lnTo>
                  <a:lnTo>
                    <a:pt x="3033" y="1075"/>
                  </a:lnTo>
                  <a:lnTo>
                    <a:pt x="3036" y="1080"/>
                  </a:lnTo>
                  <a:lnTo>
                    <a:pt x="3036" y="1085"/>
                  </a:lnTo>
                  <a:lnTo>
                    <a:pt x="3035" y="1087"/>
                  </a:lnTo>
                  <a:lnTo>
                    <a:pt x="3032" y="1090"/>
                  </a:lnTo>
                  <a:lnTo>
                    <a:pt x="3026" y="1092"/>
                  </a:lnTo>
                  <a:lnTo>
                    <a:pt x="3019" y="1095"/>
                  </a:lnTo>
                  <a:lnTo>
                    <a:pt x="3004" y="1100"/>
                  </a:lnTo>
                  <a:lnTo>
                    <a:pt x="2991" y="1105"/>
                  </a:lnTo>
                  <a:lnTo>
                    <a:pt x="2979" y="1110"/>
                  </a:lnTo>
                  <a:lnTo>
                    <a:pt x="2966" y="1116"/>
                  </a:lnTo>
                  <a:lnTo>
                    <a:pt x="2954" y="1122"/>
                  </a:lnTo>
                  <a:lnTo>
                    <a:pt x="2948" y="1125"/>
                  </a:lnTo>
                  <a:lnTo>
                    <a:pt x="2943" y="1126"/>
                  </a:lnTo>
                  <a:lnTo>
                    <a:pt x="2935" y="1126"/>
                  </a:lnTo>
                  <a:lnTo>
                    <a:pt x="2924" y="1128"/>
                  </a:lnTo>
                  <a:lnTo>
                    <a:pt x="2917" y="1130"/>
                  </a:lnTo>
                  <a:lnTo>
                    <a:pt x="2912" y="1134"/>
                  </a:lnTo>
                  <a:lnTo>
                    <a:pt x="2907" y="1139"/>
                  </a:lnTo>
                  <a:lnTo>
                    <a:pt x="2901" y="1149"/>
                  </a:lnTo>
                  <a:lnTo>
                    <a:pt x="2893" y="1158"/>
                  </a:lnTo>
                  <a:lnTo>
                    <a:pt x="2885" y="1169"/>
                  </a:lnTo>
                  <a:lnTo>
                    <a:pt x="2876" y="1176"/>
                  </a:lnTo>
                  <a:lnTo>
                    <a:pt x="2872" y="1179"/>
                  </a:lnTo>
                  <a:lnTo>
                    <a:pt x="2869" y="1182"/>
                  </a:lnTo>
                  <a:lnTo>
                    <a:pt x="2867" y="1186"/>
                  </a:lnTo>
                  <a:lnTo>
                    <a:pt x="2866" y="1189"/>
                  </a:lnTo>
                  <a:lnTo>
                    <a:pt x="2866" y="1192"/>
                  </a:lnTo>
                  <a:lnTo>
                    <a:pt x="2868" y="1195"/>
                  </a:lnTo>
                  <a:lnTo>
                    <a:pt x="2871" y="1198"/>
                  </a:lnTo>
                  <a:lnTo>
                    <a:pt x="2875" y="1199"/>
                  </a:lnTo>
                  <a:lnTo>
                    <a:pt x="2885" y="1199"/>
                  </a:lnTo>
                  <a:lnTo>
                    <a:pt x="2892" y="1198"/>
                  </a:lnTo>
                  <a:lnTo>
                    <a:pt x="2899" y="1194"/>
                  </a:lnTo>
                  <a:lnTo>
                    <a:pt x="2905" y="1191"/>
                  </a:lnTo>
                  <a:lnTo>
                    <a:pt x="2907" y="1191"/>
                  </a:lnTo>
                  <a:lnTo>
                    <a:pt x="2910" y="1191"/>
                  </a:lnTo>
                  <a:lnTo>
                    <a:pt x="2912" y="1192"/>
                  </a:lnTo>
                  <a:lnTo>
                    <a:pt x="2916" y="1193"/>
                  </a:lnTo>
                  <a:lnTo>
                    <a:pt x="2922" y="1201"/>
                  </a:lnTo>
                  <a:lnTo>
                    <a:pt x="2926" y="1212"/>
                  </a:lnTo>
                  <a:lnTo>
                    <a:pt x="2932" y="1223"/>
                  </a:lnTo>
                  <a:lnTo>
                    <a:pt x="2937" y="1232"/>
                  </a:lnTo>
                  <a:lnTo>
                    <a:pt x="2938" y="1236"/>
                  </a:lnTo>
                  <a:lnTo>
                    <a:pt x="2939" y="1241"/>
                  </a:lnTo>
                  <a:lnTo>
                    <a:pt x="2941" y="1244"/>
                  </a:lnTo>
                  <a:lnTo>
                    <a:pt x="2941" y="1250"/>
                  </a:lnTo>
                  <a:lnTo>
                    <a:pt x="2938" y="1258"/>
                  </a:lnTo>
                  <a:lnTo>
                    <a:pt x="2937" y="1267"/>
                  </a:lnTo>
                  <a:lnTo>
                    <a:pt x="2948" y="1283"/>
                  </a:lnTo>
                  <a:lnTo>
                    <a:pt x="2961" y="1300"/>
                  </a:lnTo>
                  <a:lnTo>
                    <a:pt x="2963" y="1303"/>
                  </a:lnTo>
                  <a:lnTo>
                    <a:pt x="2964" y="1307"/>
                  </a:lnTo>
                  <a:lnTo>
                    <a:pt x="2964" y="1309"/>
                  </a:lnTo>
                  <a:lnTo>
                    <a:pt x="2964" y="1312"/>
                  </a:lnTo>
                  <a:lnTo>
                    <a:pt x="2962" y="1313"/>
                  </a:lnTo>
                  <a:lnTo>
                    <a:pt x="2961" y="1314"/>
                  </a:lnTo>
                  <a:lnTo>
                    <a:pt x="2954" y="1311"/>
                  </a:lnTo>
                  <a:lnTo>
                    <a:pt x="2942" y="1300"/>
                  </a:lnTo>
                  <a:lnTo>
                    <a:pt x="2930" y="1287"/>
                  </a:lnTo>
                  <a:lnTo>
                    <a:pt x="2924" y="1277"/>
                  </a:lnTo>
                  <a:lnTo>
                    <a:pt x="2920" y="1269"/>
                  </a:lnTo>
                  <a:lnTo>
                    <a:pt x="2917" y="1258"/>
                  </a:lnTo>
                  <a:lnTo>
                    <a:pt x="2912" y="1249"/>
                  </a:lnTo>
                  <a:lnTo>
                    <a:pt x="2907" y="1244"/>
                  </a:lnTo>
                  <a:lnTo>
                    <a:pt x="2904" y="1242"/>
                  </a:lnTo>
                  <a:lnTo>
                    <a:pt x="2900" y="1242"/>
                  </a:lnTo>
                  <a:lnTo>
                    <a:pt x="2899" y="1243"/>
                  </a:lnTo>
                  <a:lnTo>
                    <a:pt x="2898" y="1245"/>
                  </a:lnTo>
                  <a:lnTo>
                    <a:pt x="2898" y="1249"/>
                  </a:lnTo>
                  <a:lnTo>
                    <a:pt x="2898" y="1254"/>
                  </a:lnTo>
                  <a:lnTo>
                    <a:pt x="2898" y="1258"/>
                  </a:lnTo>
                  <a:lnTo>
                    <a:pt x="2895" y="1262"/>
                  </a:lnTo>
                  <a:lnTo>
                    <a:pt x="2893" y="1264"/>
                  </a:lnTo>
                  <a:lnTo>
                    <a:pt x="2890" y="1265"/>
                  </a:lnTo>
                  <a:lnTo>
                    <a:pt x="2885" y="1265"/>
                  </a:lnTo>
                  <a:lnTo>
                    <a:pt x="2881" y="1264"/>
                  </a:lnTo>
                  <a:lnTo>
                    <a:pt x="2879" y="1261"/>
                  </a:lnTo>
                  <a:lnTo>
                    <a:pt x="2878" y="1256"/>
                  </a:lnTo>
                  <a:lnTo>
                    <a:pt x="2878" y="1251"/>
                  </a:lnTo>
                  <a:lnTo>
                    <a:pt x="2876" y="1248"/>
                  </a:lnTo>
                  <a:lnTo>
                    <a:pt x="2875" y="1244"/>
                  </a:lnTo>
                  <a:lnTo>
                    <a:pt x="2873" y="1243"/>
                  </a:lnTo>
                  <a:lnTo>
                    <a:pt x="2867" y="1241"/>
                  </a:lnTo>
                  <a:lnTo>
                    <a:pt x="2857" y="1238"/>
                  </a:lnTo>
                  <a:lnTo>
                    <a:pt x="2851" y="1237"/>
                  </a:lnTo>
                  <a:lnTo>
                    <a:pt x="2846" y="1235"/>
                  </a:lnTo>
                  <a:lnTo>
                    <a:pt x="2838" y="1231"/>
                  </a:lnTo>
                  <a:lnTo>
                    <a:pt x="2832" y="1226"/>
                  </a:lnTo>
                  <a:lnTo>
                    <a:pt x="2827" y="1221"/>
                  </a:lnTo>
                  <a:lnTo>
                    <a:pt x="2821" y="1216"/>
                  </a:lnTo>
                  <a:lnTo>
                    <a:pt x="2816" y="1208"/>
                  </a:lnTo>
                  <a:lnTo>
                    <a:pt x="2813" y="1201"/>
                  </a:lnTo>
                  <a:lnTo>
                    <a:pt x="2811" y="1194"/>
                  </a:lnTo>
                  <a:lnTo>
                    <a:pt x="2810" y="1186"/>
                  </a:lnTo>
                  <a:lnTo>
                    <a:pt x="2809" y="1178"/>
                  </a:lnTo>
                  <a:lnTo>
                    <a:pt x="2809" y="1169"/>
                  </a:lnTo>
                  <a:lnTo>
                    <a:pt x="2808" y="1155"/>
                  </a:lnTo>
                  <a:lnTo>
                    <a:pt x="2808" y="1144"/>
                  </a:lnTo>
                  <a:lnTo>
                    <a:pt x="2806" y="1141"/>
                  </a:lnTo>
                  <a:lnTo>
                    <a:pt x="2805" y="1137"/>
                  </a:lnTo>
                  <a:lnTo>
                    <a:pt x="2804" y="1134"/>
                  </a:lnTo>
                  <a:lnTo>
                    <a:pt x="2802" y="1132"/>
                  </a:lnTo>
                  <a:lnTo>
                    <a:pt x="2798" y="1130"/>
                  </a:lnTo>
                  <a:lnTo>
                    <a:pt x="2794" y="1130"/>
                  </a:lnTo>
                  <a:lnTo>
                    <a:pt x="2790" y="1130"/>
                  </a:lnTo>
                  <a:lnTo>
                    <a:pt x="2785" y="1130"/>
                  </a:lnTo>
                  <a:lnTo>
                    <a:pt x="2772" y="1134"/>
                  </a:lnTo>
                  <a:lnTo>
                    <a:pt x="2760" y="1135"/>
                  </a:lnTo>
                  <a:lnTo>
                    <a:pt x="2755" y="1134"/>
                  </a:lnTo>
                  <a:lnTo>
                    <a:pt x="2752" y="1132"/>
                  </a:lnTo>
                  <a:lnTo>
                    <a:pt x="2750" y="1130"/>
                  </a:lnTo>
                  <a:lnTo>
                    <a:pt x="2750" y="1125"/>
                  </a:lnTo>
                  <a:lnTo>
                    <a:pt x="2752" y="1122"/>
                  </a:lnTo>
                  <a:lnTo>
                    <a:pt x="2750" y="1118"/>
                  </a:lnTo>
                  <a:lnTo>
                    <a:pt x="2749" y="1115"/>
                  </a:lnTo>
                  <a:lnTo>
                    <a:pt x="2746" y="1112"/>
                  </a:lnTo>
                  <a:lnTo>
                    <a:pt x="2737" y="1110"/>
                  </a:lnTo>
                  <a:lnTo>
                    <a:pt x="2728" y="1110"/>
                  </a:lnTo>
                  <a:lnTo>
                    <a:pt x="2723" y="1110"/>
                  </a:lnTo>
                  <a:lnTo>
                    <a:pt x="2718" y="1109"/>
                  </a:lnTo>
                  <a:lnTo>
                    <a:pt x="2716" y="1106"/>
                  </a:lnTo>
                  <a:lnTo>
                    <a:pt x="2714" y="1104"/>
                  </a:lnTo>
                  <a:lnTo>
                    <a:pt x="2710" y="1100"/>
                  </a:lnTo>
                  <a:lnTo>
                    <a:pt x="2704" y="1098"/>
                  </a:lnTo>
                  <a:lnTo>
                    <a:pt x="2698" y="1099"/>
                  </a:lnTo>
                  <a:lnTo>
                    <a:pt x="2692" y="1103"/>
                  </a:lnTo>
                  <a:lnTo>
                    <a:pt x="2687" y="1107"/>
                  </a:lnTo>
                  <a:lnTo>
                    <a:pt x="2682" y="1112"/>
                  </a:lnTo>
                  <a:lnTo>
                    <a:pt x="2679" y="1116"/>
                  </a:lnTo>
                  <a:lnTo>
                    <a:pt x="2677" y="1120"/>
                  </a:lnTo>
                  <a:lnTo>
                    <a:pt x="2676" y="1128"/>
                  </a:lnTo>
                  <a:lnTo>
                    <a:pt x="2673" y="1135"/>
                  </a:lnTo>
                  <a:lnTo>
                    <a:pt x="2671" y="1151"/>
                  </a:lnTo>
                  <a:lnTo>
                    <a:pt x="2671" y="1167"/>
                  </a:lnTo>
                  <a:lnTo>
                    <a:pt x="2671" y="1181"/>
                  </a:lnTo>
                  <a:lnTo>
                    <a:pt x="2671" y="1200"/>
                  </a:lnTo>
                  <a:lnTo>
                    <a:pt x="2671" y="1218"/>
                  </a:lnTo>
                  <a:lnTo>
                    <a:pt x="2674" y="1233"/>
                  </a:lnTo>
                  <a:lnTo>
                    <a:pt x="2677" y="1246"/>
                  </a:lnTo>
                  <a:lnTo>
                    <a:pt x="2679" y="1257"/>
                  </a:lnTo>
                  <a:lnTo>
                    <a:pt x="2679" y="1269"/>
                  </a:lnTo>
                  <a:lnTo>
                    <a:pt x="2678" y="1281"/>
                  </a:lnTo>
                  <a:lnTo>
                    <a:pt x="2674" y="1293"/>
                  </a:lnTo>
                  <a:lnTo>
                    <a:pt x="2672" y="1301"/>
                  </a:lnTo>
                  <a:lnTo>
                    <a:pt x="2672" y="1308"/>
                  </a:lnTo>
                  <a:lnTo>
                    <a:pt x="2673" y="1320"/>
                  </a:lnTo>
                  <a:lnTo>
                    <a:pt x="2676" y="1331"/>
                  </a:lnTo>
                  <a:lnTo>
                    <a:pt x="2677" y="1339"/>
                  </a:lnTo>
                  <a:lnTo>
                    <a:pt x="2678" y="1346"/>
                  </a:lnTo>
                  <a:lnTo>
                    <a:pt x="2677" y="1353"/>
                  </a:lnTo>
                  <a:lnTo>
                    <a:pt x="2676" y="1357"/>
                  </a:lnTo>
                  <a:lnTo>
                    <a:pt x="2672" y="1361"/>
                  </a:lnTo>
                  <a:lnTo>
                    <a:pt x="2668" y="1362"/>
                  </a:lnTo>
                  <a:lnTo>
                    <a:pt x="2665" y="1363"/>
                  </a:lnTo>
                  <a:lnTo>
                    <a:pt x="2657" y="1365"/>
                  </a:lnTo>
                  <a:lnTo>
                    <a:pt x="2649" y="1366"/>
                  </a:lnTo>
                  <a:lnTo>
                    <a:pt x="2647" y="1368"/>
                  </a:lnTo>
                  <a:lnTo>
                    <a:pt x="2645" y="1369"/>
                  </a:lnTo>
                  <a:lnTo>
                    <a:pt x="2643" y="1371"/>
                  </a:lnTo>
                  <a:lnTo>
                    <a:pt x="2642" y="1374"/>
                  </a:lnTo>
                  <a:lnTo>
                    <a:pt x="2640" y="1381"/>
                  </a:lnTo>
                  <a:lnTo>
                    <a:pt x="2640" y="1389"/>
                  </a:lnTo>
                  <a:lnTo>
                    <a:pt x="2640" y="1394"/>
                  </a:lnTo>
                  <a:lnTo>
                    <a:pt x="2639" y="1397"/>
                  </a:lnTo>
                  <a:lnTo>
                    <a:pt x="2638" y="1402"/>
                  </a:lnTo>
                  <a:lnTo>
                    <a:pt x="2636" y="1405"/>
                  </a:lnTo>
                  <a:lnTo>
                    <a:pt x="2634" y="1407"/>
                  </a:lnTo>
                  <a:lnTo>
                    <a:pt x="2630" y="1408"/>
                  </a:lnTo>
                  <a:lnTo>
                    <a:pt x="2626" y="1408"/>
                  </a:lnTo>
                  <a:lnTo>
                    <a:pt x="2620" y="1405"/>
                  </a:lnTo>
                  <a:lnTo>
                    <a:pt x="2607" y="1397"/>
                  </a:lnTo>
                  <a:lnTo>
                    <a:pt x="2595" y="1390"/>
                  </a:lnTo>
                  <a:lnTo>
                    <a:pt x="2589" y="1388"/>
                  </a:lnTo>
                  <a:lnTo>
                    <a:pt x="2584" y="1386"/>
                  </a:lnTo>
                  <a:lnTo>
                    <a:pt x="2579" y="1384"/>
                  </a:lnTo>
                  <a:lnTo>
                    <a:pt x="2576" y="1384"/>
                  </a:lnTo>
                  <a:lnTo>
                    <a:pt x="2569" y="1386"/>
                  </a:lnTo>
                  <a:lnTo>
                    <a:pt x="2563" y="1388"/>
                  </a:lnTo>
                  <a:lnTo>
                    <a:pt x="2561" y="1389"/>
                  </a:lnTo>
                  <a:lnTo>
                    <a:pt x="2559" y="1391"/>
                  </a:lnTo>
                  <a:lnTo>
                    <a:pt x="2558" y="1394"/>
                  </a:lnTo>
                  <a:lnTo>
                    <a:pt x="2557" y="1397"/>
                  </a:lnTo>
                  <a:lnTo>
                    <a:pt x="2555" y="1405"/>
                  </a:lnTo>
                  <a:lnTo>
                    <a:pt x="2552" y="1412"/>
                  </a:lnTo>
                  <a:lnTo>
                    <a:pt x="2547" y="1418"/>
                  </a:lnTo>
                  <a:lnTo>
                    <a:pt x="2542" y="1422"/>
                  </a:lnTo>
                  <a:lnTo>
                    <a:pt x="2539" y="1427"/>
                  </a:lnTo>
                  <a:lnTo>
                    <a:pt x="2534" y="1433"/>
                  </a:lnTo>
                  <a:lnTo>
                    <a:pt x="2532" y="1441"/>
                  </a:lnTo>
                  <a:lnTo>
                    <a:pt x="2532" y="1451"/>
                  </a:lnTo>
                  <a:lnTo>
                    <a:pt x="2532" y="1464"/>
                  </a:lnTo>
                  <a:lnTo>
                    <a:pt x="2532" y="1479"/>
                  </a:lnTo>
                  <a:lnTo>
                    <a:pt x="2532" y="1488"/>
                  </a:lnTo>
                  <a:lnTo>
                    <a:pt x="2531" y="1495"/>
                  </a:lnTo>
                  <a:lnTo>
                    <a:pt x="2529" y="1500"/>
                  </a:lnTo>
                  <a:lnTo>
                    <a:pt x="2528" y="1503"/>
                  </a:lnTo>
                  <a:lnTo>
                    <a:pt x="2522" y="1512"/>
                  </a:lnTo>
                  <a:lnTo>
                    <a:pt x="2514" y="1521"/>
                  </a:lnTo>
                  <a:lnTo>
                    <a:pt x="2506" y="1532"/>
                  </a:lnTo>
                  <a:lnTo>
                    <a:pt x="2496" y="1541"/>
                  </a:lnTo>
                  <a:lnTo>
                    <a:pt x="2488" y="1552"/>
                  </a:lnTo>
                  <a:lnTo>
                    <a:pt x="2481" y="1566"/>
                  </a:lnTo>
                  <a:lnTo>
                    <a:pt x="2473" y="1579"/>
                  </a:lnTo>
                  <a:lnTo>
                    <a:pt x="2468" y="1589"/>
                  </a:lnTo>
                  <a:lnTo>
                    <a:pt x="2462" y="1594"/>
                  </a:lnTo>
                  <a:lnTo>
                    <a:pt x="2456" y="1597"/>
                  </a:lnTo>
                  <a:lnTo>
                    <a:pt x="2451" y="1598"/>
                  </a:lnTo>
                  <a:lnTo>
                    <a:pt x="2446" y="1598"/>
                  </a:lnTo>
                  <a:lnTo>
                    <a:pt x="2440" y="1598"/>
                  </a:lnTo>
                  <a:lnTo>
                    <a:pt x="2433" y="1597"/>
                  </a:lnTo>
                  <a:lnTo>
                    <a:pt x="2425" y="1596"/>
                  </a:lnTo>
                  <a:lnTo>
                    <a:pt x="2418" y="1595"/>
                  </a:lnTo>
                  <a:lnTo>
                    <a:pt x="2409" y="1595"/>
                  </a:lnTo>
                  <a:lnTo>
                    <a:pt x="2402" y="1596"/>
                  </a:lnTo>
                  <a:lnTo>
                    <a:pt x="2394" y="1597"/>
                  </a:lnTo>
                  <a:lnTo>
                    <a:pt x="2387" y="1599"/>
                  </a:lnTo>
                  <a:lnTo>
                    <a:pt x="2380" y="1603"/>
                  </a:lnTo>
                  <a:lnTo>
                    <a:pt x="2372" y="1607"/>
                  </a:lnTo>
                  <a:lnTo>
                    <a:pt x="2366" y="1611"/>
                  </a:lnTo>
                  <a:lnTo>
                    <a:pt x="2361" y="1615"/>
                  </a:lnTo>
                  <a:lnTo>
                    <a:pt x="2358" y="1617"/>
                  </a:lnTo>
                  <a:lnTo>
                    <a:pt x="2356" y="1618"/>
                  </a:lnTo>
                  <a:lnTo>
                    <a:pt x="2353" y="1618"/>
                  </a:lnTo>
                  <a:lnTo>
                    <a:pt x="2351" y="1617"/>
                  </a:lnTo>
                  <a:lnTo>
                    <a:pt x="2349" y="1616"/>
                  </a:lnTo>
                  <a:lnTo>
                    <a:pt x="2343" y="1616"/>
                  </a:lnTo>
                  <a:lnTo>
                    <a:pt x="2336" y="1617"/>
                  </a:lnTo>
                  <a:lnTo>
                    <a:pt x="2325" y="1620"/>
                  </a:lnTo>
                  <a:lnTo>
                    <a:pt x="2314" y="1622"/>
                  </a:lnTo>
                  <a:lnTo>
                    <a:pt x="2303" y="1623"/>
                  </a:lnTo>
                  <a:lnTo>
                    <a:pt x="2290" y="1624"/>
                  </a:lnTo>
                  <a:lnTo>
                    <a:pt x="2275" y="1627"/>
                  </a:lnTo>
                  <a:lnTo>
                    <a:pt x="2264" y="1629"/>
                  </a:lnTo>
                  <a:lnTo>
                    <a:pt x="2250" y="1630"/>
                  </a:lnTo>
                  <a:lnTo>
                    <a:pt x="2232" y="1633"/>
                  </a:lnTo>
                  <a:lnTo>
                    <a:pt x="2211" y="1636"/>
                  </a:lnTo>
                  <a:lnTo>
                    <a:pt x="2201" y="1639"/>
                  </a:lnTo>
                  <a:lnTo>
                    <a:pt x="2194" y="1641"/>
                  </a:lnTo>
                  <a:lnTo>
                    <a:pt x="2189" y="1643"/>
                  </a:lnTo>
                  <a:lnTo>
                    <a:pt x="2188" y="1647"/>
                  </a:lnTo>
                  <a:lnTo>
                    <a:pt x="2187" y="1651"/>
                  </a:lnTo>
                  <a:lnTo>
                    <a:pt x="2188" y="1653"/>
                  </a:lnTo>
                  <a:lnTo>
                    <a:pt x="2189" y="1655"/>
                  </a:lnTo>
                  <a:lnTo>
                    <a:pt x="2191" y="1658"/>
                  </a:lnTo>
                  <a:lnTo>
                    <a:pt x="2196" y="1665"/>
                  </a:lnTo>
                  <a:lnTo>
                    <a:pt x="2206" y="1671"/>
                  </a:lnTo>
                  <a:lnTo>
                    <a:pt x="2211" y="1674"/>
                  </a:lnTo>
                  <a:lnTo>
                    <a:pt x="2214" y="1679"/>
                  </a:lnTo>
                  <a:lnTo>
                    <a:pt x="2217" y="1689"/>
                  </a:lnTo>
                  <a:lnTo>
                    <a:pt x="2219" y="1708"/>
                  </a:lnTo>
                  <a:lnTo>
                    <a:pt x="2219" y="1711"/>
                  </a:lnTo>
                  <a:lnTo>
                    <a:pt x="2221" y="1723"/>
                  </a:lnTo>
                  <a:lnTo>
                    <a:pt x="2224" y="1736"/>
                  </a:lnTo>
                  <a:lnTo>
                    <a:pt x="2227" y="1747"/>
                  </a:lnTo>
                  <a:lnTo>
                    <a:pt x="2232" y="1756"/>
                  </a:lnTo>
                  <a:lnTo>
                    <a:pt x="2239" y="1765"/>
                  </a:lnTo>
                  <a:lnTo>
                    <a:pt x="2244" y="1768"/>
                  </a:lnTo>
                  <a:lnTo>
                    <a:pt x="2249" y="1771"/>
                  </a:lnTo>
                  <a:lnTo>
                    <a:pt x="2254" y="1773"/>
                  </a:lnTo>
                  <a:lnTo>
                    <a:pt x="2260" y="1775"/>
                  </a:lnTo>
                  <a:lnTo>
                    <a:pt x="2271" y="1779"/>
                  </a:lnTo>
                  <a:lnTo>
                    <a:pt x="2283" y="1784"/>
                  </a:lnTo>
                  <a:lnTo>
                    <a:pt x="2288" y="1786"/>
                  </a:lnTo>
                  <a:lnTo>
                    <a:pt x="2292" y="1790"/>
                  </a:lnTo>
                  <a:lnTo>
                    <a:pt x="2295" y="1793"/>
                  </a:lnTo>
                  <a:lnTo>
                    <a:pt x="2298" y="1797"/>
                  </a:lnTo>
                  <a:lnTo>
                    <a:pt x="2302" y="1811"/>
                  </a:lnTo>
                  <a:lnTo>
                    <a:pt x="2307" y="1821"/>
                  </a:lnTo>
                  <a:lnTo>
                    <a:pt x="2309" y="1825"/>
                  </a:lnTo>
                  <a:lnTo>
                    <a:pt x="2312" y="1831"/>
                  </a:lnTo>
                  <a:lnTo>
                    <a:pt x="2313" y="1836"/>
                  </a:lnTo>
                  <a:lnTo>
                    <a:pt x="2313" y="1840"/>
                  </a:lnTo>
                  <a:lnTo>
                    <a:pt x="2312" y="1844"/>
                  </a:lnTo>
                  <a:lnTo>
                    <a:pt x="2311" y="1849"/>
                  </a:lnTo>
                  <a:lnTo>
                    <a:pt x="2306" y="1859"/>
                  </a:lnTo>
                  <a:lnTo>
                    <a:pt x="2302" y="1868"/>
                  </a:lnTo>
                  <a:lnTo>
                    <a:pt x="2299" y="1878"/>
                  </a:lnTo>
                  <a:lnTo>
                    <a:pt x="2296" y="1888"/>
                  </a:lnTo>
                  <a:lnTo>
                    <a:pt x="2295" y="1897"/>
                  </a:lnTo>
                  <a:lnTo>
                    <a:pt x="2292" y="1904"/>
                  </a:lnTo>
                  <a:lnTo>
                    <a:pt x="2288" y="1910"/>
                  </a:lnTo>
                  <a:lnTo>
                    <a:pt x="2281" y="1916"/>
                  </a:lnTo>
                  <a:lnTo>
                    <a:pt x="2275" y="1918"/>
                  </a:lnTo>
                  <a:lnTo>
                    <a:pt x="2269" y="1919"/>
                  </a:lnTo>
                  <a:lnTo>
                    <a:pt x="2263" y="1919"/>
                  </a:lnTo>
                  <a:lnTo>
                    <a:pt x="2257" y="1918"/>
                  </a:lnTo>
                  <a:lnTo>
                    <a:pt x="2242" y="1913"/>
                  </a:lnTo>
                  <a:lnTo>
                    <a:pt x="2223" y="1905"/>
                  </a:lnTo>
                  <a:lnTo>
                    <a:pt x="2216" y="1904"/>
                  </a:lnTo>
                  <a:lnTo>
                    <a:pt x="2210" y="1903"/>
                  </a:lnTo>
                  <a:lnTo>
                    <a:pt x="2204" y="1904"/>
                  </a:lnTo>
                  <a:lnTo>
                    <a:pt x="2200" y="1905"/>
                  </a:lnTo>
                  <a:lnTo>
                    <a:pt x="2192" y="1910"/>
                  </a:lnTo>
                  <a:lnTo>
                    <a:pt x="2185" y="1917"/>
                  </a:lnTo>
                  <a:lnTo>
                    <a:pt x="2181" y="1919"/>
                  </a:lnTo>
                  <a:lnTo>
                    <a:pt x="2175" y="1922"/>
                  </a:lnTo>
                  <a:lnTo>
                    <a:pt x="2170" y="1924"/>
                  </a:lnTo>
                  <a:lnTo>
                    <a:pt x="2163" y="1926"/>
                  </a:lnTo>
                  <a:lnTo>
                    <a:pt x="2150" y="1929"/>
                  </a:lnTo>
                  <a:lnTo>
                    <a:pt x="2135" y="1931"/>
                  </a:lnTo>
                  <a:lnTo>
                    <a:pt x="2120" y="1935"/>
                  </a:lnTo>
                  <a:lnTo>
                    <a:pt x="2107" y="1936"/>
                  </a:lnTo>
                  <a:lnTo>
                    <a:pt x="2101" y="1937"/>
                  </a:lnTo>
                  <a:lnTo>
                    <a:pt x="2097" y="1936"/>
                  </a:lnTo>
                  <a:lnTo>
                    <a:pt x="2091" y="1936"/>
                  </a:lnTo>
                  <a:lnTo>
                    <a:pt x="2087" y="1933"/>
                  </a:lnTo>
                  <a:lnTo>
                    <a:pt x="2079" y="1931"/>
                  </a:lnTo>
                  <a:lnTo>
                    <a:pt x="2069" y="1929"/>
                  </a:lnTo>
                  <a:lnTo>
                    <a:pt x="2057" y="1929"/>
                  </a:lnTo>
                  <a:lnTo>
                    <a:pt x="2042" y="1932"/>
                  </a:lnTo>
                  <a:lnTo>
                    <a:pt x="2032" y="1933"/>
                  </a:lnTo>
                  <a:lnTo>
                    <a:pt x="2024" y="1935"/>
                  </a:lnTo>
                  <a:lnTo>
                    <a:pt x="2016" y="1933"/>
                  </a:lnTo>
                  <a:lnTo>
                    <a:pt x="2009" y="1932"/>
                  </a:lnTo>
                  <a:lnTo>
                    <a:pt x="2003" y="1930"/>
                  </a:lnTo>
                  <a:lnTo>
                    <a:pt x="1998" y="1926"/>
                  </a:lnTo>
                  <a:lnTo>
                    <a:pt x="1994" y="1923"/>
                  </a:lnTo>
                  <a:lnTo>
                    <a:pt x="1991" y="1917"/>
                  </a:lnTo>
                  <a:lnTo>
                    <a:pt x="1988" y="1912"/>
                  </a:lnTo>
                  <a:lnTo>
                    <a:pt x="1985" y="1908"/>
                  </a:lnTo>
                  <a:lnTo>
                    <a:pt x="1981" y="1906"/>
                  </a:lnTo>
                  <a:lnTo>
                    <a:pt x="1978" y="1906"/>
                  </a:lnTo>
                  <a:lnTo>
                    <a:pt x="1968" y="1906"/>
                  </a:lnTo>
                  <a:lnTo>
                    <a:pt x="1956" y="1907"/>
                  </a:lnTo>
                  <a:lnTo>
                    <a:pt x="1950" y="1907"/>
                  </a:lnTo>
                  <a:lnTo>
                    <a:pt x="1947" y="1906"/>
                  </a:lnTo>
                  <a:lnTo>
                    <a:pt x="1943" y="1904"/>
                  </a:lnTo>
                  <a:lnTo>
                    <a:pt x="1941" y="1903"/>
                  </a:lnTo>
                  <a:lnTo>
                    <a:pt x="1940" y="1900"/>
                  </a:lnTo>
                  <a:lnTo>
                    <a:pt x="1940" y="1898"/>
                  </a:lnTo>
                  <a:lnTo>
                    <a:pt x="1941" y="1895"/>
                  </a:lnTo>
                  <a:lnTo>
                    <a:pt x="1942" y="1893"/>
                  </a:lnTo>
                  <a:lnTo>
                    <a:pt x="1946" y="1889"/>
                  </a:lnTo>
                  <a:lnTo>
                    <a:pt x="1948" y="1886"/>
                  </a:lnTo>
                  <a:lnTo>
                    <a:pt x="1949" y="1884"/>
                  </a:lnTo>
                  <a:lnTo>
                    <a:pt x="1948" y="1879"/>
                  </a:lnTo>
                  <a:lnTo>
                    <a:pt x="1944" y="1875"/>
                  </a:lnTo>
                  <a:lnTo>
                    <a:pt x="1937" y="1872"/>
                  </a:lnTo>
                  <a:lnTo>
                    <a:pt x="1928" y="1868"/>
                  </a:lnTo>
                  <a:lnTo>
                    <a:pt x="1918" y="1863"/>
                  </a:lnTo>
                  <a:lnTo>
                    <a:pt x="1914" y="1860"/>
                  </a:lnTo>
                  <a:lnTo>
                    <a:pt x="1910" y="1857"/>
                  </a:lnTo>
                  <a:lnTo>
                    <a:pt x="1908" y="1854"/>
                  </a:lnTo>
                  <a:lnTo>
                    <a:pt x="1906" y="1851"/>
                  </a:lnTo>
                  <a:lnTo>
                    <a:pt x="1905" y="1844"/>
                  </a:lnTo>
                  <a:lnTo>
                    <a:pt x="1905" y="1837"/>
                  </a:lnTo>
                  <a:lnTo>
                    <a:pt x="1905" y="1834"/>
                  </a:lnTo>
                  <a:lnTo>
                    <a:pt x="1904" y="1831"/>
                  </a:lnTo>
                  <a:lnTo>
                    <a:pt x="1903" y="1830"/>
                  </a:lnTo>
                  <a:lnTo>
                    <a:pt x="1900" y="1828"/>
                  </a:lnTo>
                  <a:lnTo>
                    <a:pt x="1893" y="1826"/>
                  </a:lnTo>
                  <a:lnTo>
                    <a:pt x="1886" y="1825"/>
                  </a:lnTo>
                  <a:lnTo>
                    <a:pt x="1879" y="1824"/>
                  </a:lnTo>
                  <a:lnTo>
                    <a:pt x="1872" y="1822"/>
                  </a:lnTo>
                  <a:lnTo>
                    <a:pt x="1868" y="1821"/>
                  </a:lnTo>
                  <a:lnTo>
                    <a:pt x="1865" y="1818"/>
                  </a:lnTo>
                  <a:lnTo>
                    <a:pt x="1861" y="1815"/>
                  </a:lnTo>
                  <a:lnTo>
                    <a:pt x="1858" y="1811"/>
                  </a:lnTo>
                  <a:lnTo>
                    <a:pt x="1855" y="1807"/>
                  </a:lnTo>
                  <a:lnTo>
                    <a:pt x="1853" y="1807"/>
                  </a:lnTo>
                  <a:lnTo>
                    <a:pt x="1851" y="1809"/>
                  </a:lnTo>
                  <a:lnTo>
                    <a:pt x="1851" y="1812"/>
                  </a:lnTo>
                  <a:lnTo>
                    <a:pt x="1849" y="1815"/>
                  </a:lnTo>
                  <a:lnTo>
                    <a:pt x="1849" y="1818"/>
                  </a:lnTo>
                  <a:lnTo>
                    <a:pt x="1845" y="1831"/>
                  </a:lnTo>
                  <a:lnTo>
                    <a:pt x="1839" y="1845"/>
                  </a:lnTo>
                  <a:lnTo>
                    <a:pt x="1836" y="1848"/>
                  </a:lnTo>
                  <a:lnTo>
                    <a:pt x="1833" y="1849"/>
                  </a:lnTo>
                  <a:lnTo>
                    <a:pt x="1829" y="1849"/>
                  </a:lnTo>
                  <a:lnTo>
                    <a:pt x="1826" y="1849"/>
                  </a:lnTo>
                  <a:lnTo>
                    <a:pt x="1818" y="1848"/>
                  </a:lnTo>
                  <a:lnTo>
                    <a:pt x="1811" y="1847"/>
                  </a:lnTo>
                  <a:lnTo>
                    <a:pt x="1808" y="1847"/>
                  </a:lnTo>
                  <a:lnTo>
                    <a:pt x="1804" y="1848"/>
                  </a:lnTo>
                  <a:lnTo>
                    <a:pt x="1801" y="1851"/>
                  </a:lnTo>
                  <a:lnTo>
                    <a:pt x="1799" y="1859"/>
                  </a:lnTo>
                  <a:lnTo>
                    <a:pt x="1797" y="1866"/>
                  </a:lnTo>
                  <a:lnTo>
                    <a:pt x="1795" y="1872"/>
                  </a:lnTo>
                  <a:lnTo>
                    <a:pt x="1791" y="1876"/>
                  </a:lnTo>
                  <a:lnTo>
                    <a:pt x="1786" y="1880"/>
                  </a:lnTo>
                  <a:lnTo>
                    <a:pt x="1782" y="1885"/>
                  </a:lnTo>
                  <a:lnTo>
                    <a:pt x="1774" y="1892"/>
                  </a:lnTo>
                  <a:lnTo>
                    <a:pt x="1771" y="1897"/>
                  </a:lnTo>
                  <a:lnTo>
                    <a:pt x="1769" y="1900"/>
                  </a:lnTo>
                  <a:lnTo>
                    <a:pt x="1767" y="1905"/>
                  </a:lnTo>
                  <a:lnTo>
                    <a:pt x="1767" y="1910"/>
                  </a:lnTo>
                  <a:lnTo>
                    <a:pt x="1770" y="1917"/>
                  </a:lnTo>
                  <a:lnTo>
                    <a:pt x="1773" y="1922"/>
                  </a:lnTo>
                  <a:lnTo>
                    <a:pt x="1774" y="1925"/>
                  </a:lnTo>
                  <a:lnTo>
                    <a:pt x="1774" y="1929"/>
                  </a:lnTo>
                  <a:lnTo>
                    <a:pt x="1774" y="1933"/>
                  </a:lnTo>
                  <a:lnTo>
                    <a:pt x="1773" y="1941"/>
                  </a:lnTo>
                  <a:lnTo>
                    <a:pt x="1770" y="1956"/>
                  </a:lnTo>
                  <a:lnTo>
                    <a:pt x="1765" y="1969"/>
                  </a:lnTo>
                  <a:lnTo>
                    <a:pt x="1760" y="1980"/>
                  </a:lnTo>
                  <a:lnTo>
                    <a:pt x="1758" y="1992"/>
                  </a:lnTo>
                  <a:lnTo>
                    <a:pt x="1758" y="1995"/>
                  </a:lnTo>
                  <a:lnTo>
                    <a:pt x="1759" y="1999"/>
                  </a:lnTo>
                  <a:lnTo>
                    <a:pt x="1760" y="2001"/>
                  </a:lnTo>
                  <a:lnTo>
                    <a:pt x="1761" y="2005"/>
                  </a:lnTo>
                  <a:lnTo>
                    <a:pt x="1765" y="2008"/>
                  </a:lnTo>
                  <a:lnTo>
                    <a:pt x="1767" y="2014"/>
                  </a:lnTo>
                  <a:lnTo>
                    <a:pt x="1766" y="2015"/>
                  </a:lnTo>
                  <a:lnTo>
                    <a:pt x="1765" y="2018"/>
                  </a:lnTo>
                  <a:lnTo>
                    <a:pt x="1761" y="2019"/>
                  </a:lnTo>
                  <a:lnTo>
                    <a:pt x="1757" y="2019"/>
                  </a:lnTo>
                  <a:lnTo>
                    <a:pt x="1751" y="2019"/>
                  </a:lnTo>
                  <a:lnTo>
                    <a:pt x="1747" y="2019"/>
                  </a:lnTo>
                  <a:lnTo>
                    <a:pt x="1742" y="2020"/>
                  </a:lnTo>
                  <a:lnTo>
                    <a:pt x="1740" y="2021"/>
                  </a:lnTo>
                  <a:lnTo>
                    <a:pt x="1736" y="2025"/>
                  </a:lnTo>
                  <a:lnTo>
                    <a:pt x="1734" y="2027"/>
                  </a:lnTo>
                  <a:lnTo>
                    <a:pt x="1732" y="2032"/>
                  </a:lnTo>
                  <a:lnTo>
                    <a:pt x="1729" y="2037"/>
                  </a:lnTo>
                  <a:lnTo>
                    <a:pt x="1723" y="2052"/>
                  </a:lnTo>
                  <a:lnTo>
                    <a:pt x="1716" y="2073"/>
                  </a:lnTo>
                  <a:lnTo>
                    <a:pt x="1709" y="2095"/>
                  </a:lnTo>
                  <a:lnTo>
                    <a:pt x="1703" y="2114"/>
                  </a:lnTo>
                  <a:lnTo>
                    <a:pt x="1700" y="2122"/>
                  </a:lnTo>
                  <a:lnTo>
                    <a:pt x="1696" y="2128"/>
                  </a:lnTo>
                  <a:lnTo>
                    <a:pt x="1691" y="2134"/>
                  </a:lnTo>
                  <a:lnTo>
                    <a:pt x="1688" y="2138"/>
                  </a:lnTo>
                  <a:lnTo>
                    <a:pt x="1677" y="2146"/>
                  </a:lnTo>
                  <a:lnTo>
                    <a:pt x="1668" y="2157"/>
                  </a:lnTo>
                  <a:lnTo>
                    <a:pt x="1663" y="2162"/>
                  </a:lnTo>
                  <a:lnTo>
                    <a:pt x="1659" y="2168"/>
                  </a:lnTo>
                  <a:lnTo>
                    <a:pt x="1658" y="2172"/>
                  </a:lnTo>
                  <a:lnTo>
                    <a:pt x="1657" y="2177"/>
                  </a:lnTo>
                  <a:lnTo>
                    <a:pt x="1656" y="2185"/>
                  </a:lnTo>
                  <a:lnTo>
                    <a:pt x="1651" y="2194"/>
                  </a:lnTo>
                  <a:lnTo>
                    <a:pt x="1648" y="2197"/>
                  </a:lnTo>
                  <a:lnTo>
                    <a:pt x="1647" y="2202"/>
                  </a:lnTo>
                  <a:lnTo>
                    <a:pt x="1646" y="2208"/>
                  </a:lnTo>
                  <a:lnTo>
                    <a:pt x="1646" y="2213"/>
                  </a:lnTo>
                  <a:lnTo>
                    <a:pt x="1645" y="2223"/>
                  </a:lnTo>
                  <a:lnTo>
                    <a:pt x="1644" y="2233"/>
                  </a:lnTo>
                  <a:lnTo>
                    <a:pt x="1641" y="2237"/>
                  </a:lnTo>
                  <a:lnTo>
                    <a:pt x="1638" y="2239"/>
                  </a:lnTo>
                  <a:lnTo>
                    <a:pt x="1634" y="2241"/>
                  </a:lnTo>
                  <a:lnTo>
                    <a:pt x="1631" y="2244"/>
                  </a:lnTo>
                  <a:lnTo>
                    <a:pt x="1621" y="2245"/>
                  </a:lnTo>
                  <a:lnTo>
                    <a:pt x="1613" y="2246"/>
                  </a:lnTo>
                  <a:lnTo>
                    <a:pt x="1604" y="2246"/>
                  </a:lnTo>
                  <a:lnTo>
                    <a:pt x="1597" y="2247"/>
                  </a:lnTo>
                  <a:lnTo>
                    <a:pt x="1593" y="2248"/>
                  </a:lnTo>
                  <a:lnTo>
                    <a:pt x="1588" y="2251"/>
                  </a:lnTo>
                  <a:lnTo>
                    <a:pt x="1583" y="2254"/>
                  </a:lnTo>
                  <a:lnTo>
                    <a:pt x="1578" y="2258"/>
                  </a:lnTo>
                  <a:lnTo>
                    <a:pt x="1572" y="2264"/>
                  </a:lnTo>
                  <a:lnTo>
                    <a:pt x="1566" y="2267"/>
                  </a:lnTo>
                  <a:lnTo>
                    <a:pt x="1562" y="2269"/>
                  </a:lnTo>
                  <a:lnTo>
                    <a:pt x="1557" y="2270"/>
                  </a:lnTo>
                  <a:lnTo>
                    <a:pt x="1551" y="2270"/>
                  </a:lnTo>
                  <a:lnTo>
                    <a:pt x="1546" y="2269"/>
                  </a:lnTo>
                  <a:lnTo>
                    <a:pt x="1540" y="2265"/>
                  </a:lnTo>
                  <a:lnTo>
                    <a:pt x="1533" y="2263"/>
                  </a:lnTo>
                  <a:lnTo>
                    <a:pt x="1527" y="2262"/>
                  </a:lnTo>
                  <a:lnTo>
                    <a:pt x="1522" y="2262"/>
                  </a:lnTo>
                  <a:lnTo>
                    <a:pt x="1518" y="2263"/>
                  </a:lnTo>
                  <a:lnTo>
                    <a:pt x="1514" y="2264"/>
                  </a:lnTo>
                  <a:lnTo>
                    <a:pt x="1507" y="2266"/>
                  </a:lnTo>
                  <a:lnTo>
                    <a:pt x="1501" y="2267"/>
                  </a:lnTo>
                  <a:lnTo>
                    <a:pt x="1498" y="2267"/>
                  </a:lnTo>
                  <a:lnTo>
                    <a:pt x="1495" y="2267"/>
                  </a:lnTo>
                  <a:lnTo>
                    <a:pt x="1493" y="2266"/>
                  </a:lnTo>
                  <a:lnTo>
                    <a:pt x="1490" y="2265"/>
                  </a:lnTo>
                  <a:lnTo>
                    <a:pt x="1489" y="2263"/>
                  </a:lnTo>
                  <a:lnTo>
                    <a:pt x="1489" y="2262"/>
                  </a:lnTo>
                  <a:lnTo>
                    <a:pt x="1490" y="2259"/>
                  </a:lnTo>
                  <a:lnTo>
                    <a:pt x="1492" y="2257"/>
                  </a:lnTo>
                  <a:lnTo>
                    <a:pt x="1496" y="2252"/>
                  </a:lnTo>
                  <a:lnTo>
                    <a:pt x="1503" y="2246"/>
                  </a:lnTo>
                  <a:lnTo>
                    <a:pt x="1517" y="2232"/>
                  </a:lnTo>
                  <a:lnTo>
                    <a:pt x="1527" y="2220"/>
                  </a:lnTo>
                  <a:lnTo>
                    <a:pt x="1530" y="2216"/>
                  </a:lnTo>
                  <a:lnTo>
                    <a:pt x="1532" y="2213"/>
                  </a:lnTo>
                  <a:lnTo>
                    <a:pt x="1533" y="2209"/>
                  </a:lnTo>
                  <a:lnTo>
                    <a:pt x="1533" y="2206"/>
                  </a:lnTo>
                  <a:lnTo>
                    <a:pt x="1532" y="2200"/>
                  </a:lnTo>
                  <a:lnTo>
                    <a:pt x="1531" y="2191"/>
                  </a:lnTo>
                  <a:lnTo>
                    <a:pt x="1528" y="2184"/>
                  </a:lnTo>
                  <a:lnTo>
                    <a:pt x="1527" y="2177"/>
                  </a:lnTo>
                  <a:lnTo>
                    <a:pt x="1527" y="2174"/>
                  </a:lnTo>
                  <a:lnTo>
                    <a:pt x="1527" y="2171"/>
                  </a:lnTo>
                  <a:lnTo>
                    <a:pt x="1528" y="2169"/>
                  </a:lnTo>
                  <a:lnTo>
                    <a:pt x="1531" y="2166"/>
                  </a:lnTo>
                  <a:lnTo>
                    <a:pt x="1536" y="2162"/>
                  </a:lnTo>
                  <a:lnTo>
                    <a:pt x="1539" y="2156"/>
                  </a:lnTo>
                  <a:lnTo>
                    <a:pt x="1539" y="2153"/>
                  </a:lnTo>
                  <a:lnTo>
                    <a:pt x="1538" y="2151"/>
                  </a:lnTo>
                  <a:lnTo>
                    <a:pt x="1536" y="2149"/>
                  </a:lnTo>
                  <a:lnTo>
                    <a:pt x="1531" y="2145"/>
                  </a:lnTo>
                  <a:lnTo>
                    <a:pt x="1526" y="2143"/>
                  </a:lnTo>
                  <a:lnTo>
                    <a:pt x="1525" y="2140"/>
                  </a:lnTo>
                  <a:lnTo>
                    <a:pt x="1525" y="2136"/>
                  </a:lnTo>
                  <a:lnTo>
                    <a:pt x="1526" y="2132"/>
                  </a:lnTo>
                  <a:lnTo>
                    <a:pt x="1531" y="2122"/>
                  </a:lnTo>
                  <a:lnTo>
                    <a:pt x="1533" y="2113"/>
                  </a:lnTo>
                  <a:lnTo>
                    <a:pt x="1532" y="2112"/>
                  </a:lnTo>
                  <a:lnTo>
                    <a:pt x="1530" y="2111"/>
                  </a:lnTo>
                  <a:lnTo>
                    <a:pt x="1526" y="2109"/>
                  </a:lnTo>
                  <a:lnTo>
                    <a:pt x="1522" y="2109"/>
                  </a:lnTo>
                  <a:lnTo>
                    <a:pt x="1513" y="2111"/>
                  </a:lnTo>
                  <a:lnTo>
                    <a:pt x="1507" y="2111"/>
                  </a:lnTo>
                  <a:lnTo>
                    <a:pt x="1499" y="2111"/>
                  </a:lnTo>
                  <a:lnTo>
                    <a:pt x="1492" y="2108"/>
                  </a:lnTo>
                  <a:lnTo>
                    <a:pt x="1486" y="2105"/>
                  </a:lnTo>
                  <a:lnTo>
                    <a:pt x="1480" y="2099"/>
                  </a:lnTo>
                  <a:lnTo>
                    <a:pt x="1473" y="2088"/>
                  </a:lnTo>
                  <a:lnTo>
                    <a:pt x="1464" y="2071"/>
                  </a:lnTo>
                  <a:lnTo>
                    <a:pt x="1455" y="2051"/>
                  </a:lnTo>
                  <a:lnTo>
                    <a:pt x="1448" y="2034"/>
                  </a:lnTo>
                  <a:lnTo>
                    <a:pt x="1439" y="2019"/>
                  </a:lnTo>
                  <a:lnTo>
                    <a:pt x="1432" y="2006"/>
                  </a:lnTo>
                  <a:lnTo>
                    <a:pt x="1424" y="1994"/>
                  </a:lnTo>
                  <a:lnTo>
                    <a:pt x="1418" y="1985"/>
                  </a:lnTo>
                  <a:lnTo>
                    <a:pt x="1413" y="1975"/>
                  </a:lnTo>
                  <a:lnTo>
                    <a:pt x="1410" y="1964"/>
                  </a:lnTo>
                  <a:lnTo>
                    <a:pt x="1408" y="1955"/>
                  </a:lnTo>
                  <a:lnTo>
                    <a:pt x="1408" y="1945"/>
                  </a:lnTo>
                  <a:lnTo>
                    <a:pt x="1408" y="1943"/>
                  </a:lnTo>
                  <a:lnTo>
                    <a:pt x="1408" y="1942"/>
                  </a:lnTo>
                  <a:lnTo>
                    <a:pt x="1407" y="1941"/>
                  </a:lnTo>
                  <a:lnTo>
                    <a:pt x="1406" y="1939"/>
                  </a:lnTo>
                  <a:lnTo>
                    <a:pt x="1401" y="1938"/>
                  </a:lnTo>
                  <a:lnTo>
                    <a:pt x="1396" y="1938"/>
                  </a:lnTo>
                  <a:lnTo>
                    <a:pt x="1383" y="1938"/>
                  </a:lnTo>
                  <a:lnTo>
                    <a:pt x="1372" y="1937"/>
                  </a:lnTo>
                  <a:lnTo>
                    <a:pt x="1367" y="1936"/>
                  </a:lnTo>
                  <a:lnTo>
                    <a:pt x="1364" y="1935"/>
                  </a:lnTo>
                  <a:lnTo>
                    <a:pt x="1362" y="1931"/>
                  </a:lnTo>
                  <a:lnTo>
                    <a:pt x="1362" y="1928"/>
                  </a:lnTo>
                  <a:lnTo>
                    <a:pt x="1362" y="1918"/>
                  </a:lnTo>
                  <a:lnTo>
                    <a:pt x="1362" y="1907"/>
                  </a:lnTo>
                  <a:lnTo>
                    <a:pt x="1352" y="1889"/>
                  </a:lnTo>
                  <a:lnTo>
                    <a:pt x="1344" y="1878"/>
                  </a:lnTo>
                  <a:lnTo>
                    <a:pt x="1343" y="1868"/>
                  </a:lnTo>
                  <a:lnTo>
                    <a:pt x="1342" y="1856"/>
                  </a:lnTo>
                  <a:lnTo>
                    <a:pt x="1341" y="1843"/>
                  </a:lnTo>
                  <a:lnTo>
                    <a:pt x="1338" y="1830"/>
                  </a:lnTo>
                  <a:lnTo>
                    <a:pt x="1338" y="1824"/>
                  </a:lnTo>
                  <a:lnTo>
                    <a:pt x="1338" y="1819"/>
                  </a:lnTo>
                  <a:lnTo>
                    <a:pt x="1338" y="1815"/>
                  </a:lnTo>
                  <a:lnTo>
                    <a:pt x="1339" y="1811"/>
                  </a:lnTo>
                  <a:lnTo>
                    <a:pt x="1344" y="1803"/>
                  </a:lnTo>
                  <a:lnTo>
                    <a:pt x="1348" y="1796"/>
                  </a:lnTo>
                  <a:lnTo>
                    <a:pt x="1354" y="1785"/>
                  </a:lnTo>
                  <a:lnTo>
                    <a:pt x="1363" y="1772"/>
                  </a:lnTo>
                  <a:lnTo>
                    <a:pt x="1373" y="1758"/>
                  </a:lnTo>
                  <a:lnTo>
                    <a:pt x="1380" y="1746"/>
                  </a:lnTo>
                  <a:lnTo>
                    <a:pt x="1382" y="1742"/>
                  </a:lnTo>
                  <a:lnTo>
                    <a:pt x="1383" y="1739"/>
                  </a:lnTo>
                  <a:lnTo>
                    <a:pt x="1383" y="1735"/>
                  </a:lnTo>
                  <a:lnTo>
                    <a:pt x="1382" y="1733"/>
                  </a:lnTo>
                  <a:lnTo>
                    <a:pt x="1380" y="1730"/>
                  </a:lnTo>
                  <a:lnTo>
                    <a:pt x="1376" y="1728"/>
                  </a:lnTo>
                  <a:lnTo>
                    <a:pt x="1373" y="1725"/>
                  </a:lnTo>
                  <a:lnTo>
                    <a:pt x="1368" y="1724"/>
                  </a:lnTo>
                  <a:lnTo>
                    <a:pt x="1358" y="1722"/>
                  </a:lnTo>
                  <a:lnTo>
                    <a:pt x="1351" y="1722"/>
                  </a:lnTo>
                  <a:lnTo>
                    <a:pt x="1348" y="1723"/>
                  </a:lnTo>
                  <a:lnTo>
                    <a:pt x="1345" y="1725"/>
                  </a:lnTo>
                  <a:lnTo>
                    <a:pt x="1343" y="1729"/>
                  </a:lnTo>
                  <a:lnTo>
                    <a:pt x="1341" y="1734"/>
                  </a:lnTo>
                  <a:lnTo>
                    <a:pt x="1339" y="1737"/>
                  </a:lnTo>
                  <a:lnTo>
                    <a:pt x="1337" y="1741"/>
                  </a:lnTo>
                  <a:lnTo>
                    <a:pt x="1336" y="1742"/>
                  </a:lnTo>
                  <a:lnTo>
                    <a:pt x="1335" y="1742"/>
                  </a:lnTo>
                  <a:lnTo>
                    <a:pt x="1332" y="1737"/>
                  </a:lnTo>
                  <a:lnTo>
                    <a:pt x="1331" y="1730"/>
                  </a:lnTo>
                  <a:lnTo>
                    <a:pt x="1329" y="1722"/>
                  </a:lnTo>
                  <a:lnTo>
                    <a:pt x="1325" y="1714"/>
                  </a:lnTo>
                  <a:lnTo>
                    <a:pt x="1320" y="1703"/>
                  </a:lnTo>
                  <a:lnTo>
                    <a:pt x="1314" y="1690"/>
                  </a:lnTo>
                  <a:lnTo>
                    <a:pt x="1312" y="1683"/>
                  </a:lnTo>
                  <a:lnTo>
                    <a:pt x="1309" y="1678"/>
                  </a:lnTo>
                  <a:lnTo>
                    <a:pt x="1305" y="1673"/>
                  </a:lnTo>
                  <a:lnTo>
                    <a:pt x="1301" y="1671"/>
                  </a:lnTo>
                  <a:lnTo>
                    <a:pt x="1292" y="1668"/>
                  </a:lnTo>
                  <a:lnTo>
                    <a:pt x="1282" y="1667"/>
                  </a:lnTo>
                  <a:lnTo>
                    <a:pt x="1278" y="1667"/>
                  </a:lnTo>
                  <a:lnTo>
                    <a:pt x="1275" y="1666"/>
                  </a:lnTo>
                  <a:lnTo>
                    <a:pt x="1273" y="1662"/>
                  </a:lnTo>
                  <a:lnTo>
                    <a:pt x="1272" y="1660"/>
                  </a:lnTo>
                  <a:lnTo>
                    <a:pt x="1272" y="1652"/>
                  </a:lnTo>
                  <a:lnTo>
                    <a:pt x="1272" y="1641"/>
                  </a:lnTo>
                  <a:lnTo>
                    <a:pt x="1270" y="1636"/>
                  </a:lnTo>
                  <a:lnTo>
                    <a:pt x="1269" y="1632"/>
                  </a:lnTo>
                  <a:lnTo>
                    <a:pt x="1267" y="1627"/>
                  </a:lnTo>
                  <a:lnTo>
                    <a:pt x="1265" y="1622"/>
                  </a:lnTo>
                  <a:lnTo>
                    <a:pt x="1256" y="1613"/>
                  </a:lnTo>
                  <a:lnTo>
                    <a:pt x="1248" y="1603"/>
                  </a:lnTo>
                  <a:lnTo>
                    <a:pt x="1244" y="1598"/>
                  </a:lnTo>
                  <a:lnTo>
                    <a:pt x="1241" y="1594"/>
                  </a:lnTo>
                  <a:lnTo>
                    <a:pt x="1240" y="1589"/>
                  </a:lnTo>
                  <a:lnTo>
                    <a:pt x="1238" y="1584"/>
                  </a:lnTo>
                  <a:lnTo>
                    <a:pt x="1236" y="1573"/>
                  </a:lnTo>
                  <a:lnTo>
                    <a:pt x="1236" y="1563"/>
                  </a:lnTo>
                  <a:lnTo>
                    <a:pt x="1235" y="1558"/>
                  </a:lnTo>
                  <a:lnTo>
                    <a:pt x="1234" y="1553"/>
                  </a:lnTo>
                  <a:lnTo>
                    <a:pt x="1232" y="1550"/>
                  </a:lnTo>
                  <a:lnTo>
                    <a:pt x="1230" y="1546"/>
                  </a:lnTo>
                  <a:lnTo>
                    <a:pt x="1228" y="1542"/>
                  </a:lnTo>
                  <a:lnTo>
                    <a:pt x="1225" y="1541"/>
                  </a:lnTo>
                  <a:lnTo>
                    <a:pt x="1222" y="1540"/>
                  </a:lnTo>
                  <a:lnTo>
                    <a:pt x="1218" y="1540"/>
                  </a:lnTo>
                  <a:lnTo>
                    <a:pt x="1211" y="1540"/>
                  </a:lnTo>
                  <a:lnTo>
                    <a:pt x="1204" y="1541"/>
                  </a:lnTo>
                  <a:lnTo>
                    <a:pt x="1202" y="1541"/>
                  </a:lnTo>
                  <a:lnTo>
                    <a:pt x="1198" y="1541"/>
                  </a:lnTo>
                  <a:lnTo>
                    <a:pt x="1194" y="1540"/>
                  </a:lnTo>
                  <a:lnTo>
                    <a:pt x="1191" y="1538"/>
                  </a:lnTo>
                  <a:lnTo>
                    <a:pt x="1187" y="1535"/>
                  </a:lnTo>
                  <a:lnTo>
                    <a:pt x="1186" y="1532"/>
                  </a:lnTo>
                  <a:lnTo>
                    <a:pt x="1184" y="1528"/>
                  </a:lnTo>
                  <a:lnTo>
                    <a:pt x="1182" y="1523"/>
                  </a:lnTo>
                  <a:lnTo>
                    <a:pt x="1180" y="1512"/>
                  </a:lnTo>
                  <a:lnTo>
                    <a:pt x="1177" y="1497"/>
                  </a:lnTo>
                  <a:lnTo>
                    <a:pt x="1174" y="1489"/>
                  </a:lnTo>
                  <a:lnTo>
                    <a:pt x="1169" y="1483"/>
                  </a:lnTo>
                  <a:lnTo>
                    <a:pt x="1165" y="1477"/>
                  </a:lnTo>
                  <a:lnTo>
                    <a:pt x="1160" y="1472"/>
                  </a:lnTo>
                  <a:lnTo>
                    <a:pt x="1150" y="1463"/>
                  </a:lnTo>
                  <a:lnTo>
                    <a:pt x="1143" y="1454"/>
                  </a:lnTo>
                  <a:lnTo>
                    <a:pt x="1141" y="1450"/>
                  </a:lnTo>
                  <a:lnTo>
                    <a:pt x="1140" y="1446"/>
                  </a:lnTo>
                  <a:lnTo>
                    <a:pt x="1140" y="1443"/>
                  </a:lnTo>
                  <a:lnTo>
                    <a:pt x="1141" y="1439"/>
                  </a:lnTo>
                  <a:lnTo>
                    <a:pt x="1143" y="1432"/>
                  </a:lnTo>
                  <a:lnTo>
                    <a:pt x="1146" y="1424"/>
                  </a:lnTo>
                  <a:lnTo>
                    <a:pt x="1146" y="1419"/>
                  </a:lnTo>
                  <a:lnTo>
                    <a:pt x="1144" y="1414"/>
                  </a:lnTo>
                  <a:lnTo>
                    <a:pt x="1143" y="1410"/>
                  </a:lnTo>
                  <a:lnTo>
                    <a:pt x="1142" y="1408"/>
                  </a:lnTo>
                  <a:lnTo>
                    <a:pt x="1137" y="1402"/>
                  </a:lnTo>
                  <a:lnTo>
                    <a:pt x="1133" y="1397"/>
                  </a:lnTo>
                  <a:lnTo>
                    <a:pt x="1129" y="1394"/>
                  </a:lnTo>
                  <a:lnTo>
                    <a:pt x="1128" y="1391"/>
                  </a:lnTo>
                  <a:lnTo>
                    <a:pt x="1127" y="1388"/>
                  </a:lnTo>
                  <a:lnTo>
                    <a:pt x="1125" y="1384"/>
                  </a:lnTo>
                  <a:lnTo>
                    <a:pt x="1127" y="1368"/>
                  </a:lnTo>
                  <a:lnTo>
                    <a:pt x="1129" y="1351"/>
                  </a:lnTo>
                  <a:lnTo>
                    <a:pt x="1129" y="1347"/>
                  </a:lnTo>
                  <a:lnTo>
                    <a:pt x="1127" y="1344"/>
                  </a:lnTo>
                  <a:lnTo>
                    <a:pt x="1124" y="1342"/>
                  </a:lnTo>
                  <a:lnTo>
                    <a:pt x="1122" y="1340"/>
                  </a:lnTo>
                  <a:lnTo>
                    <a:pt x="1116" y="1339"/>
                  </a:lnTo>
                  <a:lnTo>
                    <a:pt x="1110" y="1340"/>
                  </a:lnTo>
                  <a:lnTo>
                    <a:pt x="1104" y="1343"/>
                  </a:lnTo>
                  <a:lnTo>
                    <a:pt x="1099" y="1346"/>
                  </a:lnTo>
                  <a:lnTo>
                    <a:pt x="1095" y="1351"/>
                  </a:lnTo>
                  <a:lnTo>
                    <a:pt x="1090" y="1357"/>
                  </a:lnTo>
                  <a:lnTo>
                    <a:pt x="1083" y="1371"/>
                  </a:lnTo>
                  <a:lnTo>
                    <a:pt x="1073" y="1390"/>
                  </a:lnTo>
                  <a:lnTo>
                    <a:pt x="1065" y="1409"/>
                  </a:lnTo>
                  <a:lnTo>
                    <a:pt x="1058" y="1425"/>
                  </a:lnTo>
                  <a:lnTo>
                    <a:pt x="1051" y="1437"/>
                  </a:lnTo>
                  <a:lnTo>
                    <a:pt x="1043" y="1447"/>
                  </a:lnTo>
                  <a:lnTo>
                    <a:pt x="1035" y="1457"/>
                  </a:lnTo>
                  <a:lnTo>
                    <a:pt x="1027" y="1466"/>
                  </a:lnTo>
                  <a:lnTo>
                    <a:pt x="1022" y="1469"/>
                  </a:lnTo>
                  <a:lnTo>
                    <a:pt x="1018" y="1471"/>
                  </a:lnTo>
                  <a:lnTo>
                    <a:pt x="1014" y="1472"/>
                  </a:lnTo>
                  <a:lnTo>
                    <a:pt x="1010" y="1472"/>
                  </a:lnTo>
                  <a:lnTo>
                    <a:pt x="1005" y="1471"/>
                  </a:lnTo>
                  <a:lnTo>
                    <a:pt x="1002" y="1469"/>
                  </a:lnTo>
                  <a:lnTo>
                    <a:pt x="998" y="1466"/>
                  </a:lnTo>
                  <a:lnTo>
                    <a:pt x="993" y="1464"/>
                  </a:lnTo>
                  <a:lnTo>
                    <a:pt x="990" y="1460"/>
                  </a:lnTo>
                  <a:lnTo>
                    <a:pt x="989" y="1456"/>
                  </a:lnTo>
                  <a:lnTo>
                    <a:pt x="988" y="1452"/>
                  </a:lnTo>
                  <a:lnTo>
                    <a:pt x="988" y="1449"/>
                  </a:lnTo>
                  <a:lnTo>
                    <a:pt x="990" y="1440"/>
                  </a:lnTo>
                  <a:lnTo>
                    <a:pt x="993" y="1435"/>
                  </a:lnTo>
                  <a:lnTo>
                    <a:pt x="996" y="1431"/>
                  </a:lnTo>
                  <a:lnTo>
                    <a:pt x="998" y="1427"/>
                  </a:lnTo>
                  <a:lnTo>
                    <a:pt x="997" y="1425"/>
                  </a:lnTo>
                  <a:lnTo>
                    <a:pt x="996" y="1424"/>
                  </a:lnTo>
                  <a:lnTo>
                    <a:pt x="995" y="1422"/>
                  </a:lnTo>
                  <a:lnTo>
                    <a:pt x="991" y="1421"/>
                  </a:lnTo>
                  <a:lnTo>
                    <a:pt x="985" y="1421"/>
                  </a:lnTo>
                  <a:lnTo>
                    <a:pt x="979" y="1419"/>
                  </a:lnTo>
                  <a:lnTo>
                    <a:pt x="978" y="1418"/>
                  </a:lnTo>
                  <a:lnTo>
                    <a:pt x="977" y="1416"/>
                  </a:lnTo>
                  <a:lnTo>
                    <a:pt x="976" y="1414"/>
                  </a:lnTo>
                  <a:lnTo>
                    <a:pt x="976" y="1412"/>
                  </a:lnTo>
                  <a:lnTo>
                    <a:pt x="977" y="1407"/>
                  </a:lnTo>
                  <a:lnTo>
                    <a:pt x="978" y="1400"/>
                  </a:lnTo>
                  <a:lnTo>
                    <a:pt x="982" y="1394"/>
                  </a:lnTo>
                  <a:lnTo>
                    <a:pt x="985" y="1387"/>
                  </a:lnTo>
                  <a:lnTo>
                    <a:pt x="986" y="1383"/>
                  </a:lnTo>
                  <a:lnTo>
                    <a:pt x="986" y="1381"/>
                  </a:lnTo>
                  <a:lnTo>
                    <a:pt x="986" y="1378"/>
                  </a:lnTo>
                  <a:lnTo>
                    <a:pt x="986" y="1375"/>
                  </a:lnTo>
                  <a:lnTo>
                    <a:pt x="984" y="1372"/>
                  </a:lnTo>
                  <a:lnTo>
                    <a:pt x="982" y="1369"/>
                  </a:lnTo>
                  <a:lnTo>
                    <a:pt x="978" y="1366"/>
                  </a:lnTo>
                  <a:lnTo>
                    <a:pt x="973" y="1363"/>
                  </a:lnTo>
                  <a:lnTo>
                    <a:pt x="967" y="1358"/>
                  </a:lnTo>
                  <a:lnTo>
                    <a:pt x="963" y="1355"/>
                  </a:lnTo>
                  <a:lnTo>
                    <a:pt x="958" y="1350"/>
                  </a:lnTo>
                  <a:lnTo>
                    <a:pt x="954" y="1344"/>
                  </a:lnTo>
                  <a:lnTo>
                    <a:pt x="948" y="1334"/>
                  </a:lnTo>
                  <a:lnTo>
                    <a:pt x="946" y="1325"/>
                  </a:lnTo>
                  <a:lnTo>
                    <a:pt x="945" y="1321"/>
                  </a:lnTo>
                  <a:lnTo>
                    <a:pt x="944" y="1318"/>
                  </a:lnTo>
                  <a:lnTo>
                    <a:pt x="941" y="1315"/>
                  </a:lnTo>
                  <a:lnTo>
                    <a:pt x="939" y="1314"/>
                  </a:lnTo>
                  <a:lnTo>
                    <a:pt x="932" y="1312"/>
                  </a:lnTo>
                  <a:lnTo>
                    <a:pt x="922" y="1311"/>
                  </a:lnTo>
                  <a:lnTo>
                    <a:pt x="911" y="1311"/>
                  </a:lnTo>
                  <a:lnTo>
                    <a:pt x="901" y="1308"/>
                  </a:lnTo>
                  <a:lnTo>
                    <a:pt x="890" y="1307"/>
                  </a:lnTo>
                  <a:lnTo>
                    <a:pt x="879" y="1303"/>
                  </a:lnTo>
                  <a:lnTo>
                    <a:pt x="865" y="1299"/>
                  </a:lnTo>
                  <a:lnTo>
                    <a:pt x="847" y="1290"/>
                  </a:lnTo>
                  <a:lnTo>
                    <a:pt x="831" y="1283"/>
                  </a:lnTo>
                  <a:lnTo>
                    <a:pt x="819" y="1275"/>
                  </a:lnTo>
                  <a:lnTo>
                    <a:pt x="814" y="1271"/>
                  </a:lnTo>
                  <a:lnTo>
                    <a:pt x="809" y="1268"/>
                  </a:lnTo>
                  <a:lnTo>
                    <a:pt x="806" y="1263"/>
                  </a:lnTo>
                  <a:lnTo>
                    <a:pt x="802" y="1257"/>
                  </a:lnTo>
                  <a:lnTo>
                    <a:pt x="796" y="1246"/>
                  </a:lnTo>
                  <a:lnTo>
                    <a:pt x="791" y="1236"/>
                  </a:lnTo>
                  <a:lnTo>
                    <a:pt x="789" y="1231"/>
                  </a:lnTo>
                  <a:lnTo>
                    <a:pt x="783" y="1227"/>
                  </a:lnTo>
                  <a:lnTo>
                    <a:pt x="778" y="1225"/>
                  </a:lnTo>
                  <a:lnTo>
                    <a:pt x="772" y="1224"/>
                  </a:lnTo>
                  <a:lnTo>
                    <a:pt x="769" y="1223"/>
                  </a:lnTo>
                  <a:lnTo>
                    <a:pt x="765" y="1221"/>
                  </a:lnTo>
                  <a:lnTo>
                    <a:pt x="763" y="1221"/>
                  </a:lnTo>
                  <a:lnTo>
                    <a:pt x="759" y="1223"/>
                  </a:lnTo>
                  <a:lnTo>
                    <a:pt x="757" y="1226"/>
                  </a:lnTo>
                  <a:lnTo>
                    <a:pt x="756" y="1231"/>
                  </a:lnTo>
                  <a:lnTo>
                    <a:pt x="755" y="1237"/>
                  </a:lnTo>
                  <a:lnTo>
                    <a:pt x="753" y="1243"/>
                  </a:lnTo>
                  <a:lnTo>
                    <a:pt x="752" y="1250"/>
                  </a:lnTo>
                  <a:lnTo>
                    <a:pt x="750" y="1260"/>
                  </a:lnTo>
                  <a:lnTo>
                    <a:pt x="749" y="1271"/>
                  </a:lnTo>
                  <a:lnTo>
                    <a:pt x="747" y="1283"/>
                  </a:lnTo>
                  <a:lnTo>
                    <a:pt x="747" y="1286"/>
                  </a:lnTo>
                  <a:lnTo>
                    <a:pt x="731" y="1282"/>
                  </a:lnTo>
                  <a:lnTo>
                    <a:pt x="724" y="1281"/>
                  </a:lnTo>
                  <a:lnTo>
                    <a:pt x="717" y="1277"/>
                  </a:lnTo>
                  <a:lnTo>
                    <a:pt x="707" y="1275"/>
                  </a:lnTo>
                  <a:lnTo>
                    <a:pt x="697" y="1273"/>
                  </a:lnTo>
                  <a:lnTo>
                    <a:pt x="687" y="1270"/>
                  </a:lnTo>
                  <a:lnTo>
                    <a:pt x="676" y="1268"/>
                  </a:lnTo>
                  <a:lnTo>
                    <a:pt x="662" y="1264"/>
                  </a:lnTo>
                  <a:lnTo>
                    <a:pt x="648" y="1261"/>
                  </a:lnTo>
                  <a:lnTo>
                    <a:pt x="642" y="1258"/>
                  </a:lnTo>
                  <a:lnTo>
                    <a:pt x="636" y="1256"/>
                  </a:lnTo>
                  <a:lnTo>
                    <a:pt x="631" y="1251"/>
                  </a:lnTo>
                  <a:lnTo>
                    <a:pt x="626" y="1246"/>
                  </a:lnTo>
                  <a:lnTo>
                    <a:pt x="624" y="1241"/>
                  </a:lnTo>
                  <a:lnTo>
                    <a:pt x="623" y="1235"/>
                  </a:lnTo>
                  <a:lnTo>
                    <a:pt x="623" y="1229"/>
                  </a:lnTo>
                  <a:lnTo>
                    <a:pt x="624" y="1224"/>
                  </a:lnTo>
                  <a:lnTo>
                    <a:pt x="626" y="1219"/>
                  </a:lnTo>
                  <a:lnTo>
                    <a:pt x="629" y="1216"/>
                  </a:lnTo>
                  <a:lnTo>
                    <a:pt x="633" y="1212"/>
                  </a:lnTo>
                  <a:lnTo>
                    <a:pt x="637" y="1208"/>
                  </a:lnTo>
                  <a:lnTo>
                    <a:pt x="651" y="1199"/>
                  </a:lnTo>
                  <a:lnTo>
                    <a:pt x="662" y="1191"/>
                  </a:lnTo>
                  <a:lnTo>
                    <a:pt x="665" y="1189"/>
                  </a:lnTo>
                  <a:lnTo>
                    <a:pt x="669" y="1191"/>
                  </a:lnTo>
                  <a:lnTo>
                    <a:pt x="670" y="1192"/>
                  </a:lnTo>
                  <a:lnTo>
                    <a:pt x="673" y="1194"/>
                  </a:lnTo>
                  <a:lnTo>
                    <a:pt x="675" y="1194"/>
                  </a:lnTo>
                  <a:lnTo>
                    <a:pt x="677" y="1192"/>
                  </a:lnTo>
                  <a:lnTo>
                    <a:pt x="678" y="1189"/>
                  </a:lnTo>
                  <a:lnTo>
                    <a:pt x="678" y="1185"/>
                  </a:lnTo>
                  <a:lnTo>
                    <a:pt x="677" y="1175"/>
                  </a:lnTo>
                  <a:lnTo>
                    <a:pt x="676" y="1169"/>
                  </a:lnTo>
                  <a:lnTo>
                    <a:pt x="676" y="1162"/>
                  </a:lnTo>
                  <a:lnTo>
                    <a:pt x="674" y="1154"/>
                  </a:lnTo>
                  <a:lnTo>
                    <a:pt x="671" y="1147"/>
                  </a:lnTo>
                  <a:lnTo>
                    <a:pt x="667" y="1141"/>
                  </a:lnTo>
                  <a:lnTo>
                    <a:pt x="662" y="1135"/>
                  </a:lnTo>
                  <a:lnTo>
                    <a:pt x="657" y="1128"/>
                  </a:lnTo>
                  <a:lnTo>
                    <a:pt x="653" y="1120"/>
                  </a:lnTo>
                  <a:lnTo>
                    <a:pt x="650" y="1112"/>
                  </a:lnTo>
                  <a:lnTo>
                    <a:pt x="646" y="1105"/>
                  </a:lnTo>
                  <a:lnTo>
                    <a:pt x="643" y="1097"/>
                  </a:lnTo>
                  <a:lnTo>
                    <a:pt x="640" y="1088"/>
                  </a:lnTo>
                  <a:lnTo>
                    <a:pt x="639" y="1080"/>
                  </a:lnTo>
                  <a:lnTo>
                    <a:pt x="637" y="1066"/>
                  </a:lnTo>
                  <a:lnTo>
                    <a:pt x="632" y="1052"/>
                  </a:lnTo>
                  <a:lnTo>
                    <a:pt x="629" y="1046"/>
                  </a:lnTo>
                  <a:lnTo>
                    <a:pt x="625" y="1040"/>
                  </a:lnTo>
                  <a:lnTo>
                    <a:pt x="620" y="1035"/>
                  </a:lnTo>
                  <a:lnTo>
                    <a:pt x="615" y="1030"/>
                  </a:lnTo>
                  <a:lnTo>
                    <a:pt x="606" y="1022"/>
                  </a:lnTo>
                  <a:lnTo>
                    <a:pt x="599" y="1013"/>
                  </a:lnTo>
                  <a:lnTo>
                    <a:pt x="596" y="1010"/>
                  </a:lnTo>
                  <a:lnTo>
                    <a:pt x="595" y="1005"/>
                  </a:lnTo>
                  <a:lnTo>
                    <a:pt x="595" y="1000"/>
                  </a:lnTo>
                  <a:lnTo>
                    <a:pt x="595" y="996"/>
                  </a:lnTo>
                  <a:lnTo>
                    <a:pt x="596" y="984"/>
                  </a:lnTo>
                  <a:lnTo>
                    <a:pt x="599" y="972"/>
                  </a:lnTo>
                  <a:lnTo>
                    <a:pt x="600" y="966"/>
                  </a:lnTo>
                  <a:lnTo>
                    <a:pt x="599" y="960"/>
                  </a:lnTo>
                  <a:lnTo>
                    <a:pt x="596" y="954"/>
                  </a:lnTo>
                  <a:lnTo>
                    <a:pt x="593" y="949"/>
                  </a:lnTo>
                  <a:lnTo>
                    <a:pt x="583" y="940"/>
                  </a:lnTo>
                  <a:lnTo>
                    <a:pt x="574" y="928"/>
                  </a:lnTo>
                  <a:lnTo>
                    <a:pt x="563" y="916"/>
                  </a:lnTo>
                  <a:lnTo>
                    <a:pt x="554" y="903"/>
                  </a:lnTo>
                  <a:lnTo>
                    <a:pt x="545" y="891"/>
                  </a:lnTo>
                  <a:lnTo>
                    <a:pt x="536" y="880"/>
                  </a:lnTo>
                  <a:lnTo>
                    <a:pt x="527" y="871"/>
                  </a:lnTo>
                  <a:lnTo>
                    <a:pt x="520" y="863"/>
                  </a:lnTo>
                  <a:lnTo>
                    <a:pt x="517" y="859"/>
                  </a:lnTo>
                  <a:lnTo>
                    <a:pt x="514" y="855"/>
                  </a:lnTo>
                  <a:lnTo>
                    <a:pt x="512" y="851"/>
                  </a:lnTo>
                  <a:lnTo>
                    <a:pt x="511" y="845"/>
                  </a:lnTo>
                  <a:lnTo>
                    <a:pt x="510" y="833"/>
                  </a:lnTo>
                  <a:lnTo>
                    <a:pt x="510" y="822"/>
                  </a:lnTo>
                  <a:lnTo>
                    <a:pt x="511" y="813"/>
                  </a:lnTo>
                  <a:lnTo>
                    <a:pt x="510" y="808"/>
                  </a:lnTo>
                  <a:lnTo>
                    <a:pt x="506" y="807"/>
                  </a:lnTo>
                  <a:lnTo>
                    <a:pt x="499" y="805"/>
                  </a:lnTo>
                  <a:lnTo>
                    <a:pt x="494" y="807"/>
                  </a:lnTo>
                  <a:lnTo>
                    <a:pt x="488" y="809"/>
                  </a:lnTo>
                  <a:lnTo>
                    <a:pt x="482" y="813"/>
                  </a:lnTo>
                  <a:lnTo>
                    <a:pt x="476" y="817"/>
                  </a:lnTo>
                  <a:lnTo>
                    <a:pt x="463" y="828"/>
                  </a:lnTo>
                  <a:lnTo>
                    <a:pt x="451" y="838"/>
                  </a:lnTo>
                  <a:lnTo>
                    <a:pt x="436" y="852"/>
                  </a:lnTo>
                  <a:lnTo>
                    <a:pt x="417" y="873"/>
                  </a:lnTo>
                  <a:lnTo>
                    <a:pt x="396" y="896"/>
                  </a:lnTo>
                  <a:lnTo>
                    <a:pt x="375" y="914"/>
                  </a:lnTo>
                  <a:lnTo>
                    <a:pt x="355" y="929"/>
                  </a:lnTo>
                  <a:lnTo>
                    <a:pt x="335" y="945"/>
                  </a:lnTo>
                  <a:lnTo>
                    <a:pt x="317" y="956"/>
                  </a:lnTo>
                  <a:lnTo>
                    <a:pt x="306" y="965"/>
                  </a:lnTo>
                  <a:lnTo>
                    <a:pt x="303" y="966"/>
                  </a:lnTo>
                  <a:lnTo>
                    <a:pt x="298" y="967"/>
                  </a:lnTo>
                  <a:lnTo>
                    <a:pt x="292" y="967"/>
                  </a:lnTo>
                  <a:lnTo>
                    <a:pt x="286" y="967"/>
                  </a:lnTo>
                  <a:lnTo>
                    <a:pt x="281" y="966"/>
                  </a:lnTo>
                  <a:lnTo>
                    <a:pt x="275" y="962"/>
                  </a:lnTo>
                  <a:lnTo>
                    <a:pt x="270" y="959"/>
                  </a:lnTo>
                  <a:lnTo>
                    <a:pt x="265" y="954"/>
                  </a:lnTo>
                  <a:lnTo>
                    <a:pt x="261" y="948"/>
                  </a:lnTo>
                  <a:lnTo>
                    <a:pt x="259" y="941"/>
                  </a:lnTo>
                  <a:lnTo>
                    <a:pt x="258" y="934"/>
                  </a:lnTo>
                  <a:lnTo>
                    <a:pt x="256" y="926"/>
                  </a:lnTo>
                  <a:lnTo>
                    <a:pt x="255" y="910"/>
                  </a:lnTo>
                  <a:lnTo>
                    <a:pt x="256" y="897"/>
                  </a:lnTo>
                  <a:lnTo>
                    <a:pt x="256" y="885"/>
                  </a:lnTo>
                  <a:lnTo>
                    <a:pt x="256" y="873"/>
                  </a:lnTo>
                  <a:lnTo>
                    <a:pt x="255" y="868"/>
                  </a:lnTo>
                  <a:lnTo>
                    <a:pt x="253" y="865"/>
                  </a:lnTo>
                  <a:lnTo>
                    <a:pt x="249" y="860"/>
                  </a:lnTo>
                  <a:lnTo>
                    <a:pt x="245" y="857"/>
                  </a:lnTo>
                  <a:lnTo>
                    <a:pt x="233" y="851"/>
                  </a:lnTo>
                  <a:lnTo>
                    <a:pt x="221" y="841"/>
                  </a:lnTo>
                  <a:lnTo>
                    <a:pt x="209" y="830"/>
                  </a:lnTo>
                  <a:lnTo>
                    <a:pt x="198" y="817"/>
                  </a:lnTo>
                  <a:lnTo>
                    <a:pt x="193" y="810"/>
                  </a:lnTo>
                  <a:lnTo>
                    <a:pt x="190" y="804"/>
                  </a:lnTo>
                  <a:lnTo>
                    <a:pt x="188" y="798"/>
                  </a:lnTo>
                  <a:lnTo>
                    <a:pt x="185" y="792"/>
                  </a:lnTo>
                  <a:lnTo>
                    <a:pt x="184" y="788"/>
                  </a:lnTo>
                  <a:lnTo>
                    <a:pt x="184" y="782"/>
                  </a:lnTo>
                  <a:lnTo>
                    <a:pt x="184" y="777"/>
                  </a:lnTo>
                  <a:lnTo>
                    <a:pt x="185" y="773"/>
                  </a:lnTo>
                  <a:lnTo>
                    <a:pt x="186" y="765"/>
                  </a:lnTo>
                  <a:lnTo>
                    <a:pt x="188" y="760"/>
                  </a:lnTo>
                  <a:lnTo>
                    <a:pt x="186" y="758"/>
                  </a:lnTo>
                  <a:lnTo>
                    <a:pt x="186" y="757"/>
                  </a:lnTo>
                  <a:lnTo>
                    <a:pt x="184" y="756"/>
                  </a:lnTo>
                  <a:lnTo>
                    <a:pt x="182" y="756"/>
                  </a:lnTo>
                  <a:lnTo>
                    <a:pt x="179" y="754"/>
                  </a:lnTo>
                  <a:lnTo>
                    <a:pt x="178" y="754"/>
                  </a:lnTo>
                  <a:lnTo>
                    <a:pt x="177" y="753"/>
                  </a:lnTo>
                  <a:lnTo>
                    <a:pt x="177" y="751"/>
                  </a:lnTo>
                  <a:lnTo>
                    <a:pt x="178" y="747"/>
                  </a:lnTo>
                  <a:lnTo>
                    <a:pt x="182" y="742"/>
                  </a:lnTo>
                  <a:lnTo>
                    <a:pt x="182" y="740"/>
                  </a:lnTo>
                  <a:lnTo>
                    <a:pt x="182" y="737"/>
                  </a:lnTo>
                  <a:lnTo>
                    <a:pt x="180" y="734"/>
                  </a:lnTo>
                  <a:lnTo>
                    <a:pt x="178" y="731"/>
                  </a:lnTo>
                  <a:lnTo>
                    <a:pt x="173" y="726"/>
                  </a:lnTo>
                  <a:lnTo>
                    <a:pt x="167" y="721"/>
                  </a:lnTo>
                  <a:lnTo>
                    <a:pt x="165" y="718"/>
                  </a:lnTo>
                  <a:lnTo>
                    <a:pt x="163" y="713"/>
                  </a:lnTo>
                  <a:lnTo>
                    <a:pt x="161" y="707"/>
                  </a:lnTo>
                  <a:lnTo>
                    <a:pt x="161" y="700"/>
                  </a:lnTo>
                  <a:lnTo>
                    <a:pt x="161" y="685"/>
                  </a:lnTo>
                  <a:lnTo>
                    <a:pt x="164" y="672"/>
                  </a:lnTo>
                  <a:lnTo>
                    <a:pt x="165" y="659"/>
                  </a:lnTo>
                  <a:lnTo>
                    <a:pt x="164" y="643"/>
                  </a:lnTo>
                  <a:lnTo>
                    <a:pt x="163" y="626"/>
                  </a:lnTo>
                  <a:lnTo>
                    <a:pt x="160" y="612"/>
                  </a:lnTo>
                  <a:lnTo>
                    <a:pt x="160" y="601"/>
                  </a:lnTo>
                  <a:lnTo>
                    <a:pt x="161" y="588"/>
                  </a:lnTo>
                  <a:lnTo>
                    <a:pt x="163" y="582"/>
                  </a:lnTo>
                  <a:lnTo>
                    <a:pt x="164" y="577"/>
                  </a:lnTo>
                  <a:lnTo>
                    <a:pt x="165" y="573"/>
                  </a:lnTo>
                  <a:lnTo>
                    <a:pt x="167" y="568"/>
                  </a:lnTo>
                  <a:lnTo>
                    <a:pt x="174" y="561"/>
                  </a:lnTo>
                  <a:lnTo>
                    <a:pt x="182" y="553"/>
                  </a:lnTo>
                  <a:lnTo>
                    <a:pt x="185" y="549"/>
                  </a:lnTo>
                  <a:lnTo>
                    <a:pt x="188" y="545"/>
                  </a:lnTo>
                  <a:lnTo>
                    <a:pt x="190" y="540"/>
                  </a:lnTo>
                  <a:lnTo>
                    <a:pt x="191" y="534"/>
                  </a:lnTo>
                  <a:lnTo>
                    <a:pt x="192" y="524"/>
                  </a:lnTo>
                  <a:lnTo>
                    <a:pt x="191" y="515"/>
                  </a:lnTo>
                  <a:lnTo>
                    <a:pt x="189" y="511"/>
                  </a:lnTo>
                  <a:lnTo>
                    <a:pt x="188" y="507"/>
                  </a:lnTo>
                  <a:lnTo>
                    <a:pt x="184" y="505"/>
                  </a:lnTo>
                  <a:lnTo>
                    <a:pt x="180" y="501"/>
                  </a:lnTo>
                  <a:lnTo>
                    <a:pt x="173" y="495"/>
                  </a:lnTo>
                  <a:lnTo>
                    <a:pt x="168" y="489"/>
                  </a:lnTo>
                  <a:lnTo>
                    <a:pt x="166" y="485"/>
                  </a:lnTo>
                  <a:lnTo>
                    <a:pt x="165" y="480"/>
                  </a:lnTo>
                  <a:lnTo>
                    <a:pt x="164" y="474"/>
                  </a:lnTo>
                  <a:lnTo>
                    <a:pt x="164" y="468"/>
                  </a:lnTo>
                  <a:lnTo>
                    <a:pt x="164" y="462"/>
                  </a:lnTo>
                  <a:lnTo>
                    <a:pt x="163" y="456"/>
                  </a:lnTo>
                  <a:lnTo>
                    <a:pt x="161" y="450"/>
                  </a:lnTo>
                  <a:lnTo>
                    <a:pt x="159" y="445"/>
                  </a:lnTo>
                  <a:lnTo>
                    <a:pt x="155" y="439"/>
                  </a:lnTo>
                  <a:lnTo>
                    <a:pt x="152" y="435"/>
                  </a:lnTo>
                  <a:lnTo>
                    <a:pt x="146" y="430"/>
                  </a:lnTo>
                  <a:lnTo>
                    <a:pt x="140" y="425"/>
                  </a:lnTo>
                  <a:lnTo>
                    <a:pt x="127" y="414"/>
                  </a:lnTo>
                  <a:lnTo>
                    <a:pt x="116" y="405"/>
                  </a:lnTo>
                  <a:lnTo>
                    <a:pt x="109" y="398"/>
                  </a:lnTo>
                  <a:lnTo>
                    <a:pt x="104" y="389"/>
                  </a:lnTo>
                  <a:lnTo>
                    <a:pt x="102" y="381"/>
                  </a:lnTo>
                  <a:lnTo>
                    <a:pt x="102" y="372"/>
                  </a:lnTo>
                  <a:lnTo>
                    <a:pt x="102" y="366"/>
                  </a:lnTo>
                  <a:lnTo>
                    <a:pt x="102" y="359"/>
                  </a:lnTo>
                  <a:lnTo>
                    <a:pt x="101" y="351"/>
                  </a:lnTo>
                  <a:lnTo>
                    <a:pt x="98" y="343"/>
                  </a:lnTo>
                  <a:lnTo>
                    <a:pt x="95" y="336"/>
                  </a:lnTo>
                  <a:lnTo>
                    <a:pt x="91" y="330"/>
                  </a:lnTo>
                  <a:lnTo>
                    <a:pt x="88" y="326"/>
                  </a:lnTo>
                  <a:lnTo>
                    <a:pt x="84" y="324"/>
                  </a:lnTo>
                  <a:lnTo>
                    <a:pt x="81" y="323"/>
                  </a:lnTo>
                  <a:lnTo>
                    <a:pt x="77" y="323"/>
                  </a:lnTo>
                  <a:lnTo>
                    <a:pt x="73" y="324"/>
                  </a:lnTo>
                  <a:lnTo>
                    <a:pt x="70" y="325"/>
                  </a:lnTo>
                  <a:lnTo>
                    <a:pt x="63" y="330"/>
                  </a:lnTo>
                  <a:lnTo>
                    <a:pt x="53" y="335"/>
                  </a:lnTo>
                  <a:lnTo>
                    <a:pt x="44" y="340"/>
                  </a:lnTo>
                  <a:lnTo>
                    <a:pt x="37" y="342"/>
                  </a:lnTo>
                  <a:lnTo>
                    <a:pt x="31" y="341"/>
                  </a:lnTo>
                  <a:lnTo>
                    <a:pt x="22" y="338"/>
                  </a:lnTo>
                  <a:lnTo>
                    <a:pt x="14" y="335"/>
                  </a:lnTo>
                  <a:lnTo>
                    <a:pt x="4" y="329"/>
                  </a:lnTo>
                  <a:lnTo>
                    <a:pt x="2" y="324"/>
                  </a:lnTo>
                  <a:lnTo>
                    <a:pt x="0" y="321"/>
                  </a:lnTo>
                  <a:lnTo>
                    <a:pt x="0" y="317"/>
                  </a:lnTo>
                  <a:lnTo>
                    <a:pt x="1" y="313"/>
                  </a:lnTo>
                  <a:lnTo>
                    <a:pt x="7" y="307"/>
                  </a:lnTo>
                  <a:lnTo>
                    <a:pt x="14" y="302"/>
                  </a:lnTo>
                  <a:lnTo>
                    <a:pt x="22" y="296"/>
                  </a:lnTo>
                  <a:lnTo>
                    <a:pt x="31" y="286"/>
                  </a:lnTo>
                  <a:lnTo>
                    <a:pt x="34" y="281"/>
                  </a:lnTo>
                  <a:lnTo>
                    <a:pt x="37" y="277"/>
                  </a:lnTo>
                  <a:lnTo>
                    <a:pt x="39" y="272"/>
                  </a:lnTo>
                  <a:lnTo>
                    <a:pt x="39" y="267"/>
                  </a:lnTo>
                  <a:lnTo>
                    <a:pt x="40" y="256"/>
                  </a:lnTo>
                  <a:lnTo>
                    <a:pt x="40" y="243"/>
                  </a:lnTo>
                  <a:lnTo>
                    <a:pt x="40" y="237"/>
                  </a:lnTo>
                  <a:lnTo>
                    <a:pt x="39" y="231"/>
                  </a:lnTo>
                  <a:lnTo>
                    <a:pt x="38" y="227"/>
                  </a:lnTo>
                  <a:lnTo>
                    <a:pt x="35" y="222"/>
                  </a:lnTo>
                  <a:lnTo>
                    <a:pt x="28" y="215"/>
                  </a:lnTo>
                  <a:lnTo>
                    <a:pt x="23" y="208"/>
                  </a:lnTo>
                  <a:lnTo>
                    <a:pt x="22" y="204"/>
                  </a:lnTo>
                  <a:lnTo>
                    <a:pt x="22" y="200"/>
                  </a:lnTo>
                  <a:lnTo>
                    <a:pt x="23" y="198"/>
                  </a:lnTo>
                  <a:lnTo>
                    <a:pt x="27" y="197"/>
                  </a:lnTo>
                  <a:lnTo>
                    <a:pt x="35" y="196"/>
                  </a:lnTo>
                  <a:lnTo>
                    <a:pt x="44" y="197"/>
                  </a:lnTo>
                  <a:lnTo>
                    <a:pt x="53" y="198"/>
                  </a:lnTo>
                  <a:lnTo>
                    <a:pt x="63" y="197"/>
                  </a:lnTo>
                  <a:lnTo>
                    <a:pt x="72" y="195"/>
                  </a:lnTo>
                  <a:lnTo>
                    <a:pt x="78" y="193"/>
                  </a:lnTo>
                  <a:lnTo>
                    <a:pt x="81" y="195"/>
                  </a:lnTo>
                  <a:lnTo>
                    <a:pt x="82" y="196"/>
                  </a:lnTo>
                  <a:lnTo>
                    <a:pt x="84" y="198"/>
                  </a:lnTo>
                  <a:lnTo>
                    <a:pt x="88" y="203"/>
                  </a:lnTo>
                  <a:lnTo>
                    <a:pt x="95" y="214"/>
                  </a:lnTo>
                  <a:lnTo>
                    <a:pt x="104" y="225"/>
                  </a:lnTo>
                  <a:lnTo>
                    <a:pt x="109" y="231"/>
                  </a:lnTo>
                  <a:lnTo>
                    <a:pt x="115" y="237"/>
                  </a:lnTo>
                  <a:lnTo>
                    <a:pt x="121" y="242"/>
                  </a:lnTo>
                  <a:lnTo>
                    <a:pt x="128" y="246"/>
                  </a:lnTo>
                  <a:lnTo>
                    <a:pt x="140" y="252"/>
                  </a:lnTo>
                  <a:lnTo>
                    <a:pt x="151" y="256"/>
                  </a:lnTo>
                  <a:lnTo>
                    <a:pt x="160" y="261"/>
                  </a:lnTo>
                  <a:lnTo>
                    <a:pt x="168" y="267"/>
                  </a:lnTo>
                  <a:lnTo>
                    <a:pt x="177" y="272"/>
                  </a:lnTo>
                  <a:lnTo>
                    <a:pt x="184" y="274"/>
                  </a:lnTo>
                  <a:lnTo>
                    <a:pt x="186" y="273"/>
                  </a:lnTo>
                  <a:lnTo>
                    <a:pt x="189" y="272"/>
                  </a:lnTo>
                  <a:lnTo>
                    <a:pt x="191" y="268"/>
                  </a:lnTo>
                  <a:lnTo>
                    <a:pt x="192" y="263"/>
                  </a:lnTo>
                  <a:lnTo>
                    <a:pt x="193" y="253"/>
                  </a:lnTo>
                  <a:lnTo>
                    <a:pt x="196" y="241"/>
                  </a:lnTo>
                  <a:lnTo>
                    <a:pt x="197" y="236"/>
                  </a:lnTo>
                  <a:lnTo>
                    <a:pt x="199" y="231"/>
                  </a:lnTo>
                  <a:lnTo>
                    <a:pt x="202" y="227"/>
                  </a:lnTo>
                  <a:lnTo>
                    <a:pt x="207" y="223"/>
                  </a:lnTo>
                  <a:lnTo>
                    <a:pt x="211" y="221"/>
                  </a:lnTo>
                  <a:lnTo>
                    <a:pt x="216" y="220"/>
                  </a:lnTo>
                  <a:lnTo>
                    <a:pt x="222" y="220"/>
                  </a:lnTo>
                  <a:lnTo>
                    <a:pt x="227" y="222"/>
                  </a:lnTo>
                  <a:lnTo>
                    <a:pt x="231" y="224"/>
                  </a:lnTo>
                  <a:lnTo>
                    <a:pt x="236" y="229"/>
                  </a:lnTo>
                  <a:lnTo>
                    <a:pt x="239" y="234"/>
                  </a:lnTo>
                  <a:lnTo>
                    <a:pt x="241" y="240"/>
                  </a:lnTo>
                  <a:lnTo>
                    <a:pt x="246" y="253"/>
                  </a:lnTo>
                  <a:lnTo>
                    <a:pt x="251" y="265"/>
                  </a:lnTo>
                  <a:lnTo>
                    <a:pt x="254" y="271"/>
                  </a:lnTo>
                  <a:lnTo>
                    <a:pt x="258" y="275"/>
                  </a:lnTo>
                  <a:lnTo>
                    <a:pt x="262" y="280"/>
                  </a:lnTo>
                  <a:lnTo>
                    <a:pt x="266" y="283"/>
                  </a:lnTo>
                  <a:lnTo>
                    <a:pt x="277" y="286"/>
                  </a:lnTo>
                  <a:lnTo>
                    <a:pt x="287" y="288"/>
                  </a:lnTo>
                  <a:lnTo>
                    <a:pt x="298" y="290"/>
                  </a:lnTo>
                  <a:lnTo>
                    <a:pt x="308" y="292"/>
                  </a:lnTo>
                  <a:lnTo>
                    <a:pt x="314" y="293"/>
                  </a:lnTo>
                  <a:lnTo>
                    <a:pt x="318" y="293"/>
                  </a:lnTo>
                  <a:lnTo>
                    <a:pt x="323" y="293"/>
                  </a:lnTo>
                  <a:lnTo>
                    <a:pt x="327" y="291"/>
                  </a:lnTo>
                  <a:lnTo>
                    <a:pt x="330" y="288"/>
                  </a:lnTo>
                  <a:lnTo>
                    <a:pt x="334" y="285"/>
                  </a:lnTo>
                  <a:lnTo>
                    <a:pt x="336" y="279"/>
                  </a:lnTo>
                  <a:lnTo>
                    <a:pt x="337" y="272"/>
                  </a:lnTo>
                  <a:lnTo>
                    <a:pt x="337" y="254"/>
                  </a:lnTo>
                  <a:lnTo>
                    <a:pt x="336" y="234"/>
                  </a:lnTo>
                  <a:lnTo>
                    <a:pt x="333" y="214"/>
                  </a:lnTo>
                  <a:lnTo>
                    <a:pt x="328" y="196"/>
                  </a:lnTo>
                  <a:lnTo>
                    <a:pt x="323" y="179"/>
                  </a:lnTo>
                  <a:lnTo>
                    <a:pt x="319" y="161"/>
                  </a:lnTo>
                  <a:lnTo>
                    <a:pt x="319" y="154"/>
                  </a:lnTo>
                  <a:lnTo>
                    <a:pt x="319" y="147"/>
                  </a:lnTo>
                  <a:lnTo>
                    <a:pt x="321" y="141"/>
                  </a:lnTo>
                  <a:lnTo>
                    <a:pt x="322" y="136"/>
                  </a:lnTo>
                  <a:lnTo>
                    <a:pt x="325" y="133"/>
                  </a:lnTo>
                  <a:lnTo>
                    <a:pt x="331" y="130"/>
                  </a:lnTo>
                  <a:lnTo>
                    <a:pt x="338" y="128"/>
                  </a:lnTo>
                  <a:lnTo>
                    <a:pt x="347" y="126"/>
                  </a:lnTo>
                  <a:lnTo>
                    <a:pt x="363" y="122"/>
                  </a:lnTo>
                  <a:lnTo>
                    <a:pt x="378" y="120"/>
                  </a:lnTo>
                  <a:lnTo>
                    <a:pt x="387" y="117"/>
                  </a:lnTo>
                  <a:lnTo>
                    <a:pt x="398" y="114"/>
                  </a:lnTo>
                  <a:lnTo>
                    <a:pt x="401" y="110"/>
                  </a:lnTo>
                  <a:lnTo>
                    <a:pt x="405" y="105"/>
                  </a:lnTo>
                  <a:lnTo>
                    <a:pt x="407" y="101"/>
                  </a:lnTo>
                  <a:lnTo>
                    <a:pt x="407" y="94"/>
                  </a:lnTo>
                  <a:lnTo>
                    <a:pt x="407" y="83"/>
                  </a:lnTo>
                  <a:lnTo>
                    <a:pt x="407" y="73"/>
                  </a:lnTo>
                  <a:lnTo>
                    <a:pt x="407" y="61"/>
                  </a:lnTo>
                  <a:lnTo>
                    <a:pt x="407" y="52"/>
                  </a:lnTo>
                  <a:lnTo>
                    <a:pt x="407" y="41"/>
                  </a:lnTo>
                  <a:lnTo>
                    <a:pt x="407" y="36"/>
                  </a:lnTo>
                  <a:lnTo>
                    <a:pt x="409" y="35"/>
                  </a:lnTo>
                  <a:lnTo>
                    <a:pt x="410" y="35"/>
                  </a:lnTo>
                  <a:lnTo>
                    <a:pt x="413" y="36"/>
                  </a:lnTo>
                  <a:lnTo>
                    <a:pt x="417" y="39"/>
                  </a:lnTo>
                  <a:lnTo>
                    <a:pt x="429" y="42"/>
                  </a:lnTo>
                  <a:lnTo>
                    <a:pt x="441" y="45"/>
                  </a:lnTo>
                  <a:lnTo>
                    <a:pt x="455" y="46"/>
                  </a:lnTo>
                  <a:lnTo>
                    <a:pt x="472" y="47"/>
                  </a:lnTo>
                  <a:lnTo>
                    <a:pt x="479" y="48"/>
                  </a:lnTo>
                  <a:lnTo>
                    <a:pt x="485" y="48"/>
                  </a:lnTo>
                  <a:lnTo>
                    <a:pt x="489" y="47"/>
                  </a:lnTo>
                  <a:lnTo>
                    <a:pt x="493" y="46"/>
                  </a:lnTo>
                  <a:lnTo>
                    <a:pt x="500" y="41"/>
                  </a:lnTo>
                  <a:lnTo>
                    <a:pt x="507" y="35"/>
                  </a:lnTo>
                  <a:lnTo>
                    <a:pt x="511" y="33"/>
                  </a:lnTo>
                  <a:lnTo>
                    <a:pt x="516" y="31"/>
                  </a:lnTo>
                  <a:lnTo>
                    <a:pt x="519" y="31"/>
                  </a:lnTo>
                  <a:lnTo>
                    <a:pt x="523" y="32"/>
                  </a:lnTo>
                  <a:lnTo>
                    <a:pt x="530" y="34"/>
                  </a:lnTo>
                  <a:lnTo>
                    <a:pt x="538" y="38"/>
                  </a:lnTo>
                  <a:lnTo>
                    <a:pt x="542" y="38"/>
                  </a:lnTo>
                  <a:lnTo>
                    <a:pt x="547" y="36"/>
                  </a:lnTo>
                  <a:lnTo>
                    <a:pt x="552" y="35"/>
                  </a:lnTo>
                  <a:lnTo>
                    <a:pt x="558" y="33"/>
                  </a:lnTo>
                  <a:lnTo>
                    <a:pt x="573" y="27"/>
                  </a:lnTo>
                  <a:lnTo>
                    <a:pt x="589" y="19"/>
                  </a:lnTo>
                  <a:lnTo>
                    <a:pt x="601" y="13"/>
                  </a:lnTo>
                  <a:lnTo>
                    <a:pt x="613" y="7"/>
                  </a:lnTo>
                  <a:lnTo>
                    <a:pt x="619" y="3"/>
                  </a:lnTo>
                  <a:lnTo>
                    <a:pt x="623" y="0"/>
                  </a:lnTo>
                  <a:lnTo>
                    <a:pt x="624" y="0"/>
                  </a:lnTo>
                  <a:lnTo>
                    <a:pt x="626" y="0"/>
                  </a:lnTo>
                  <a:lnTo>
                    <a:pt x="627" y="1"/>
                  </a:lnTo>
                  <a:lnTo>
                    <a:pt x="631" y="3"/>
                  </a:lnTo>
                  <a:lnTo>
                    <a:pt x="633" y="4"/>
                  </a:lnTo>
                  <a:lnTo>
                    <a:pt x="637" y="7"/>
                  </a:lnTo>
                  <a:lnTo>
                    <a:pt x="642" y="7"/>
                  </a:lnTo>
                  <a:lnTo>
                    <a:pt x="645" y="7"/>
                  </a:lnTo>
                  <a:lnTo>
                    <a:pt x="653" y="8"/>
                  </a:lnTo>
                  <a:lnTo>
                    <a:pt x="662" y="10"/>
                  </a:lnTo>
                  <a:lnTo>
                    <a:pt x="665" y="13"/>
                  </a:lnTo>
                  <a:lnTo>
                    <a:pt x="669" y="16"/>
                  </a:lnTo>
                  <a:lnTo>
                    <a:pt x="670" y="21"/>
                  </a:lnTo>
                  <a:lnTo>
                    <a:pt x="671" y="26"/>
                  </a:lnTo>
                  <a:lnTo>
                    <a:pt x="671" y="39"/>
                  </a:lnTo>
                  <a:lnTo>
                    <a:pt x="673" y="52"/>
                  </a:lnTo>
                  <a:lnTo>
                    <a:pt x="674" y="65"/>
                  </a:lnTo>
                  <a:lnTo>
                    <a:pt x="677" y="77"/>
                  </a:lnTo>
                  <a:lnTo>
                    <a:pt x="687" y="97"/>
                  </a:lnTo>
                  <a:lnTo>
                    <a:pt x="692" y="111"/>
                  </a:lnTo>
                  <a:lnTo>
                    <a:pt x="692" y="118"/>
                  </a:lnTo>
                  <a:lnTo>
                    <a:pt x="689" y="124"/>
                  </a:lnTo>
                  <a:lnTo>
                    <a:pt x="688" y="132"/>
                  </a:lnTo>
                  <a:lnTo>
                    <a:pt x="686" y="139"/>
                  </a:lnTo>
                  <a:lnTo>
                    <a:pt x="683" y="145"/>
                  </a:lnTo>
                  <a:lnTo>
                    <a:pt x="683" y="151"/>
                  </a:lnTo>
                  <a:lnTo>
                    <a:pt x="683" y="153"/>
                  </a:lnTo>
                  <a:lnTo>
                    <a:pt x="686" y="155"/>
                  </a:lnTo>
                  <a:lnTo>
                    <a:pt x="688" y="159"/>
                  </a:lnTo>
                  <a:lnTo>
                    <a:pt x="692" y="161"/>
                  </a:lnTo>
                  <a:lnTo>
                    <a:pt x="699" y="168"/>
                  </a:lnTo>
                  <a:lnTo>
                    <a:pt x="705" y="177"/>
                  </a:lnTo>
                  <a:lnTo>
                    <a:pt x="707" y="181"/>
                  </a:lnTo>
                  <a:lnTo>
                    <a:pt x="709" y="187"/>
                  </a:lnTo>
                  <a:lnTo>
                    <a:pt x="711" y="195"/>
                  </a:lnTo>
                  <a:lnTo>
                    <a:pt x="711" y="202"/>
                  </a:lnTo>
                  <a:lnTo>
                    <a:pt x="711" y="217"/>
                  </a:lnTo>
                  <a:lnTo>
                    <a:pt x="711" y="229"/>
                  </a:lnTo>
                  <a:lnTo>
                    <a:pt x="712" y="234"/>
                  </a:lnTo>
                  <a:lnTo>
                    <a:pt x="713" y="237"/>
                  </a:lnTo>
                  <a:lnTo>
                    <a:pt x="714" y="241"/>
                  </a:lnTo>
                  <a:lnTo>
                    <a:pt x="717" y="244"/>
                  </a:lnTo>
                  <a:lnTo>
                    <a:pt x="722" y="249"/>
                  </a:lnTo>
                  <a:lnTo>
                    <a:pt x="730" y="253"/>
                  </a:lnTo>
                  <a:lnTo>
                    <a:pt x="737" y="259"/>
                  </a:lnTo>
                  <a:lnTo>
                    <a:pt x="741" y="266"/>
                  </a:lnTo>
                  <a:lnTo>
                    <a:pt x="746" y="272"/>
                  </a:lnTo>
                  <a:lnTo>
                    <a:pt x="752" y="277"/>
                  </a:lnTo>
                  <a:lnTo>
                    <a:pt x="759" y="280"/>
                  </a:lnTo>
                  <a:lnTo>
                    <a:pt x="766" y="284"/>
                  </a:lnTo>
                  <a:lnTo>
                    <a:pt x="777" y="288"/>
                  </a:lnTo>
                  <a:lnTo>
                    <a:pt x="790" y="298"/>
                  </a:lnTo>
                  <a:lnTo>
                    <a:pt x="803" y="307"/>
                  </a:lnTo>
                  <a:lnTo>
                    <a:pt x="814" y="317"/>
                  </a:lnTo>
                  <a:lnTo>
                    <a:pt x="831" y="335"/>
                  </a:lnTo>
                  <a:lnTo>
                    <a:pt x="846" y="349"/>
                  </a:lnTo>
                  <a:lnTo>
                    <a:pt x="851" y="350"/>
                  </a:lnTo>
                  <a:lnTo>
                    <a:pt x="856" y="351"/>
                  </a:lnTo>
                  <a:lnTo>
                    <a:pt x="862" y="353"/>
                  </a:lnTo>
                  <a:lnTo>
                    <a:pt x="867" y="353"/>
                  </a:lnTo>
                  <a:lnTo>
                    <a:pt x="881" y="351"/>
                  </a:lnTo>
                  <a:lnTo>
                    <a:pt x="894" y="348"/>
                  </a:lnTo>
                  <a:lnTo>
                    <a:pt x="913" y="342"/>
                  </a:lnTo>
                  <a:lnTo>
                    <a:pt x="925" y="337"/>
                  </a:lnTo>
                  <a:lnTo>
                    <a:pt x="928" y="335"/>
                  </a:lnTo>
                  <a:lnTo>
                    <a:pt x="932" y="332"/>
                  </a:lnTo>
                  <a:lnTo>
                    <a:pt x="936" y="330"/>
                  </a:lnTo>
                  <a:lnTo>
                    <a:pt x="945" y="330"/>
                  </a:lnTo>
                  <a:lnTo>
                    <a:pt x="954" y="329"/>
                  </a:lnTo>
                  <a:lnTo>
                    <a:pt x="963" y="328"/>
                  </a:lnTo>
                  <a:lnTo>
                    <a:pt x="966" y="325"/>
                  </a:lnTo>
                  <a:lnTo>
                    <a:pt x="970" y="323"/>
                  </a:lnTo>
                  <a:lnTo>
                    <a:pt x="972" y="318"/>
                  </a:lnTo>
                  <a:lnTo>
                    <a:pt x="973" y="313"/>
                  </a:lnTo>
                  <a:lnTo>
                    <a:pt x="974" y="303"/>
                  </a:lnTo>
                  <a:lnTo>
                    <a:pt x="978" y="292"/>
                  </a:lnTo>
                  <a:lnTo>
                    <a:pt x="979" y="288"/>
                  </a:lnTo>
                  <a:lnTo>
                    <a:pt x="982" y="286"/>
                  </a:lnTo>
                  <a:lnTo>
                    <a:pt x="984" y="285"/>
                  </a:lnTo>
                  <a:lnTo>
                    <a:pt x="988" y="285"/>
                  </a:lnTo>
                  <a:lnTo>
                    <a:pt x="997" y="288"/>
                  </a:lnTo>
                  <a:lnTo>
                    <a:pt x="1008" y="293"/>
                  </a:lnTo>
                  <a:lnTo>
                    <a:pt x="1013" y="297"/>
                  </a:lnTo>
                  <a:lnTo>
                    <a:pt x="1017" y="300"/>
                  </a:lnTo>
                  <a:lnTo>
                    <a:pt x="1021" y="305"/>
                  </a:lnTo>
                  <a:lnTo>
                    <a:pt x="1024" y="311"/>
                  </a:lnTo>
                  <a:lnTo>
                    <a:pt x="1028" y="317"/>
                  </a:lnTo>
                  <a:lnTo>
                    <a:pt x="1032" y="322"/>
                  </a:lnTo>
                  <a:lnTo>
                    <a:pt x="1035" y="326"/>
                  </a:lnTo>
                  <a:lnTo>
                    <a:pt x="1040" y="330"/>
                  </a:lnTo>
                  <a:lnTo>
                    <a:pt x="1045" y="334"/>
                  </a:lnTo>
                  <a:lnTo>
                    <a:pt x="1049" y="335"/>
                  </a:lnTo>
                  <a:lnTo>
                    <a:pt x="1055" y="336"/>
                  </a:lnTo>
                  <a:lnTo>
                    <a:pt x="1061" y="335"/>
                  </a:lnTo>
                  <a:lnTo>
                    <a:pt x="1073" y="331"/>
                  </a:lnTo>
                  <a:lnTo>
                    <a:pt x="1084" y="326"/>
                  </a:lnTo>
                  <a:lnTo>
                    <a:pt x="1089" y="324"/>
                  </a:lnTo>
                  <a:lnTo>
                    <a:pt x="1095" y="322"/>
                  </a:lnTo>
                  <a:lnTo>
                    <a:pt x="1100" y="319"/>
                  </a:lnTo>
                  <a:lnTo>
                    <a:pt x="1106" y="319"/>
                  </a:lnTo>
                  <a:lnTo>
                    <a:pt x="1121" y="318"/>
                  </a:lnTo>
                  <a:lnTo>
                    <a:pt x="1134" y="316"/>
                  </a:lnTo>
                  <a:lnTo>
                    <a:pt x="1140" y="313"/>
                  </a:lnTo>
                  <a:lnTo>
                    <a:pt x="1143" y="311"/>
                  </a:lnTo>
                  <a:lnTo>
                    <a:pt x="1147" y="309"/>
                  </a:lnTo>
                  <a:lnTo>
                    <a:pt x="1149" y="305"/>
                  </a:lnTo>
                  <a:lnTo>
                    <a:pt x="1152" y="297"/>
                  </a:lnTo>
                  <a:lnTo>
                    <a:pt x="1156" y="287"/>
                  </a:lnTo>
                  <a:lnTo>
                    <a:pt x="1160" y="283"/>
                  </a:lnTo>
                  <a:lnTo>
                    <a:pt x="1163" y="279"/>
                  </a:lnTo>
                  <a:lnTo>
                    <a:pt x="1169" y="275"/>
                  </a:lnTo>
                  <a:lnTo>
                    <a:pt x="1175" y="272"/>
                  </a:lnTo>
                  <a:lnTo>
                    <a:pt x="1185" y="268"/>
                  </a:lnTo>
                  <a:lnTo>
                    <a:pt x="1196" y="266"/>
                  </a:lnTo>
                  <a:lnTo>
                    <a:pt x="1207" y="263"/>
                  </a:lnTo>
                  <a:lnTo>
                    <a:pt x="1218" y="261"/>
                  </a:lnTo>
                  <a:lnTo>
                    <a:pt x="1225" y="260"/>
                  </a:lnTo>
                  <a:lnTo>
                    <a:pt x="1229" y="260"/>
                  </a:lnTo>
                  <a:lnTo>
                    <a:pt x="1229" y="261"/>
                  </a:lnTo>
                  <a:lnTo>
                    <a:pt x="1228" y="267"/>
                  </a:lnTo>
                  <a:lnTo>
                    <a:pt x="1225" y="273"/>
                  </a:lnTo>
                  <a:lnTo>
                    <a:pt x="1224" y="280"/>
                  </a:lnTo>
                  <a:lnTo>
                    <a:pt x="1224" y="287"/>
                  </a:lnTo>
                  <a:lnTo>
                    <a:pt x="1226" y="293"/>
                  </a:lnTo>
                  <a:lnTo>
                    <a:pt x="1230" y="300"/>
                  </a:lnTo>
                  <a:lnTo>
                    <a:pt x="1232" y="307"/>
                  </a:lnTo>
                  <a:lnTo>
                    <a:pt x="1232" y="313"/>
                  </a:lnTo>
                  <a:lnTo>
                    <a:pt x="1232" y="321"/>
                  </a:lnTo>
                  <a:lnTo>
                    <a:pt x="1234" y="326"/>
                  </a:lnTo>
                  <a:lnTo>
                    <a:pt x="1235" y="332"/>
                  </a:lnTo>
                  <a:lnTo>
                    <a:pt x="1238" y="337"/>
                  </a:lnTo>
                  <a:lnTo>
                    <a:pt x="1244" y="343"/>
                  </a:lnTo>
                  <a:lnTo>
                    <a:pt x="1254" y="350"/>
                  </a:lnTo>
                  <a:lnTo>
                    <a:pt x="1265" y="359"/>
                  </a:lnTo>
                  <a:lnTo>
                    <a:pt x="1276" y="367"/>
                  </a:lnTo>
                  <a:lnTo>
                    <a:pt x="1285" y="375"/>
                  </a:lnTo>
                  <a:lnTo>
                    <a:pt x="1291" y="382"/>
                  </a:lnTo>
                  <a:lnTo>
                    <a:pt x="1297" y="387"/>
                  </a:lnTo>
                  <a:lnTo>
                    <a:pt x="1304" y="391"/>
                  </a:lnTo>
                  <a:lnTo>
                    <a:pt x="1312" y="392"/>
                  </a:lnTo>
                  <a:lnTo>
                    <a:pt x="1322" y="392"/>
                  </a:lnTo>
                  <a:lnTo>
                    <a:pt x="1332" y="393"/>
                  </a:lnTo>
                  <a:lnTo>
                    <a:pt x="1342" y="395"/>
                  </a:lnTo>
                  <a:lnTo>
                    <a:pt x="1351" y="399"/>
                  </a:lnTo>
                  <a:lnTo>
                    <a:pt x="1357" y="400"/>
                  </a:lnTo>
                  <a:lnTo>
                    <a:pt x="1363" y="401"/>
                  </a:lnTo>
                  <a:lnTo>
                    <a:pt x="1370" y="403"/>
                  </a:lnTo>
                  <a:lnTo>
                    <a:pt x="1379" y="403"/>
                  </a:lnTo>
                  <a:lnTo>
                    <a:pt x="1387" y="401"/>
                  </a:lnTo>
                  <a:lnTo>
                    <a:pt x="1395" y="399"/>
                  </a:lnTo>
                  <a:lnTo>
                    <a:pt x="1404" y="397"/>
                  </a:lnTo>
                  <a:lnTo>
                    <a:pt x="1412" y="392"/>
                  </a:lnTo>
                  <a:lnTo>
                    <a:pt x="1427" y="382"/>
                  </a:lnTo>
                  <a:lnTo>
                    <a:pt x="1442" y="370"/>
                  </a:lnTo>
                  <a:lnTo>
                    <a:pt x="1455" y="359"/>
                  </a:lnTo>
                  <a:lnTo>
                    <a:pt x="1467" y="348"/>
                  </a:lnTo>
                  <a:lnTo>
                    <a:pt x="1471" y="344"/>
                  </a:lnTo>
                  <a:lnTo>
                    <a:pt x="1476" y="341"/>
                  </a:lnTo>
                  <a:lnTo>
                    <a:pt x="1482" y="338"/>
                  </a:lnTo>
                  <a:lnTo>
                    <a:pt x="1488" y="336"/>
                  </a:lnTo>
                  <a:lnTo>
                    <a:pt x="1500" y="335"/>
                  </a:lnTo>
                  <a:lnTo>
                    <a:pt x="1513" y="336"/>
                  </a:lnTo>
                  <a:lnTo>
                    <a:pt x="1520" y="337"/>
                  </a:lnTo>
                  <a:lnTo>
                    <a:pt x="1526" y="340"/>
                  </a:lnTo>
                  <a:lnTo>
                    <a:pt x="1532" y="342"/>
                  </a:lnTo>
                  <a:lnTo>
                    <a:pt x="1538" y="345"/>
                  </a:lnTo>
                  <a:lnTo>
                    <a:pt x="1547" y="353"/>
                  </a:lnTo>
                  <a:lnTo>
                    <a:pt x="1557" y="360"/>
                  </a:lnTo>
                  <a:lnTo>
                    <a:pt x="1566" y="363"/>
                  </a:lnTo>
                  <a:lnTo>
                    <a:pt x="1574" y="365"/>
                  </a:lnTo>
                  <a:lnTo>
                    <a:pt x="1583" y="363"/>
                  </a:lnTo>
                  <a:lnTo>
                    <a:pt x="1595" y="361"/>
                  </a:lnTo>
                  <a:lnTo>
                    <a:pt x="1607" y="359"/>
                  </a:lnTo>
                  <a:lnTo>
                    <a:pt x="1618" y="359"/>
                  </a:lnTo>
                  <a:lnTo>
                    <a:pt x="1621" y="360"/>
                  </a:lnTo>
                  <a:lnTo>
                    <a:pt x="1625" y="361"/>
                  </a:lnTo>
                  <a:lnTo>
                    <a:pt x="1627" y="363"/>
                  </a:lnTo>
                  <a:lnTo>
                    <a:pt x="1628" y="366"/>
                  </a:lnTo>
                  <a:lnTo>
                    <a:pt x="1631" y="375"/>
                  </a:lnTo>
                  <a:lnTo>
                    <a:pt x="1635" y="386"/>
                  </a:lnTo>
                  <a:lnTo>
                    <a:pt x="1639" y="392"/>
                  </a:lnTo>
                  <a:lnTo>
                    <a:pt x="1643" y="398"/>
                  </a:lnTo>
                  <a:lnTo>
                    <a:pt x="1647" y="404"/>
                  </a:lnTo>
                  <a:lnTo>
                    <a:pt x="1653" y="411"/>
                  </a:lnTo>
                  <a:lnTo>
                    <a:pt x="1663" y="420"/>
                  </a:lnTo>
                  <a:lnTo>
                    <a:pt x="1672" y="430"/>
                  </a:lnTo>
                  <a:lnTo>
                    <a:pt x="1681" y="438"/>
                  </a:lnTo>
                  <a:lnTo>
                    <a:pt x="1688" y="448"/>
                  </a:lnTo>
                  <a:lnTo>
                    <a:pt x="1688" y="450"/>
                  </a:lnTo>
                  <a:lnTo>
                    <a:pt x="1688" y="451"/>
                  </a:lnTo>
                  <a:lnTo>
                    <a:pt x="1687" y="452"/>
                  </a:lnTo>
                  <a:lnTo>
                    <a:pt x="1685" y="452"/>
                  </a:lnTo>
                  <a:lnTo>
                    <a:pt x="1681" y="454"/>
                  </a:lnTo>
                  <a:lnTo>
                    <a:pt x="1677" y="454"/>
                  </a:lnTo>
                  <a:lnTo>
                    <a:pt x="1672" y="455"/>
                  </a:lnTo>
                  <a:lnTo>
                    <a:pt x="1669" y="457"/>
                  </a:lnTo>
                  <a:lnTo>
                    <a:pt x="1664" y="458"/>
                  </a:lnTo>
                  <a:lnTo>
                    <a:pt x="1663" y="462"/>
                  </a:lnTo>
                  <a:lnTo>
                    <a:pt x="1662" y="466"/>
                  </a:lnTo>
                  <a:lnTo>
                    <a:pt x="1660" y="473"/>
                  </a:lnTo>
                  <a:lnTo>
                    <a:pt x="1660" y="481"/>
                  </a:lnTo>
                  <a:lnTo>
                    <a:pt x="1662" y="491"/>
                  </a:lnTo>
                  <a:lnTo>
                    <a:pt x="1663" y="500"/>
                  </a:lnTo>
                  <a:lnTo>
                    <a:pt x="1664" y="510"/>
                  </a:lnTo>
                  <a:lnTo>
                    <a:pt x="1666" y="518"/>
                  </a:lnTo>
                  <a:lnTo>
                    <a:pt x="1670" y="524"/>
                  </a:lnTo>
                  <a:lnTo>
                    <a:pt x="1675" y="534"/>
                  </a:lnTo>
                  <a:lnTo>
                    <a:pt x="1679" y="545"/>
                  </a:lnTo>
                  <a:lnTo>
                    <a:pt x="1682" y="555"/>
                  </a:lnTo>
                  <a:lnTo>
                    <a:pt x="1684" y="567"/>
                  </a:lnTo>
                  <a:lnTo>
                    <a:pt x="1685" y="573"/>
                  </a:lnTo>
                  <a:lnTo>
                    <a:pt x="1687" y="577"/>
                  </a:lnTo>
                  <a:lnTo>
                    <a:pt x="1689" y="583"/>
                  </a:lnTo>
                  <a:lnTo>
                    <a:pt x="1692" y="587"/>
                  </a:lnTo>
                  <a:lnTo>
                    <a:pt x="1697" y="592"/>
                  </a:lnTo>
                  <a:lnTo>
                    <a:pt x="1704" y="596"/>
                  </a:lnTo>
                  <a:lnTo>
                    <a:pt x="1708" y="599"/>
                  </a:lnTo>
                  <a:lnTo>
                    <a:pt x="1711" y="600"/>
                  </a:lnTo>
                  <a:lnTo>
                    <a:pt x="1715" y="600"/>
                  </a:lnTo>
                  <a:lnTo>
                    <a:pt x="1717" y="599"/>
                  </a:lnTo>
                  <a:lnTo>
                    <a:pt x="1723" y="589"/>
                  </a:lnTo>
                  <a:lnTo>
                    <a:pt x="1728" y="578"/>
                  </a:lnTo>
                  <a:lnTo>
                    <a:pt x="1726" y="570"/>
                  </a:lnTo>
                  <a:lnTo>
                    <a:pt x="1725" y="561"/>
                  </a:lnTo>
                  <a:lnTo>
                    <a:pt x="1727" y="559"/>
                  </a:lnTo>
                  <a:lnTo>
                    <a:pt x="1731" y="559"/>
                  </a:lnTo>
                  <a:lnTo>
                    <a:pt x="1739" y="562"/>
                  </a:lnTo>
                  <a:lnTo>
                    <a:pt x="1746" y="565"/>
                  </a:lnTo>
                  <a:lnTo>
                    <a:pt x="1748" y="567"/>
                  </a:lnTo>
                  <a:lnTo>
                    <a:pt x="1752" y="568"/>
                  </a:lnTo>
                  <a:lnTo>
                    <a:pt x="1754" y="568"/>
                  </a:lnTo>
                  <a:lnTo>
                    <a:pt x="1757" y="565"/>
                  </a:lnTo>
                  <a:lnTo>
                    <a:pt x="1763" y="562"/>
                  </a:lnTo>
                  <a:lnTo>
                    <a:pt x="1770" y="559"/>
                  </a:lnTo>
                  <a:lnTo>
                    <a:pt x="1777" y="559"/>
                  </a:lnTo>
                  <a:lnTo>
                    <a:pt x="1784" y="561"/>
                  </a:lnTo>
                  <a:lnTo>
                    <a:pt x="1792" y="561"/>
                  </a:lnTo>
                  <a:lnTo>
                    <a:pt x="1801" y="561"/>
                  </a:lnTo>
                  <a:lnTo>
                    <a:pt x="1809" y="562"/>
                  </a:lnTo>
                  <a:lnTo>
                    <a:pt x="1816" y="564"/>
                  </a:lnTo>
                  <a:lnTo>
                    <a:pt x="1828" y="571"/>
                  </a:lnTo>
                  <a:lnTo>
                    <a:pt x="1839" y="577"/>
                  </a:lnTo>
                  <a:lnTo>
                    <a:pt x="1842" y="578"/>
                  </a:lnTo>
                  <a:lnTo>
                    <a:pt x="1846" y="581"/>
                  </a:lnTo>
                  <a:lnTo>
                    <a:pt x="1847" y="582"/>
                  </a:lnTo>
                  <a:lnTo>
                    <a:pt x="1848" y="583"/>
                  </a:lnTo>
                  <a:lnTo>
                    <a:pt x="1848" y="584"/>
                  </a:lnTo>
                  <a:lnTo>
                    <a:pt x="1847" y="586"/>
                  </a:lnTo>
                  <a:lnTo>
                    <a:pt x="1837" y="594"/>
                  </a:lnTo>
                  <a:lnTo>
                    <a:pt x="1829" y="602"/>
                  </a:lnTo>
                  <a:lnTo>
                    <a:pt x="1828" y="606"/>
                  </a:lnTo>
                  <a:lnTo>
                    <a:pt x="1827" y="611"/>
                  </a:lnTo>
                  <a:lnTo>
                    <a:pt x="1827" y="614"/>
                  </a:lnTo>
                  <a:lnTo>
                    <a:pt x="1827" y="619"/>
                  </a:lnTo>
                  <a:lnTo>
                    <a:pt x="1828" y="624"/>
                  </a:lnTo>
                  <a:lnTo>
                    <a:pt x="1830" y="628"/>
                  </a:lnTo>
                  <a:lnTo>
                    <a:pt x="1833" y="633"/>
                  </a:lnTo>
                  <a:lnTo>
                    <a:pt x="1836" y="638"/>
                  </a:lnTo>
                  <a:lnTo>
                    <a:pt x="1847" y="649"/>
                  </a:lnTo>
                  <a:lnTo>
                    <a:pt x="1859" y="663"/>
                  </a:lnTo>
                  <a:lnTo>
                    <a:pt x="1871" y="676"/>
                  </a:lnTo>
                  <a:lnTo>
                    <a:pt x="1880" y="687"/>
                  </a:lnTo>
                  <a:lnTo>
                    <a:pt x="1885" y="693"/>
                  </a:lnTo>
                  <a:lnTo>
                    <a:pt x="1889" y="700"/>
                  </a:lnTo>
                  <a:lnTo>
                    <a:pt x="1891" y="706"/>
                  </a:lnTo>
                  <a:lnTo>
                    <a:pt x="1892" y="712"/>
                  </a:lnTo>
                  <a:lnTo>
                    <a:pt x="1893" y="719"/>
                  </a:lnTo>
                  <a:lnTo>
                    <a:pt x="1896" y="726"/>
                  </a:lnTo>
                  <a:lnTo>
                    <a:pt x="1897" y="729"/>
                  </a:lnTo>
                  <a:lnTo>
                    <a:pt x="1899" y="732"/>
                  </a:lnTo>
                  <a:lnTo>
                    <a:pt x="1900" y="734"/>
                  </a:lnTo>
                  <a:lnTo>
                    <a:pt x="1904" y="737"/>
                  </a:lnTo>
                  <a:lnTo>
                    <a:pt x="1909" y="738"/>
                  </a:lnTo>
                  <a:lnTo>
                    <a:pt x="1915" y="737"/>
                  </a:lnTo>
                  <a:lnTo>
                    <a:pt x="1921" y="735"/>
                  </a:lnTo>
                  <a:lnTo>
                    <a:pt x="1927" y="733"/>
                  </a:lnTo>
                  <a:lnTo>
                    <a:pt x="1930" y="733"/>
                  </a:lnTo>
                  <a:lnTo>
                    <a:pt x="1933" y="734"/>
                  </a:lnTo>
                  <a:lnTo>
                    <a:pt x="1934" y="735"/>
                  </a:lnTo>
                  <a:lnTo>
                    <a:pt x="1936" y="738"/>
                  </a:lnTo>
                  <a:lnTo>
                    <a:pt x="1939" y="744"/>
                  </a:lnTo>
                  <a:lnTo>
                    <a:pt x="1941" y="750"/>
                  </a:lnTo>
                  <a:lnTo>
                    <a:pt x="1944" y="757"/>
                  </a:lnTo>
                  <a:lnTo>
                    <a:pt x="1952" y="765"/>
                  </a:lnTo>
                  <a:lnTo>
                    <a:pt x="1956" y="769"/>
                  </a:lnTo>
                  <a:lnTo>
                    <a:pt x="1961" y="771"/>
                  </a:lnTo>
                  <a:lnTo>
                    <a:pt x="1968" y="772"/>
                  </a:lnTo>
                  <a:lnTo>
                    <a:pt x="1975" y="772"/>
                  </a:lnTo>
                  <a:lnTo>
                    <a:pt x="1984" y="771"/>
                  </a:lnTo>
                  <a:lnTo>
                    <a:pt x="1992" y="769"/>
                  </a:lnTo>
                  <a:lnTo>
                    <a:pt x="1999" y="765"/>
                  </a:lnTo>
                  <a:lnTo>
                    <a:pt x="2006" y="762"/>
                  </a:lnTo>
                  <a:lnTo>
                    <a:pt x="2019" y="753"/>
                  </a:lnTo>
                  <a:lnTo>
                    <a:pt x="2029" y="747"/>
                  </a:lnTo>
                  <a:lnTo>
                    <a:pt x="2032" y="744"/>
                  </a:lnTo>
                  <a:lnTo>
                    <a:pt x="2034" y="741"/>
                  </a:lnTo>
                  <a:lnTo>
                    <a:pt x="2035" y="739"/>
                  </a:lnTo>
                  <a:lnTo>
                    <a:pt x="2035" y="735"/>
                  </a:lnTo>
                  <a:lnTo>
                    <a:pt x="2032" y="731"/>
                  </a:lnTo>
                  <a:lnTo>
                    <a:pt x="2029" y="723"/>
                  </a:lnTo>
                  <a:lnTo>
                    <a:pt x="2025" y="712"/>
                  </a:lnTo>
                  <a:lnTo>
                    <a:pt x="2023" y="695"/>
                  </a:lnTo>
                  <a:lnTo>
                    <a:pt x="2023" y="679"/>
                  </a:lnTo>
                  <a:lnTo>
                    <a:pt x="2023" y="669"/>
                  </a:lnTo>
                  <a:lnTo>
                    <a:pt x="2023" y="662"/>
                  </a:lnTo>
                  <a:lnTo>
                    <a:pt x="2021" y="655"/>
                  </a:lnTo>
                  <a:lnTo>
                    <a:pt x="2017" y="649"/>
                  </a:lnTo>
                  <a:lnTo>
                    <a:pt x="2012" y="644"/>
                  </a:lnTo>
                  <a:lnTo>
                    <a:pt x="2009" y="639"/>
                  </a:lnTo>
                  <a:lnTo>
                    <a:pt x="2006" y="634"/>
                  </a:lnTo>
                  <a:lnTo>
                    <a:pt x="2007" y="632"/>
                  </a:lnTo>
                  <a:lnTo>
                    <a:pt x="2009" y="631"/>
                  </a:lnTo>
                  <a:lnTo>
                    <a:pt x="2010" y="630"/>
                  </a:lnTo>
                  <a:lnTo>
                    <a:pt x="2013" y="630"/>
                  </a:lnTo>
                  <a:lnTo>
                    <a:pt x="2022" y="632"/>
                  </a:lnTo>
                  <a:lnTo>
                    <a:pt x="2031" y="633"/>
                  </a:lnTo>
                  <a:lnTo>
                    <a:pt x="2035" y="633"/>
                  </a:lnTo>
                  <a:lnTo>
                    <a:pt x="2040" y="632"/>
                  </a:lnTo>
                  <a:lnTo>
                    <a:pt x="2043" y="630"/>
                  </a:lnTo>
                  <a:lnTo>
                    <a:pt x="2046" y="626"/>
                  </a:lnTo>
                  <a:lnTo>
                    <a:pt x="2049" y="616"/>
                  </a:lnTo>
                  <a:lnTo>
                    <a:pt x="2054" y="605"/>
                  </a:lnTo>
                  <a:lnTo>
                    <a:pt x="2059" y="593"/>
                  </a:lnTo>
                  <a:lnTo>
                    <a:pt x="2063" y="584"/>
                  </a:lnTo>
                  <a:lnTo>
                    <a:pt x="2069" y="577"/>
                  </a:lnTo>
                  <a:lnTo>
                    <a:pt x="2078" y="569"/>
                  </a:lnTo>
                  <a:lnTo>
                    <a:pt x="2085" y="562"/>
                  </a:lnTo>
                  <a:lnTo>
                    <a:pt x="2091" y="558"/>
                  </a:lnTo>
                  <a:lnTo>
                    <a:pt x="2094" y="558"/>
                  </a:lnTo>
                  <a:lnTo>
                    <a:pt x="2097" y="559"/>
                  </a:lnTo>
                  <a:lnTo>
                    <a:pt x="2100" y="562"/>
                  </a:lnTo>
                  <a:lnTo>
                    <a:pt x="2103" y="564"/>
                  </a:lnTo>
                  <a:lnTo>
                    <a:pt x="2111" y="571"/>
                  </a:lnTo>
                  <a:lnTo>
                    <a:pt x="2118" y="578"/>
                  </a:lnTo>
                  <a:lnTo>
                    <a:pt x="2124" y="587"/>
                  </a:lnTo>
                  <a:lnTo>
                    <a:pt x="2129" y="596"/>
                  </a:lnTo>
                  <a:lnTo>
                    <a:pt x="2133" y="608"/>
                  </a:lnTo>
                  <a:lnTo>
                    <a:pt x="2136" y="621"/>
                  </a:lnTo>
                  <a:lnTo>
                    <a:pt x="2137" y="639"/>
                  </a:lnTo>
                  <a:lnTo>
                    <a:pt x="2139" y="660"/>
                  </a:lnTo>
                  <a:lnTo>
                    <a:pt x="2142" y="671"/>
                  </a:lnTo>
                  <a:lnTo>
                    <a:pt x="2143" y="681"/>
                  </a:lnTo>
                  <a:lnTo>
                    <a:pt x="2147" y="689"/>
                  </a:lnTo>
                  <a:lnTo>
                    <a:pt x="2150" y="695"/>
                  </a:lnTo>
                  <a:lnTo>
                    <a:pt x="2167" y="713"/>
                  </a:lnTo>
                  <a:lnTo>
                    <a:pt x="2180" y="729"/>
                  </a:lnTo>
                  <a:lnTo>
                    <a:pt x="2185" y="740"/>
                  </a:lnTo>
                  <a:lnTo>
                    <a:pt x="2189" y="754"/>
                  </a:lnTo>
                  <a:lnTo>
                    <a:pt x="2194" y="769"/>
                  </a:lnTo>
                  <a:lnTo>
                    <a:pt x="2200" y="781"/>
                  </a:lnTo>
                  <a:lnTo>
                    <a:pt x="2208" y="789"/>
                  </a:lnTo>
                  <a:lnTo>
                    <a:pt x="2216" y="795"/>
                  </a:lnTo>
                  <a:lnTo>
                    <a:pt x="2225" y="798"/>
                  </a:lnTo>
                  <a:lnTo>
                    <a:pt x="2236" y="802"/>
                  </a:lnTo>
                  <a:lnTo>
                    <a:pt x="2242" y="803"/>
                  </a:lnTo>
                  <a:lnTo>
                    <a:pt x="2246" y="804"/>
                  </a:lnTo>
                  <a:lnTo>
                    <a:pt x="2251" y="807"/>
                  </a:lnTo>
                  <a:lnTo>
                    <a:pt x="2256" y="809"/>
                  </a:lnTo>
                  <a:lnTo>
                    <a:pt x="2261" y="813"/>
                  </a:lnTo>
                  <a:lnTo>
                    <a:pt x="2264" y="817"/>
                  </a:lnTo>
                  <a:lnTo>
                    <a:pt x="2268" y="822"/>
                  </a:lnTo>
                  <a:lnTo>
                    <a:pt x="2270" y="827"/>
                  </a:lnTo>
                  <a:lnTo>
                    <a:pt x="2276" y="841"/>
                  </a:lnTo>
                  <a:lnTo>
                    <a:pt x="2283" y="858"/>
                  </a:lnTo>
                  <a:lnTo>
                    <a:pt x="2290" y="874"/>
                  </a:lnTo>
                  <a:lnTo>
                    <a:pt x="2298" y="889"/>
                  </a:lnTo>
                  <a:lnTo>
                    <a:pt x="2302" y="901"/>
                  </a:lnTo>
                  <a:lnTo>
                    <a:pt x="2307" y="911"/>
                  </a:lnTo>
                  <a:lnTo>
                    <a:pt x="2309" y="915"/>
                  </a:lnTo>
                  <a:lnTo>
                    <a:pt x="2314" y="917"/>
                  </a:lnTo>
                  <a:lnTo>
                    <a:pt x="2319" y="917"/>
                  </a:lnTo>
                  <a:lnTo>
                    <a:pt x="2327" y="915"/>
                  </a:lnTo>
                  <a:lnTo>
                    <a:pt x="2331" y="914"/>
                  </a:lnTo>
                  <a:lnTo>
                    <a:pt x="2334" y="912"/>
                  </a:lnTo>
                  <a:lnTo>
                    <a:pt x="2338" y="912"/>
                  </a:lnTo>
                  <a:lnTo>
                    <a:pt x="2342" y="914"/>
                  </a:lnTo>
                  <a:lnTo>
                    <a:pt x="2347" y="916"/>
                  </a:lnTo>
                  <a:lnTo>
                    <a:pt x="2352" y="920"/>
                  </a:lnTo>
                  <a:lnTo>
                    <a:pt x="2357" y="924"/>
                  </a:lnTo>
                  <a:lnTo>
                    <a:pt x="2361" y="928"/>
                  </a:lnTo>
                  <a:lnTo>
                    <a:pt x="2365" y="929"/>
                  </a:lnTo>
                  <a:lnTo>
                    <a:pt x="2369" y="929"/>
                  </a:lnTo>
                  <a:lnTo>
                    <a:pt x="2387" y="914"/>
                  </a:lnTo>
                  <a:lnTo>
                    <a:pt x="2399" y="901"/>
                  </a:lnTo>
                  <a:lnTo>
                    <a:pt x="2405" y="899"/>
                  </a:lnTo>
                  <a:lnTo>
                    <a:pt x="2409" y="899"/>
                  </a:lnTo>
                  <a:lnTo>
                    <a:pt x="2413" y="901"/>
                  </a:lnTo>
                  <a:lnTo>
                    <a:pt x="2419" y="901"/>
                  </a:lnTo>
                  <a:lnTo>
                    <a:pt x="2421" y="902"/>
                  </a:lnTo>
                  <a:lnTo>
                    <a:pt x="2425" y="901"/>
                  </a:lnTo>
                  <a:lnTo>
                    <a:pt x="2428" y="899"/>
                  </a:lnTo>
                  <a:lnTo>
                    <a:pt x="2431" y="897"/>
                  </a:lnTo>
                  <a:lnTo>
                    <a:pt x="2432" y="893"/>
                  </a:lnTo>
                  <a:lnTo>
                    <a:pt x="2432" y="890"/>
                  </a:lnTo>
                  <a:lnTo>
                    <a:pt x="2432" y="885"/>
                  </a:lnTo>
                  <a:lnTo>
                    <a:pt x="2429" y="880"/>
                  </a:lnTo>
                  <a:lnTo>
                    <a:pt x="2425" y="870"/>
                  </a:lnTo>
                  <a:lnTo>
                    <a:pt x="2420" y="858"/>
                  </a:lnTo>
                  <a:lnTo>
                    <a:pt x="2416" y="845"/>
                  </a:lnTo>
                  <a:lnTo>
                    <a:pt x="2414" y="833"/>
                  </a:lnTo>
                  <a:lnTo>
                    <a:pt x="2414" y="827"/>
                  </a:lnTo>
                  <a:lnTo>
                    <a:pt x="2415" y="821"/>
                  </a:lnTo>
                  <a:lnTo>
                    <a:pt x="2418" y="816"/>
                  </a:lnTo>
                  <a:lnTo>
                    <a:pt x="2420" y="811"/>
                  </a:lnTo>
                  <a:lnTo>
                    <a:pt x="2425" y="807"/>
                  </a:lnTo>
                  <a:lnTo>
                    <a:pt x="2429" y="803"/>
                  </a:lnTo>
                  <a:lnTo>
                    <a:pt x="2437" y="800"/>
                  </a:lnTo>
                  <a:lnTo>
                    <a:pt x="2443" y="798"/>
                  </a:lnTo>
                  <a:lnTo>
                    <a:pt x="2450" y="796"/>
                  </a:lnTo>
                  <a:lnTo>
                    <a:pt x="2457" y="792"/>
                  </a:lnTo>
                  <a:lnTo>
                    <a:pt x="2463" y="788"/>
                  </a:lnTo>
                  <a:lnTo>
                    <a:pt x="2470" y="782"/>
                  </a:lnTo>
                  <a:lnTo>
                    <a:pt x="2481" y="771"/>
                  </a:lnTo>
                  <a:lnTo>
                    <a:pt x="2491" y="760"/>
                  </a:lnTo>
                  <a:lnTo>
                    <a:pt x="2497" y="757"/>
                  </a:lnTo>
                  <a:lnTo>
                    <a:pt x="2503" y="753"/>
                  </a:lnTo>
                  <a:lnTo>
                    <a:pt x="2509" y="751"/>
                  </a:lnTo>
                  <a:lnTo>
                    <a:pt x="2515" y="750"/>
                  </a:lnTo>
                  <a:lnTo>
                    <a:pt x="2528" y="747"/>
                  </a:lnTo>
                  <a:lnTo>
                    <a:pt x="2540" y="746"/>
                  </a:lnTo>
                  <a:lnTo>
                    <a:pt x="2551" y="744"/>
                  </a:lnTo>
                  <a:lnTo>
                    <a:pt x="2560" y="741"/>
                  </a:lnTo>
                  <a:lnTo>
                    <a:pt x="2564" y="739"/>
                  </a:lnTo>
                  <a:lnTo>
                    <a:pt x="2566" y="735"/>
                  </a:lnTo>
                  <a:lnTo>
                    <a:pt x="2569" y="732"/>
                  </a:lnTo>
                  <a:lnTo>
                    <a:pt x="2571" y="727"/>
                  </a:lnTo>
                  <a:lnTo>
                    <a:pt x="2571" y="716"/>
                  </a:lnTo>
                  <a:lnTo>
                    <a:pt x="2571" y="706"/>
                  </a:lnTo>
                  <a:lnTo>
                    <a:pt x="2571" y="700"/>
                  </a:lnTo>
                  <a:lnTo>
                    <a:pt x="2573" y="694"/>
                  </a:lnTo>
                  <a:lnTo>
                    <a:pt x="2576" y="688"/>
                  </a:lnTo>
                  <a:lnTo>
                    <a:pt x="2580" y="682"/>
                  </a:lnTo>
                  <a:lnTo>
                    <a:pt x="2586" y="677"/>
                  </a:lnTo>
                  <a:lnTo>
                    <a:pt x="2594" y="672"/>
                  </a:lnTo>
                  <a:lnTo>
                    <a:pt x="2599" y="669"/>
                  </a:lnTo>
                  <a:lnTo>
                    <a:pt x="2607" y="668"/>
                  </a:lnTo>
                  <a:lnTo>
                    <a:pt x="2614" y="666"/>
                  </a:lnTo>
                  <a:lnTo>
                    <a:pt x="2619" y="668"/>
                  </a:lnTo>
                  <a:lnTo>
                    <a:pt x="2624" y="670"/>
                  </a:lnTo>
                  <a:lnTo>
                    <a:pt x="2628" y="672"/>
                  </a:lnTo>
                  <a:lnTo>
                    <a:pt x="2633" y="682"/>
                  </a:lnTo>
                  <a:lnTo>
                    <a:pt x="2635" y="691"/>
                  </a:lnTo>
                  <a:lnTo>
                    <a:pt x="2638" y="701"/>
                  </a:lnTo>
                  <a:lnTo>
                    <a:pt x="2641" y="712"/>
                  </a:lnTo>
                  <a:lnTo>
                    <a:pt x="2643" y="716"/>
                  </a:lnTo>
                  <a:lnTo>
                    <a:pt x="2647" y="721"/>
                  </a:lnTo>
                  <a:lnTo>
                    <a:pt x="2652" y="726"/>
                  </a:lnTo>
                  <a:lnTo>
                    <a:pt x="2657" y="728"/>
                  </a:lnTo>
                  <a:lnTo>
                    <a:pt x="2661" y="731"/>
                  </a:lnTo>
                  <a:lnTo>
                    <a:pt x="2666" y="731"/>
                  </a:lnTo>
                  <a:lnTo>
                    <a:pt x="2668" y="731"/>
                  </a:lnTo>
                  <a:lnTo>
                    <a:pt x="2670" y="729"/>
                  </a:lnTo>
                  <a:lnTo>
                    <a:pt x="2671" y="727"/>
                  </a:lnTo>
                  <a:lnTo>
                    <a:pt x="2672" y="726"/>
                  </a:lnTo>
                  <a:lnTo>
                    <a:pt x="2678" y="713"/>
                  </a:lnTo>
                  <a:lnTo>
                    <a:pt x="2685" y="697"/>
                  </a:lnTo>
                  <a:lnTo>
                    <a:pt x="2695" y="682"/>
                  </a:lnTo>
                  <a:lnTo>
                    <a:pt x="2701" y="669"/>
                  </a:lnTo>
                  <a:lnTo>
                    <a:pt x="2706" y="657"/>
                  </a:lnTo>
                  <a:lnTo>
                    <a:pt x="2714" y="646"/>
                  </a:lnTo>
                  <a:lnTo>
                    <a:pt x="2718" y="637"/>
                  </a:lnTo>
                  <a:lnTo>
                    <a:pt x="2722" y="632"/>
                  </a:lnTo>
                  <a:lnTo>
                    <a:pt x="2724" y="631"/>
                  </a:lnTo>
                  <a:lnTo>
                    <a:pt x="2725" y="631"/>
                  </a:lnTo>
                  <a:lnTo>
                    <a:pt x="2725" y="633"/>
                  </a:lnTo>
                  <a:lnTo>
                    <a:pt x="2727" y="636"/>
                  </a:lnTo>
                  <a:lnTo>
                    <a:pt x="2728" y="643"/>
                  </a:lnTo>
                  <a:lnTo>
                    <a:pt x="2729" y="652"/>
                  </a:lnTo>
                  <a:lnTo>
                    <a:pt x="2731" y="662"/>
                  </a:lnTo>
                  <a:lnTo>
                    <a:pt x="2735" y="672"/>
                  </a:lnTo>
                  <a:lnTo>
                    <a:pt x="2741" y="682"/>
                  </a:lnTo>
                  <a:lnTo>
                    <a:pt x="2745" y="691"/>
                  </a:lnTo>
                  <a:lnTo>
                    <a:pt x="2748" y="700"/>
                  </a:lnTo>
                  <a:lnTo>
                    <a:pt x="2749" y="708"/>
                  </a:lnTo>
                  <a:lnTo>
                    <a:pt x="2752" y="718"/>
                  </a:lnTo>
                  <a:lnTo>
                    <a:pt x="2753" y="727"/>
                  </a:lnTo>
                  <a:lnTo>
                    <a:pt x="2754" y="739"/>
                  </a:lnTo>
                  <a:lnTo>
                    <a:pt x="2755" y="751"/>
                  </a:lnTo>
                  <a:lnTo>
                    <a:pt x="2756" y="756"/>
                  </a:lnTo>
                  <a:lnTo>
                    <a:pt x="2758" y="759"/>
                  </a:lnTo>
                  <a:lnTo>
                    <a:pt x="2760" y="762"/>
                  </a:lnTo>
                  <a:lnTo>
                    <a:pt x="2762" y="760"/>
                  </a:lnTo>
                  <a:lnTo>
                    <a:pt x="2767" y="758"/>
                  </a:lnTo>
                  <a:lnTo>
                    <a:pt x="2771" y="758"/>
                  </a:lnTo>
                  <a:lnTo>
                    <a:pt x="2775" y="758"/>
                  </a:lnTo>
                  <a:lnTo>
                    <a:pt x="2780" y="760"/>
                  </a:lnTo>
                  <a:lnTo>
                    <a:pt x="2787" y="772"/>
                  </a:lnTo>
                  <a:lnTo>
                    <a:pt x="2794" y="785"/>
                  </a:lnTo>
                  <a:lnTo>
                    <a:pt x="2797" y="789"/>
                  </a:lnTo>
                  <a:lnTo>
                    <a:pt x="2800" y="792"/>
                  </a:lnTo>
                  <a:lnTo>
                    <a:pt x="2805" y="794"/>
                  </a:lnTo>
                  <a:lnTo>
                    <a:pt x="2809" y="796"/>
                  </a:lnTo>
                  <a:lnTo>
                    <a:pt x="2817" y="797"/>
                  </a:lnTo>
                  <a:lnTo>
                    <a:pt x="2824" y="797"/>
                  </a:lnTo>
                  <a:lnTo>
                    <a:pt x="2831" y="797"/>
                  </a:lnTo>
                  <a:lnTo>
                    <a:pt x="2838" y="798"/>
                  </a:lnTo>
                  <a:lnTo>
                    <a:pt x="2846" y="801"/>
                  </a:lnTo>
                  <a:lnTo>
                    <a:pt x="2851" y="805"/>
                  </a:lnTo>
                  <a:lnTo>
                    <a:pt x="2859" y="813"/>
                  </a:lnTo>
                  <a:lnTo>
                    <a:pt x="2867" y="817"/>
                  </a:lnTo>
                  <a:lnTo>
                    <a:pt x="2876" y="822"/>
                  </a:lnTo>
                  <a:lnTo>
                    <a:pt x="2887" y="826"/>
                  </a:lnTo>
                  <a:lnTo>
                    <a:pt x="2898" y="830"/>
                  </a:lnTo>
                  <a:lnTo>
                    <a:pt x="2909" y="838"/>
                  </a:lnTo>
                  <a:lnTo>
                    <a:pt x="2918" y="845"/>
                  </a:lnTo>
                  <a:lnTo>
                    <a:pt x="2928" y="853"/>
                  </a:lnTo>
                  <a:lnTo>
                    <a:pt x="2931" y="855"/>
                  </a:lnTo>
                  <a:lnTo>
                    <a:pt x="2936" y="858"/>
                  </a:lnTo>
                  <a:lnTo>
                    <a:pt x="2941" y="858"/>
                  </a:lnTo>
                  <a:lnTo>
                    <a:pt x="2944" y="858"/>
                  </a:lnTo>
                  <a:lnTo>
                    <a:pt x="2948" y="857"/>
                  </a:lnTo>
                  <a:lnTo>
                    <a:pt x="2951" y="854"/>
                  </a:lnTo>
                  <a:lnTo>
                    <a:pt x="2954" y="851"/>
                  </a:lnTo>
                  <a:lnTo>
                    <a:pt x="2956" y="847"/>
                  </a:lnTo>
                  <a:lnTo>
                    <a:pt x="2961" y="835"/>
                  </a:lnTo>
                  <a:lnTo>
                    <a:pt x="2968" y="823"/>
                  </a:lnTo>
                  <a:lnTo>
                    <a:pt x="2969" y="821"/>
                  </a:lnTo>
                  <a:lnTo>
                    <a:pt x="2972" y="820"/>
                  </a:lnTo>
                  <a:lnTo>
                    <a:pt x="2973" y="820"/>
                  </a:lnTo>
                  <a:lnTo>
                    <a:pt x="2975" y="820"/>
                  </a:lnTo>
                  <a:lnTo>
                    <a:pt x="2980" y="822"/>
                  </a:lnTo>
                  <a:lnTo>
                    <a:pt x="2985" y="826"/>
                  </a:lnTo>
                  <a:lnTo>
                    <a:pt x="2999" y="838"/>
                  </a:lnTo>
                  <a:lnTo>
                    <a:pt x="3013" y="849"/>
                  </a:lnTo>
                  <a:lnTo>
                    <a:pt x="3017" y="853"/>
                  </a:lnTo>
                  <a:lnTo>
                    <a:pt x="3020" y="854"/>
                  </a:lnTo>
                  <a:lnTo>
                    <a:pt x="3023" y="854"/>
                  </a:lnTo>
                  <a:lnTo>
                    <a:pt x="3025" y="854"/>
                  </a:lnTo>
                  <a:lnTo>
                    <a:pt x="3029" y="851"/>
                  </a:lnTo>
                  <a:lnTo>
                    <a:pt x="3033" y="846"/>
                  </a:lnTo>
                  <a:lnTo>
                    <a:pt x="3039" y="840"/>
                  </a:lnTo>
                  <a:lnTo>
                    <a:pt x="3046" y="833"/>
                  </a:lnTo>
                  <a:lnTo>
                    <a:pt x="3051" y="829"/>
                  </a:lnTo>
                  <a:lnTo>
                    <a:pt x="3055" y="826"/>
                  </a:lnTo>
                  <a:lnTo>
                    <a:pt x="3060" y="823"/>
                  </a:lnTo>
                  <a:lnTo>
                    <a:pt x="3062" y="822"/>
                  </a:lnTo>
                  <a:lnTo>
                    <a:pt x="3064" y="826"/>
                  </a:lnTo>
                  <a:lnTo>
                    <a:pt x="3067" y="833"/>
                  </a:lnTo>
                  <a:close/>
                </a:path>
              </a:pathLst>
            </a:custGeom>
            <a:solidFill>
              <a:srgbClr val="FF3300">
                <a:alpha val="30196"/>
              </a:srgbClr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altLang="zh-CN" sz="1400" b="1" dirty="0"/>
            </a:p>
            <a:p>
              <a:r>
                <a:rPr lang="en-US" altLang="zh-CN" sz="1400" b="1" dirty="0"/>
                <a:t>           103</a:t>
              </a:r>
              <a:endParaRPr lang="zh-CN" altLang="en-US" sz="1400" b="1" dirty="0"/>
            </a:p>
          </p:txBody>
        </p:sp>
        <p:sp>
          <p:nvSpPr>
            <p:cNvPr id="53" name="湖南">
              <a:extLst>
                <a:ext uri="{FF2B5EF4-FFF2-40B4-BE49-F238E27FC236}">
                  <a16:creationId xmlns:a16="http://schemas.microsoft.com/office/drawing/2014/main" id="{25DF6983-ABD0-4D4E-AFB9-C23C42BFE7A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26169" y="4762749"/>
              <a:ext cx="552457" cy="628683"/>
            </a:xfrm>
            <a:custGeom>
              <a:avLst/>
              <a:gdLst>
                <a:gd name="T0" fmla="*/ 1870 w 2092"/>
                <a:gd name="T1" fmla="*/ 2073 h 2386"/>
                <a:gd name="T2" fmla="*/ 1729 w 2092"/>
                <a:gd name="T3" fmla="*/ 1997 h 2386"/>
                <a:gd name="T4" fmla="*/ 1575 w 2092"/>
                <a:gd name="T5" fmla="*/ 2103 h 2386"/>
                <a:gd name="T6" fmla="*/ 1639 w 2092"/>
                <a:gd name="T7" fmla="*/ 2220 h 2386"/>
                <a:gd name="T8" fmla="*/ 1554 w 2092"/>
                <a:gd name="T9" fmla="*/ 2265 h 2386"/>
                <a:gd name="T10" fmla="*/ 1347 w 2092"/>
                <a:gd name="T11" fmla="*/ 2157 h 2386"/>
                <a:gd name="T12" fmla="*/ 1280 w 2092"/>
                <a:gd name="T13" fmla="*/ 2308 h 2386"/>
                <a:gd name="T14" fmla="*/ 1071 w 2092"/>
                <a:gd name="T15" fmla="*/ 2386 h 2386"/>
                <a:gd name="T16" fmla="*/ 1030 w 2092"/>
                <a:gd name="T17" fmla="*/ 2244 h 2386"/>
                <a:gd name="T18" fmla="*/ 979 w 2092"/>
                <a:gd name="T19" fmla="*/ 2191 h 2386"/>
                <a:gd name="T20" fmla="*/ 857 w 2092"/>
                <a:gd name="T21" fmla="*/ 2273 h 2386"/>
                <a:gd name="T22" fmla="*/ 897 w 2092"/>
                <a:gd name="T23" fmla="*/ 2110 h 2386"/>
                <a:gd name="T24" fmla="*/ 979 w 2092"/>
                <a:gd name="T25" fmla="*/ 1903 h 2386"/>
                <a:gd name="T26" fmla="*/ 963 w 2092"/>
                <a:gd name="T27" fmla="*/ 1854 h 2386"/>
                <a:gd name="T28" fmla="*/ 948 w 2092"/>
                <a:gd name="T29" fmla="*/ 1737 h 2386"/>
                <a:gd name="T30" fmla="*/ 814 w 2092"/>
                <a:gd name="T31" fmla="*/ 1645 h 2386"/>
                <a:gd name="T32" fmla="*/ 667 w 2092"/>
                <a:gd name="T33" fmla="*/ 1677 h 2386"/>
                <a:gd name="T34" fmla="*/ 555 w 2092"/>
                <a:gd name="T35" fmla="*/ 1815 h 2386"/>
                <a:gd name="T36" fmla="*/ 491 w 2092"/>
                <a:gd name="T37" fmla="*/ 1740 h 2386"/>
                <a:gd name="T38" fmla="*/ 378 w 2092"/>
                <a:gd name="T39" fmla="*/ 1830 h 2386"/>
                <a:gd name="T40" fmla="*/ 346 w 2092"/>
                <a:gd name="T41" fmla="*/ 1810 h 2386"/>
                <a:gd name="T42" fmla="*/ 258 w 2092"/>
                <a:gd name="T43" fmla="*/ 1750 h 2386"/>
                <a:gd name="T44" fmla="*/ 213 w 2092"/>
                <a:gd name="T45" fmla="*/ 1699 h 2386"/>
                <a:gd name="T46" fmla="*/ 230 w 2092"/>
                <a:gd name="T47" fmla="*/ 1494 h 2386"/>
                <a:gd name="T48" fmla="*/ 245 w 2092"/>
                <a:gd name="T49" fmla="*/ 1426 h 2386"/>
                <a:gd name="T50" fmla="*/ 250 w 2092"/>
                <a:gd name="T51" fmla="*/ 1313 h 2386"/>
                <a:gd name="T52" fmla="*/ 121 w 2092"/>
                <a:gd name="T53" fmla="*/ 1321 h 2386"/>
                <a:gd name="T54" fmla="*/ 37 w 2092"/>
                <a:gd name="T55" fmla="*/ 1313 h 2386"/>
                <a:gd name="T56" fmla="*/ 195 w 2092"/>
                <a:gd name="T57" fmla="*/ 1180 h 2386"/>
                <a:gd name="T58" fmla="*/ 196 w 2092"/>
                <a:gd name="T59" fmla="*/ 1038 h 2386"/>
                <a:gd name="T60" fmla="*/ 193 w 2092"/>
                <a:gd name="T61" fmla="*/ 891 h 2386"/>
                <a:gd name="T62" fmla="*/ 180 w 2092"/>
                <a:gd name="T63" fmla="*/ 745 h 2386"/>
                <a:gd name="T64" fmla="*/ 180 w 2092"/>
                <a:gd name="T65" fmla="*/ 632 h 2386"/>
                <a:gd name="T66" fmla="*/ 182 w 2092"/>
                <a:gd name="T67" fmla="*/ 467 h 2386"/>
                <a:gd name="T68" fmla="*/ 208 w 2092"/>
                <a:gd name="T69" fmla="*/ 346 h 2386"/>
                <a:gd name="T70" fmla="*/ 334 w 2092"/>
                <a:gd name="T71" fmla="*/ 226 h 2386"/>
                <a:gd name="T72" fmla="*/ 521 w 2092"/>
                <a:gd name="T73" fmla="*/ 164 h 2386"/>
                <a:gd name="T74" fmla="*/ 684 w 2092"/>
                <a:gd name="T75" fmla="*/ 168 h 2386"/>
                <a:gd name="T76" fmla="*/ 624 w 2092"/>
                <a:gd name="T77" fmla="*/ 38 h 2386"/>
                <a:gd name="T78" fmla="*/ 740 w 2092"/>
                <a:gd name="T79" fmla="*/ 2 h 2386"/>
                <a:gd name="T80" fmla="*/ 942 w 2092"/>
                <a:gd name="T81" fmla="*/ 69 h 2386"/>
                <a:gd name="T82" fmla="*/ 1127 w 2092"/>
                <a:gd name="T83" fmla="*/ 111 h 2386"/>
                <a:gd name="T84" fmla="*/ 1254 w 2092"/>
                <a:gd name="T85" fmla="*/ 214 h 2386"/>
                <a:gd name="T86" fmla="*/ 1353 w 2092"/>
                <a:gd name="T87" fmla="*/ 229 h 2386"/>
                <a:gd name="T88" fmla="*/ 1503 w 2092"/>
                <a:gd name="T89" fmla="*/ 151 h 2386"/>
                <a:gd name="T90" fmla="*/ 1586 w 2092"/>
                <a:gd name="T91" fmla="*/ 162 h 2386"/>
                <a:gd name="T92" fmla="*/ 1597 w 2092"/>
                <a:gd name="T93" fmla="*/ 289 h 2386"/>
                <a:gd name="T94" fmla="*/ 1764 w 2092"/>
                <a:gd name="T95" fmla="*/ 115 h 2386"/>
                <a:gd name="T96" fmla="*/ 1825 w 2092"/>
                <a:gd name="T97" fmla="*/ 227 h 2386"/>
                <a:gd name="T98" fmla="*/ 1815 w 2092"/>
                <a:gd name="T99" fmla="*/ 366 h 2386"/>
                <a:gd name="T100" fmla="*/ 1882 w 2092"/>
                <a:gd name="T101" fmla="*/ 426 h 2386"/>
                <a:gd name="T102" fmla="*/ 1981 w 2092"/>
                <a:gd name="T103" fmla="*/ 521 h 2386"/>
                <a:gd name="T104" fmla="*/ 2037 w 2092"/>
                <a:gd name="T105" fmla="*/ 668 h 2386"/>
                <a:gd name="T106" fmla="*/ 2063 w 2092"/>
                <a:gd name="T107" fmla="*/ 750 h 2386"/>
                <a:gd name="T108" fmla="*/ 1979 w 2092"/>
                <a:gd name="T109" fmla="*/ 883 h 2386"/>
                <a:gd name="T110" fmla="*/ 1824 w 2092"/>
                <a:gd name="T111" fmla="*/ 1070 h 2386"/>
                <a:gd name="T112" fmla="*/ 1848 w 2092"/>
                <a:gd name="T113" fmla="*/ 1160 h 2386"/>
                <a:gd name="T114" fmla="*/ 1930 w 2092"/>
                <a:gd name="T115" fmla="*/ 1195 h 2386"/>
                <a:gd name="T116" fmla="*/ 1932 w 2092"/>
                <a:gd name="T117" fmla="*/ 1439 h 2386"/>
                <a:gd name="T118" fmla="*/ 2025 w 2092"/>
                <a:gd name="T119" fmla="*/ 1594 h 2386"/>
                <a:gd name="T120" fmla="*/ 2083 w 2092"/>
                <a:gd name="T121" fmla="*/ 1677 h 2386"/>
                <a:gd name="T122" fmla="*/ 1982 w 2092"/>
                <a:gd name="T123" fmla="*/ 1883 h 2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092" h="2386">
                  <a:moveTo>
                    <a:pt x="1994" y="2005"/>
                  </a:moveTo>
                  <a:lnTo>
                    <a:pt x="1989" y="2009"/>
                  </a:lnTo>
                  <a:lnTo>
                    <a:pt x="1983" y="2015"/>
                  </a:lnTo>
                  <a:lnTo>
                    <a:pt x="1979" y="2022"/>
                  </a:lnTo>
                  <a:lnTo>
                    <a:pt x="1978" y="2030"/>
                  </a:lnTo>
                  <a:lnTo>
                    <a:pt x="1976" y="2041"/>
                  </a:lnTo>
                  <a:lnTo>
                    <a:pt x="1971" y="2054"/>
                  </a:lnTo>
                  <a:lnTo>
                    <a:pt x="1968" y="2060"/>
                  </a:lnTo>
                  <a:lnTo>
                    <a:pt x="1963" y="2065"/>
                  </a:lnTo>
                  <a:lnTo>
                    <a:pt x="1957" y="2067"/>
                  </a:lnTo>
                  <a:lnTo>
                    <a:pt x="1951" y="2069"/>
                  </a:lnTo>
                  <a:lnTo>
                    <a:pt x="1944" y="2069"/>
                  </a:lnTo>
                  <a:lnTo>
                    <a:pt x="1938" y="2069"/>
                  </a:lnTo>
                  <a:lnTo>
                    <a:pt x="1933" y="2067"/>
                  </a:lnTo>
                  <a:lnTo>
                    <a:pt x="1928" y="2065"/>
                  </a:lnTo>
                  <a:lnTo>
                    <a:pt x="1924" y="2062"/>
                  </a:lnTo>
                  <a:lnTo>
                    <a:pt x="1920" y="2061"/>
                  </a:lnTo>
                  <a:lnTo>
                    <a:pt x="1914" y="2061"/>
                  </a:lnTo>
                  <a:lnTo>
                    <a:pt x="1909" y="2062"/>
                  </a:lnTo>
                  <a:lnTo>
                    <a:pt x="1900" y="2066"/>
                  </a:lnTo>
                  <a:lnTo>
                    <a:pt x="1893" y="2071"/>
                  </a:lnTo>
                  <a:lnTo>
                    <a:pt x="1888" y="2072"/>
                  </a:lnTo>
                  <a:lnTo>
                    <a:pt x="1884" y="2073"/>
                  </a:lnTo>
                  <a:lnTo>
                    <a:pt x="1880" y="2074"/>
                  </a:lnTo>
                  <a:lnTo>
                    <a:pt x="1875" y="2074"/>
                  </a:lnTo>
                  <a:lnTo>
                    <a:pt x="1870" y="2073"/>
                  </a:lnTo>
                  <a:lnTo>
                    <a:pt x="1865" y="2071"/>
                  </a:lnTo>
                  <a:lnTo>
                    <a:pt x="1862" y="2068"/>
                  </a:lnTo>
                  <a:lnTo>
                    <a:pt x="1859" y="2066"/>
                  </a:lnTo>
                  <a:lnTo>
                    <a:pt x="1856" y="2063"/>
                  </a:lnTo>
                  <a:lnTo>
                    <a:pt x="1853" y="2061"/>
                  </a:lnTo>
                  <a:lnTo>
                    <a:pt x="1851" y="2060"/>
                  </a:lnTo>
                  <a:lnTo>
                    <a:pt x="1848" y="2059"/>
                  </a:lnTo>
                  <a:lnTo>
                    <a:pt x="1838" y="2059"/>
                  </a:lnTo>
                  <a:lnTo>
                    <a:pt x="1825" y="2060"/>
                  </a:lnTo>
                  <a:lnTo>
                    <a:pt x="1818" y="2060"/>
                  </a:lnTo>
                  <a:lnTo>
                    <a:pt x="1811" y="2060"/>
                  </a:lnTo>
                  <a:lnTo>
                    <a:pt x="1806" y="2059"/>
                  </a:lnTo>
                  <a:lnTo>
                    <a:pt x="1801" y="2057"/>
                  </a:lnTo>
                  <a:lnTo>
                    <a:pt x="1792" y="2053"/>
                  </a:lnTo>
                  <a:lnTo>
                    <a:pt x="1783" y="2047"/>
                  </a:lnTo>
                  <a:lnTo>
                    <a:pt x="1774" y="2040"/>
                  </a:lnTo>
                  <a:lnTo>
                    <a:pt x="1764" y="2031"/>
                  </a:lnTo>
                  <a:lnTo>
                    <a:pt x="1761" y="2027"/>
                  </a:lnTo>
                  <a:lnTo>
                    <a:pt x="1757" y="2022"/>
                  </a:lnTo>
                  <a:lnTo>
                    <a:pt x="1755" y="2016"/>
                  </a:lnTo>
                  <a:lnTo>
                    <a:pt x="1752" y="2010"/>
                  </a:lnTo>
                  <a:lnTo>
                    <a:pt x="1750" y="2005"/>
                  </a:lnTo>
                  <a:lnTo>
                    <a:pt x="1746" y="2000"/>
                  </a:lnTo>
                  <a:lnTo>
                    <a:pt x="1743" y="1998"/>
                  </a:lnTo>
                  <a:lnTo>
                    <a:pt x="1739" y="1997"/>
                  </a:lnTo>
                  <a:lnTo>
                    <a:pt x="1729" y="1997"/>
                  </a:lnTo>
                  <a:lnTo>
                    <a:pt x="1718" y="1998"/>
                  </a:lnTo>
                  <a:lnTo>
                    <a:pt x="1707" y="1999"/>
                  </a:lnTo>
                  <a:lnTo>
                    <a:pt x="1699" y="2003"/>
                  </a:lnTo>
                  <a:lnTo>
                    <a:pt x="1691" y="2006"/>
                  </a:lnTo>
                  <a:lnTo>
                    <a:pt x="1686" y="2012"/>
                  </a:lnTo>
                  <a:lnTo>
                    <a:pt x="1680" y="2021"/>
                  </a:lnTo>
                  <a:lnTo>
                    <a:pt x="1675" y="2031"/>
                  </a:lnTo>
                  <a:lnTo>
                    <a:pt x="1669" y="2044"/>
                  </a:lnTo>
                  <a:lnTo>
                    <a:pt x="1666" y="2054"/>
                  </a:lnTo>
                  <a:lnTo>
                    <a:pt x="1663" y="2057"/>
                  </a:lnTo>
                  <a:lnTo>
                    <a:pt x="1660" y="2061"/>
                  </a:lnTo>
                  <a:lnTo>
                    <a:pt x="1656" y="2062"/>
                  </a:lnTo>
                  <a:lnTo>
                    <a:pt x="1651" y="2063"/>
                  </a:lnTo>
                  <a:lnTo>
                    <a:pt x="1642" y="2065"/>
                  </a:lnTo>
                  <a:lnTo>
                    <a:pt x="1634" y="2066"/>
                  </a:lnTo>
                  <a:lnTo>
                    <a:pt x="1616" y="2078"/>
                  </a:lnTo>
                  <a:lnTo>
                    <a:pt x="1600" y="2085"/>
                  </a:lnTo>
                  <a:lnTo>
                    <a:pt x="1593" y="2084"/>
                  </a:lnTo>
                  <a:lnTo>
                    <a:pt x="1586" y="2084"/>
                  </a:lnTo>
                  <a:lnTo>
                    <a:pt x="1582" y="2084"/>
                  </a:lnTo>
                  <a:lnTo>
                    <a:pt x="1580" y="2086"/>
                  </a:lnTo>
                  <a:lnTo>
                    <a:pt x="1578" y="2088"/>
                  </a:lnTo>
                  <a:lnTo>
                    <a:pt x="1575" y="2091"/>
                  </a:lnTo>
                  <a:lnTo>
                    <a:pt x="1575" y="2094"/>
                  </a:lnTo>
                  <a:lnTo>
                    <a:pt x="1574" y="2098"/>
                  </a:lnTo>
                  <a:lnTo>
                    <a:pt x="1575" y="2103"/>
                  </a:lnTo>
                  <a:lnTo>
                    <a:pt x="1576" y="2106"/>
                  </a:lnTo>
                  <a:lnTo>
                    <a:pt x="1579" y="2110"/>
                  </a:lnTo>
                  <a:lnTo>
                    <a:pt x="1582" y="2113"/>
                  </a:lnTo>
                  <a:lnTo>
                    <a:pt x="1587" y="2117"/>
                  </a:lnTo>
                  <a:lnTo>
                    <a:pt x="1593" y="2119"/>
                  </a:lnTo>
                  <a:lnTo>
                    <a:pt x="1600" y="2120"/>
                  </a:lnTo>
                  <a:lnTo>
                    <a:pt x="1607" y="2120"/>
                  </a:lnTo>
                  <a:lnTo>
                    <a:pt x="1615" y="2120"/>
                  </a:lnTo>
                  <a:lnTo>
                    <a:pt x="1622" y="2119"/>
                  </a:lnTo>
                  <a:lnTo>
                    <a:pt x="1629" y="2118"/>
                  </a:lnTo>
                  <a:lnTo>
                    <a:pt x="1634" y="2118"/>
                  </a:lnTo>
                  <a:lnTo>
                    <a:pt x="1638" y="2118"/>
                  </a:lnTo>
                  <a:lnTo>
                    <a:pt x="1642" y="2120"/>
                  </a:lnTo>
                  <a:lnTo>
                    <a:pt x="1644" y="2124"/>
                  </a:lnTo>
                  <a:lnTo>
                    <a:pt x="1644" y="2128"/>
                  </a:lnTo>
                  <a:lnTo>
                    <a:pt x="1644" y="2130"/>
                  </a:lnTo>
                  <a:lnTo>
                    <a:pt x="1644" y="2134"/>
                  </a:lnTo>
                  <a:lnTo>
                    <a:pt x="1641" y="2138"/>
                  </a:lnTo>
                  <a:lnTo>
                    <a:pt x="1635" y="2145"/>
                  </a:lnTo>
                  <a:lnTo>
                    <a:pt x="1632" y="2150"/>
                  </a:lnTo>
                  <a:lnTo>
                    <a:pt x="1630" y="2156"/>
                  </a:lnTo>
                  <a:lnTo>
                    <a:pt x="1630" y="2163"/>
                  </a:lnTo>
                  <a:lnTo>
                    <a:pt x="1631" y="2173"/>
                  </a:lnTo>
                  <a:lnTo>
                    <a:pt x="1634" y="2191"/>
                  </a:lnTo>
                  <a:lnTo>
                    <a:pt x="1636" y="2206"/>
                  </a:lnTo>
                  <a:lnTo>
                    <a:pt x="1639" y="2220"/>
                  </a:lnTo>
                  <a:lnTo>
                    <a:pt x="1643" y="2232"/>
                  </a:lnTo>
                  <a:lnTo>
                    <a:pt x="1648" y="2244"/>
                  </a:lnTo>
                  <a:lnTo>
                    <a:pt x="1653" y="2254"/>
                  </a:lnTo>
                  <a:lnTo>
                    <a:pt x="1653" y="2258"/>
                  </a:lnTo>
                  <a:lnTo>
                    <a:pt x="1653" y="2262"/>
                  </a:lnTo>
                  <a:lnTo>
                    <a:pt x="1650" y="2265"/>
                  </a:lnTo>
                  <a:lnTo>
                    <a:pt x="1647" y="2267"/>
                  </a:lnTo>
                  <a:lnTo>
                    <a:pt x="1643" y="2268"/>
                  </a:lnTo>
                  <a:lnTo>
                    <a:pt x="1638" y="2268"/>
                  </a:lnTo>
                  <a:lnTo>
                    <a:pt x="1635" y="2267"/>
                  </a:lnTo>
                  <a:lnTo>
                    <a:pt x="1631" y="2264"/>
                  </a:lnTo>
                  <a:lnTo>
                    <a:pt x="1628" y="2262"/>
                  </a:lnTo>
                  <a:lnTo>
                    <a:pt x="1624" y="2261"/>
                  </a:lnTo>
                  <a:lnTo>
                    <a:pt x="1619" y="2260"/>
                  </a:lnTo>
                  <a:lnTo>
                    <a:pt x="1613" y="2260"/>
                  </a:lnTo>
                  <a:lnTo>
                    <a:pt x="1606" y="2261"/>
                  </a:lnTo>
                  <a:lnTo>
                    <a:pt x="1598" y="2262"/>
                  </a:lnTo>
                  <a:lnTo>
                    <a:pt x="1590" y="2265"/>
                  </a:lnTo>
                  <a:lnTo>
                    <a:pt x="1579" y="2269"/>
                  </a:lnTo>
                  <a:lnTo>
                    <a:pt x="1573" y="2271"/>
                  </a:lnTo>
                  <a:lnTo>
                    <a:pt x="1569" y="2273"/>
                  </a:lnTo>
                  <a:lnTo>
                    <a:pt x="1565" y="2273"/>
                  </a:lnTo>
                  <a:lnTo>
                    <a:pt x="1561" y="2271"/>
                  </a:lnTo>
                  <a:lnTo>
                    <a:pt x="1559" y="2270"/>
                  </a:lnTo>
                  <a:lnTo>
                    <a:pt x="1556" y="2268"/>
                  </a:lnTo>
                  <a:lnTo>
                    <a:pt x="1554" y="2265"/>
                  </a:lnTo>
                  <a:lnTo>
                    <a:pt x="1552" y="2263"/>
                  </a:lnTo>
                  <a:lnTo>
                    <a:pt x="1547" y="2250"/>
                  </a:lnTo>
                  <a:lnTo>
                    <a:pt x="1541" y="2236"/>
                  </a:lnTo>
                  <a:lnTo>
                    <a:pt x="1535" y="2225"/>
                  </a:lnTo>
                  <a:lnTo>
                    <a:pt x="1530" y="2214"/>
                  </a:lnTo>
                  <a:lnTo>
                    <a:pt x="1527" y="2202"/>
                  </a:lnTo>
                  <a:lnTo>
                    <a:pt x="1521" y="2189"/>
                  </a:lnTo>
                  <a:lnTo>
                    <a:pt x="1517" y="2183"/>
                  </a:lnTo>
                  <a:lnTo>
                    <a:pt x="1512" y="2179"/>
                  </a:lnTo>
                  <a:lnTo>
                    <a:pt x="1506" y="2175"/>
                  </a:lnTo>
                  <a:lnTo>
                    <a:pt x="1499" y="2173"/>
                  </a:lnTo>
                  <a:lnTo>
                    <a:pt x="1483" y="2170"/>
                  </a:lnTo>
                  <a:lnTo>
                    <a:pt x="1465" y="2169"/>
                  </a:lnTo>
                  <a:lnTo>
                    <a:pt x="1456" y="2162"/>
                  </a:lnTo>
                  <a:lnTo>
                    <a:pt x="1449" y="2156"/>
                  </a:lnTo>
                  <a:lnTo>
                    <a:pt x="1433" y="2163"/>
                  </a:lnTo>
                  <a:lnTo>
                    <a:pt x="1417" y="2169"/>
                  </a:lnTo>
                  <a:lnTo>
                    <a:pt x="1408" y="2161"/>
                  </a:lnTo>
                  <a:lnTo>
                    <a:pt x="1398" y="2154"/>
                  </a:lnTo>
                  <a:lnTo>
                    <a:pt x="1391" y="2155"/>
                  </a:lnTo>
                  <a:lnTo>
                    <a:pt x="1382" y="2160"/>
                  </a:lnTo>
                  <a:lnTo>
                    <a:pt x="1376" y="2161"/>
                  </a:lnTo>
                  <a:lnTo>
                    <a:pt x="1370" y="2163"/>
                  </a:lnTo>
                  <a:lnTo>
                    <a:pt x="1365" y="2163"/>
                  </a:lnTo>
                  <a:lnTo>
                    <a:pt x="1360" y="2162"/>
                  </a:lnTo>
                  <a:lnTo>
                    <a:pt x="1347" y="2157"/>
                  </a:lnTo>
                  <a:lnTo>
                    <a:pt x="1336" y="2154"/>
                  </a:lnTo>
                  <a:lnTo>
                    <a:pt x="1327" y="2153"/>
                  </a:lnTo>
                  <a:lnTo>
                    <a:pt x="1319" y="2153"/>
                  </a:lnTo>
                  <a:lnTo>
                    <a:pt x="1316" y="2153"/>
                  </a:lnTo>
                  <a:lnTo>
                    <a:pt x="1314" y="2154"/>
                  </a:lnTo>
                  <a:lnTo>
                    <a:pt x="1313" y="2156"/>
                  </a:lnTo>
                  <a:lnTo>
                    <a:pt x="1311" y="2157"/>
                  </a:lnTo>
                  <a:lnTo>
                    <a:pt x="1309" y="2163"/>
                  </a:lnTo>
                  <a:lnTo>
                    <a:pt x="1308" y="2170"/>
                  </a:lnTo>
                  <a:lnTo>
                    <a:pt x="1307" y="2185"/>
                  </a:lnTo>
                  <a:lnTo>
                    <a:pt x="1305" y="2197"/>
                  </a:lnTo>
                  <a:lnTo>
                    <a:pt x="1302" y="2211"/>
                  </a:lnTo>
                  <a:lnTo>
                    <a:pt x="1300" y="2227"/>
                  </a:lnTo>
                  <a:lnTo>
                    <a:pt x="1298" y="2236"/>
                  </a:lnTo>
                  <a:lnTo>
                    <a:pt x="1298" y="2244"/>
                  </a:lnTo>
                  <a:lnTo>
                    <a:pt x="1300" y="2251"/>
                  </a:lnTo>
                  <a:lnTo>
                    <a:pt x="1302" y="2257"/>
                  </a:lnTo>
                  <a:lnTo>
                    <a:pt x="1303" y="2262"/>
                  </a:lnTo>
                  <a:lnTo>
                    <a:pt x="1304" y="2268"/>
                  </a:lnTo>
                  <a:lnTo>
                    <a:pt x="1305" y="2273"/>
                  </a:lnTo>
                  <a:lnTo>
                    <a:pt x="1304" y="2279"/>
                  </a:lnTo>
                  <a:lnTo>
                    <a:pt x="1303" y="2283"/>
                  </a:lnTo>
                  <a:lnTo>
                    <a:pt x="1301" y="2288"/>
                  </a:lnTo>
                  <a:lnTo>
                    <a:pt x="1297" y="2293"/>
                  </a:lnTo>
                  <a:lnTo>
                    <a:pt x="1294" y="2298"/>
                  </a:lnTo>
                  <a:lnTo>
                    <a:pt x="1280" y="2308"/>
                  </a:lnTo>
                  <a:lnTo>
                    <a:pt x="1265" y="2321"/>
                  </a:lnTo>
                  <a:lnTo>
                    <a:pt x="1258" y="2328"/>
                  </a:lnTo>
                  <a:lnTo>
                    <a:pt x="1254" y="2333"/>
                  </a:lnTo>
                  <a:lnTo>
                    <a:pt x="1251" y="2338"/>
                  </a:lnTo>
                  <a:lnTo>
                    <a:pt x="1248" y="2339"/>
                  </a:lnTo>
                  <a:lnTo>
                    <a:pt x="1246" y="2338"/>
                  </a:lnTo>
                  <a:lnTo>
                    <a:pt x="1244" y="2336"/>
                  </a:lnTo>
                  <a:lnTo>
                    <a:pt x="1238" y="2334"/>
                  </a:lnTo>
                  <a:lnTo>
                    <a:pt x="1227" y="2333"/>
                  </a:lnTo>
                  <a:lnTo>
                    <a:pt x="1210" y="2332"/>
                  </a:lnTo>
                  <a:lnTo>
                    <a:pt x="1189" y="2331"/>
                  </a:lnTo>
                  <a:lnTo>
                    <a:pt x="1166" y="2331"/>
                  </a:lnTo>
                  <a:lnTo>
                    <a:pt x="1145" y="2331"/>
                  </a:lnTo>
                  <a:lnTo>
                    <a:pt x="1137" y="2332"/>
                  </a:lnTo>
                  <a:lnTo>
                    <a:pt x="1127" y="2334"/>
                  </a:lnTo>
                  <a:lnTo>
                    <a:pt x="1119" y="2339"/>
                  </a:lnTo>
                  <a:lnTo>
                    <a:pt x="1110" y="2344"/>
                  </a:lnTo>
                  <a:lnTo>
                    <a:pt x="1103" y="2350"/>
                  </a:lnTo>
                  <a:lnTo>
                    <a:pt x="1097" y="2356"/>
                  </a:lnTo>
                  <a:lnTo>
                    <a:pt x="1093" y="2363"/>
                  </a:lnTo>
                  <a:lnTo>
                    <a:pt x="1089" y="2369"/>
                  </a:lnTo>
                  <a:lnTo>
                    <a:pt x="1086" y="2375"/>
                  </a:lnTo>
                  <a:lnTo>
                    <a:pt x="1082" y="2378"/>
                  </a:lnTo>
                  <a:lnTo>
                    <a:pt x="1078" y="2382"/>
                  </a:lnTo>
                  <a:lnTo>
                    <a:pt x="1075" y="2384"/>
                  </a:lnTo>
                  <a:lnTo>
                    <a:pt x="1071" y="2386"/>
                  </a:lnTo>
                  <a:lnTo>
                    <a:pt x="1069" y="2386"/>
                  </a:lnTo>
                  <a:lnTo>
                    <a:pt x="1065" y="2386"/>
                  </a:lnTo>
                  <a:lnTo>
                    <a:pt x="1063" y="2383"/>
                  </a:lnTo>
                  <a:lnTo>
                    <a:pt x="1058" y="2381"/>
                  </a:lnTo>
                  <a:lnTo>
                    <a:pt x="1053" y="2378"/>
                  </a:lnTo>
                  <a:lnTo>
                    <a:pt x="1046" y="2376"/>
                  </a:lnTo>
                  <a:lnTo>
                    <a:pt x="1036" y="2375"/>
                  </a:lnTo>
                  <a:lnTo>
                    <a:pt x="1031" y="2375"/>
                  </a:lnTo>
                  <a:lnTo>
                    <a:pt x="1027" y="2372"/>
                  </a:lnTo>
                  <a:lnTo>
                    <a:pt x="1025" y="2371"/>
                  </a:lnTo>
                  <a:lnTo>
                    <a:pt x="1024" y="2369"/>
                  </a:lnTo>
                  <a:lnTo>
                    <a:pt x="1024" y="2363"/>
                  </a:lnTo>
                  <a:lnTo>
                    <a:pt x="1025" y="2355"/>
                  </a:lnTo>
                  <a:lnTo>
                    <a:pt x="1028" y="2347"/>
                  </a:lnTo>
                  <a:lnTo>
                    <a:pt x="1031" y="2340"/>
                  </a:lnTo>
                  <a:lnTo>
                    <a:pt x="1033" y="2332"/>
                  </a:lnTo>
                  <a:lnTo>
                    <a:pt x="1034" y="2323"/>
                  </a:lnTo>
                  <a:lnTo>
                    <a:pt x="1027" y="2307"/>
                  </a:lnTo>
                  <a:lnTo>
                    <a:pt x="1019" y="2289"/>
                  </a:lnTo>
                  <a:lnTo>
                    <a:pt x="1019" y="2283"/>
                  </a:lnTo>
                  <a:lnTo>
                    <a:pt x="1020" y="2279"/>
                  </a:lnTo>
                  <a:lnTo>
                    <a:pt x="1021" y="2274"/>
                  </a:lnTo>
                  <a:lnTo>
                    <a:pt x="1024" y="2268"/>
                  </a:lnTo>
                  <a:lnTo>
                    <a:pt x="1027" y="2257"/>
                  </a:lnTo>
                  <a:lnTo>
                    <a:pt x="1030" y="2249"/>
                  </a:lnTo>
                  <a:lnTo>
                    <a:pt x="1030" y="2244"/>
                  </a:lnTo>
                  <a:lnTo>
                    <a:pt x="1028" y="2241"/>
                  </a:lnTo>
                  <a:lnTo>
                    <a:pt x="1027" y="2238"/>
                  </a:lnTo>
                  <a:lnTo>
                    <a:pt x="1026" y="2236"/>
                  </a:lnTo>
                  <a:lnTo>
                    <a:pt x="1020" y="2235"/>
                  </a:lnTo>
                  <a:lnTo>
                    <a:pt x="1011" y="2232"/>
                  </a:lnTo>
                  <a:lnTo>
                    <a:pt x="1008" y="2232"/>
                  </a:lnTo>
                  <a:lnTo>
                    <a:pt x="1007" y="2231"/>
                  </a:lnTo>
                  <a:lnTo>
                    <a:pt x="1007" y="2229"/>
                  </a:lnTo>
                  <a:lnTo>
                    <a:pt x="1007" y="2226"/>
                  </a:lnTo>
                  <a:lnTo>
                    <a:pt x="1008" y="2220"/>
                  </a:lnTo>
                  <a:lnTo>
                    <a:pt x="1009" y="2213"/>
                  </a:lnTo>
                  <a:lnTo>
                    <a:pt x="1013" y="2206"/>
                  </a:lnTo>
                  <a:lnTo>
                    <a:pt x="1014" y="2199"/>
                  </a:lnTo>
                  <a:lnTo>
                    <a:pt x="1017" y="2194"/>
                  </a:lnTo>
                  <a:lnTo>
                    <a:pt x="1015" y="2191"/>
                  </a:lnTo>
                  <a:lnTo>
                    <a:pt x="1013" y="2186"/>
                  </a:lnTo>
                  <a:lnTo>
                    <a:pt x="1009" y="2183"/>
                  </a:lnTo>
                  <a:lnTo>
                    <a:pt x="1006" y="2181"/>
                  </a:lnTo>
                  <a:lnTo>
                    <a:pt x="1002" y="2181"/>
                  </a:lnTo>
                  <a:lnTo>
                    <a:pt x="999" y="2181"/>
                  </a:lnTo>
                  <a:lnTo>
                    <a:pt x="995" y="2182"/>
                  </a:lnTo>
                  <a:lnTo>
                    <a:pt x="992" y="2185"/>
                  </a:lnTo>
                  <a:lnTo>
                    <a:pt x="988" y="2187"/>
                  </a:lnTo>
                  <a:lnTo>
                    <a:pt x="984" y="2189"/>
                  </a:lnTo>
                  <a:lnTo>
                    <a:pt x="982" y="2191"/>
                  </a:lnTo>
                  <a:lnTo>
                    <a:pt x="979" y="2191"/>
                  </a:lnTo>
                  <a:lnTo>
                    <a:pt x="976" y="2191"/>
                  </a:lnTo>
                  <a:lnTo>
                    <a:pt x="971" y="2187"/>
                  </a:lnTo>
                  <a:lnTo>
                    <a:pt x="965" y="2182"/>
                  </a:lnTo>
                  <a:lnTo>
                    <a:pt x="962" y="2180"/>
                  </a:lnTo>
                  <a:lnTo>
                    <a:pt x="960" y="2179"/>
                  </a:lnTo>
                  <a:lnTo>
                    <a:pt x="956" y="2179"/>
                  </a:lnTo>
                  <a:lnTo>
                    <a:pt x="954" y="2179"/>
                  </a:lnTo>
                  <a:lnTo>
                    <a:pt x="946" y="2181"/>
                  </a:lnTo>
                  <a:lnTo>
                    <a:pt x="941" y="2187"/>
                  </a:lnTo>
                  <a:lnTo>
                    <a:pt x="925" y="2201"/>
                  </a:lnTo>
                  <a:lnTo>
                    <a:pt x="908" y="2217"/>
                  </a:lnTo>
                  <a:lnTo>
                    <a:pt x="905" y="2220"/>
                  </a:lnTo>
                  <a:lnTo>
                    <a:pt x="902" y="2225"/>
                  </a:lnTo>
                  <a:lnTo>
                    <a:pt x="900" y="2230"/>
                  </a:lnTo>
                  <a:lnTo>
                    <a:pt x="899" y="2235"/>
                  </a:lnTo>
                  <a:lnTo>
                    <a:pt x="897" y="2244"/>
                  </a:lnTo>
                  <a:lnTo>
                    <a:pt x="895" y="2256"/>
                  </a:lnTo>
                  <a:lnTo>
                    <a:pt x="894" y="2261"/>
                  </a:lnTo>
                  <a:lnTo>
                    <a:pt x="892" y="2265"/>
                  </a:lnTo>
                  <a:lnTo>
                    <a:pt x="889" y="2268"/>
                  </a:lnTo>
                  <a:lnTo>
                    <a:pt x="886" y="2270"/>
                  </a:lnTo>
                  <a:lnTo>
                    <a:pt x="881" y="2273"/>
                  </a:lnTo>
                  <a:lnTo>
                    <a:pt x="876" y="2273"/>
                  </a:lnTo>
                  <a:lnTo>
                    <a:pt x="870" y="2274"/>
                  </a:lnTo>
                  <a:lnTo>
                    <a:pt x="863" y="2274"/>
                  </a:lnTo>
                  <a:lnTo>
                    <a:pt x="857" y="2273"/>
                  </a:lnTo>
                  <a:lnTo>
                    <a:pt x="853" y="2271"/>
                  </a:lnTo>
                  <a:lnTo>
                    <a:pt x="848" y="2269"/>
                  </a:lnTo>
                  <a:lnTo>
                    <a:pt x="845" y="2265"/>
                  </a:lnTo>
                  <a:lnTo>
                    <a:pt x="841" y="2256"/>
                  </a:lnTo>
                  <a:lnTo>
                    <a:pt x="838" y="2243"/>
                  </a:lnTo>
                  <a:lnTo>
                    <a:pt x="836" y="2229"/>
                  </a:lnTo>
                  <a:lnTo>
                    <a:pt x="835" y="2213"/>
                  </a:lnTo>
                  <a:lnTo>
                    <a:pt x="835" y="2206"/>
                  </a:lnTo>
                  <a:lnTo>
                    <a:pt x="836" y="2199"/>
                  </a:lnTo>
                  <a:lnTo>
                    <a:pt x="837" y="2192"/>
                  </a:lnTo>
                  <a:lnTo>
                    <a:pt x="839" y="2186"/>
                  </a:lnTo>
                  <a:lnTo>
                    <a:pt x="843" y="2180"/>
                  </a:lnTo>
                  <a:lnTo>
                    <a:pt x="847" y="2175"/>
                  </a:lnTo>
                  <a:lnTo>
                    <a:pt x="851" y="2172"/>
                  </a:lnTo>
                  <a:lnTo>
                    <a:pt x="856" y="2168"/>
                  </a:lnTo>
                  <a:lnTo>
                    <a:pt x="868" y="2162"/>
                  </a:lnTo>
                  <a:lnTo>
                    <a:pt x="879" y="2157"/>
                  </a:lnTo>
                  <a:lnTo>
                    <a:pt x="885" y="2154"/>
                  </a:lnTo>
                  <a:lnTo>
                    <a:pt x="887" y="2151"/>
                  </a:lnTo>
                  <a:lnTo>
                    <a:pt x="889" y="2149"/>
                  </a:lnTo>
                  <a:lnTo>
                    <a:pt x="891" y="2145"/>
                  </a:lnTo>
                  <a:lnTo>
                    <a:pt x="892" y="2138"/>
                  </a:lnTo>
                  <a:lnTo>
                    <a:pt x="893" y="2126"/>
                  </a:lnTo>
                  <a:lnTo>
                    <a:pt x="893" y="2119"/>
                  </a:lnTo>
                  <a:lnTo>
                    <a:pt x="895" y="2115"/>
                  </a:lnTo>
                  <a:lnTo>
                    <a:pt x="897" y="2110"/>
                  </a:lnTo>
                  <a:lnTo>
                    <a:pt x="900" y="2105"/>
                  </a:lnTo>
                  <a:lnTo>
                    <a:pt x="908" y="2095"/>
                  </a:lnTo>
                  <a:lnTo>
                    <a:pt x="920" y="2085"/>
                  </a:lnTo>
                  <a:lnTo>
                    <a:pt x="932" y="2073"/>
                  </a:lnTo>
                  <a:lnTo>
                    <a:pt x="943" y="2061"/>
                  </a:lnTo>
                  <a:lnTo>
                    <a:pt x="954" y="2050"/>
                  </a:lnTo>
                  <a:lnTo>
                    <a:pt x="963" y="2040"/>
                  </a:lnTo>
                  <a:lnTo>
                    <a:pt x="968" y="2035"/>
                  </a:lnTo>
                  <a:lnTo>
                    <a:pt x="970" y="2029"/>
                  </a:lnTo>
                  <a:lnTo>
                    <a:pt x="974" y="2022"/>
                  </a:lnTo>
                  <a:lnTo>
                    <a:pt x="975" y="2015"/>
                  </a:lnTo>
                  <a:lnTo>
                    <a:pt x="976" y="2008"/>
                  </a:lnTo>
                  <a:lnTo>
                    <a:pt x="976" y="2000"/>
                  </a:lnTo>
                  <a:lnTo>
                    <a:pt x="976" y="1994"/>
                  </a:lnTo>
                  <a:lnTo>
                    <a:pt x="975" y="1987"/>
                  </a:lnTo>
                  <a:lnTo>
                    <a:pt x="971" y="1977"/>
                  </a:lnTo>
                  <a:lnTo>
                    <a:pt x="968" y="1967"/>
                  </a:lnTo>
                  <a:lnTo>
                    <a:pt x="964" y="1956"/>
                  </a:lnTo>
                  <a:lnTo>
                    <a:pt x="963" y="1945"/>
                  </a:lnTo>
                  <a:lnTo>
                    <a:pt x="961" y="1933"/>
                  </a:lnTo>
                  <a:lnTo>
                    <a:pt x="960" y="1922"/>
                  </a:lnTo>
                  <a:lnTo>
                    <a:pt x="960" y="1917"/>
                  </a:lnTo>
                  <a:lnTo>
                    <a:pt x="961" y="1914"/>
                  </a:lnTo>
                  <a:lnTo>
                    <a:pt x="964" y="1909"/>
                  </a:lnTo>
                  <a:lnTo>
                    <a:pt x="969" y="1905"/>
                  </a:lnTo>
                  <a:lnTo>
                    <a:pt x="979" y="1903"/>
                  </a:lnTo>
                  <a:lnTo>
                    <a:pt x="992" y="1904"/>
                  </a:lnTo>
                  <a:lnTo>
                    <a:pt x="999" y="1904"/>
                  </a:lnTo>
                  <a:lnTo>
                    <a:pt x="1005" y="1904"/>
                  </a:lnTo>
                  <a:lnTo>
                    <a:pt x="1009" y="1903"/>
                  </a:lnTo>
                  <a:lnTo>
                    <a:pt x="1014" y="1902"/>
                  </a:lnTo>
                  <a:lnTo>
                    <a:pt x="1017" y="1899"/>
                  </a:lnTo>
                  <a:lnTo>
                    <a:pt x="1018" y="1896"/>
                  </a:lnTo>
                  <a:lnTo>
                    <a:pt x="1018" y="1892"/>
                  </a:lnTo>
                  <a:lnTo>
                    <a:pt x="1017" y="1887"/>
                  </a:lnTo>
                  <a:lnTo>
                    <a:pt x="1015" y="1880"/>
                  </a:lnTo>
                  <a:lnTo>
                    <a:pt x="1015" y="1874"/>
                  </a:lnTo>
                  <a:lnTo>
                    <a:pt x="1021" y="1868"/>
                  </a:lnTo>
                  <a:lnTo>
                    <a:pt x="1028" y="1863"/>
                  </a:lnTo>
                  <a:lnTo>
                    <a:pt x="1031" y="1860"/>
                  </a:lnTo>
                  <a:lnTo>
                    <a:pt x="1032" y="1858"/>
                  </a:lnTo>
                  <a:lnTo>
                    <a:pt x="1032" y="1855"/>
                  </a:lnTo>
                  <a:lnTo>
                    <a:pt x="1031" y="1854"/>
                  </a:lnTo>
                  <a:lnTo>
                    <a:pt x="1026" y="1851"/>
                  </a:lnTo>
                  <a:lnTo>
                    <a:pt x="1018" y="1849"/>
                  </a:lnTo>
                  <a:lnTo>
                    <a:pt x="1006" y="1848"/>
                  </a:lnTo>
                  <a:lnTo>
                    <a:pt x="993" y="1845"/>
                  </a:lnTo>
                  <a:lnTo>
                    <a:pt x="986" y="1844"/>
                  </a:lnTo>
                  <a:lnTo>
                    <a:pt x="980" y="1845"/>
                  </a:lnTo>
                  <a:lnTo>
                    <a:pt x="976" y="1846"/>
                  </a:lnTo>
                  <a:lnTo>
                    <a:pt x="971" y="1847"/>
                  </a:lnTo>
                  <a:lnTo>
                    <a:pt x="963" y="1854"/>
                  </a:lnTo>
                  <a:lnTo>
                    <a:pt x="954" y="1865"/>
                  </a:lnTo>
                  <a:lnTo>
                    <a:pt x="948" y="1868"/>
                  </a:lnTo>
                  <a:lnTo>
                    <a:pt x="943" y="1870"/>
                  </a:lnTo>
                  <a:lnTo>
                    <a:pt x="939" y="1870"/>
                  </a:lnTo>
                  <a:lnTo>
                    <a:pt x="937" y="1867"/>
                  </a:lnTo>
                  <a:lnTo>
                    <a:pt x="933" y="1859"/>
                  </a:lnTo>
                  <a:lnTo>
                    <a:pt x="931" y="1849"/>
                  </a:lnTo>
                  <a:lnTo>
                    <a:pt x="931" y="1841"/>
                  </a:lnTo>
                  <a:lnTo>
                    <a:pt x="931" y="1834"/>
                  </a:lnTo>
                  <a:lnTo>
                    <a:pt x="931" y="1832"/>
                  </a:lnTo>
                  <a:lnTo>
                    <a:pt x="930" y="1829"/>
                  </a:lnTo>
                  <a:lnTo>
                    <a:pt x="929" y="1827"/>
                  </a:lnTo>
                  <a:lnTo>
                    <a:pt x="925" y="1824"/>
                  </a:lnTo>
                  <a:lnTo>
                    <a:pt x="923" y="1822"/>
                  </a:lnTo>
                  <a:lnTo>
                    <a:pt x="920" y="1820"/>
                  </a:lnTo>
                  <a:lnTo>
                    <a:pt x="919" y="1816"/>
                  </a:lnTo>
                  <a:lnTo>
                    <a:pt x="919" y="1813"/>
                  </a:lnTo>
                  <a:lnTo>
                    <a:pt x="920" y="1808"/>
                  </a:lnTo>
                  <a:lnTo>
                    <a:pt x="923" y="1803"/>
                  </a:lnTo>
                  <a:lnTo>
                    <a:pt x="925" y="1798"/>
                  </a:lnTo>
                  <a:lnTo>
                    <a:pt x="929" y="1792"/>
                  </a:lnTo>
                  <a:lnTo>
                    <a:pt x="936" y="1782"/>
                  </a:lnTo>
                  <a:lnTo>
                    <a:pt x="941" y="1770"/>
                  </a:lnTo>
                  <a:lnTo>
                    <a:pt x="944" y="1759"/>
                  </a:lnTo>
                  <a:lnTo>
                    <a:pt x="946" y="1747"/>
                  </a:lnTo>
                  <a:lnTo>
                    <a:pt x="948" y="1737"/>
                  </a:lnTo>
                  <a:lnTo>
                    <a:pt x="949" y="1727"/>
                  </a:lnTo>
                  <a:lnTo>
                    <a:pt x="951" y="1718"/>
                  </a:lnTo>
                  <a:lnTo>
                    <a:pt x="954" y="1708"/>
                  </a:lnTo>
                  <a:lnTo>
                    <a:pt x="954" y="1704"/>
                  </a:lnTo>
                  <a:lnTo>
                    <a:pt x="952" y="1701"/>
                  </a:lnTo>
                  <a:lnTo>
                    <a:pt x="950" y="1697"/>
                  </a:lnTo>
                  <a:lnTo>
                    <a:pt x="946" y="1693"/>
                  </a:lnTo>
                  <a:lnTo>
                    <a:pt x="936" y="1685"/>
                  </a:lnTo>
                  <a:lnTo>
                    <a:pt x="923" y="1677"/>
                  </a:lnTo>
                  <a:lnTo>
                    <a:pt x="916" y="1674"/>
                  </a:lnTo>
                  <a:lnTo>
                    <a:pt x="908" y="1671"/>
                  </a:lnTo>
                  <a:lnTo>
                    <a:pt x="902" y="1671"/>
                  </a:lnTo>
                  <a:lnTo>
                    <a:pt x="897" y="1671"/>
                  </a:lnTo>
                  <a:lnTo>
                    <a:pt x="883" y="1672"/>
                  </a:lnTo>
                  <a:lnTo>
                    <a:pt x="869" y="1674"/>
                  </a:lnTo>
                  <a:lnTo>
                    <a:pt x="862" y="1674"/>
                  </a:lnTo>
                  <a:lnTo>
                    <a:pt x="856" y="1671"/>
                  </a:lnTo>
                  <a:lnTo>
                    <a:pt x="851" y="1669"/>
                  </a:lnTo>
                  <a:lnTo>
                    <a:pt x="847" y="1664"/>
                  </a:lnTo>
                  <a:lnTo>
                    <a:pt x="839" y="1655"/>
                  </a:lnTo>
                  <a:lnTo>
                    <a:pt x="831" y="1643"/>
                  </a:lnTo>
                  <a:lnTo>
                    <a:pt x="826" y="1638"/>
                  </a:lnTo>
                  <a:lnTo>
                    <a:pt x="823" y="1637"/>
                  </a:lnTo>
                  <a:lnTo>
                    <a:pt x="819" y="1638"/>
                  </a:lnTo>
                  <a:lnTo>
                    <a:pt x="817" y="1640"/>
                  </a:lnTo>
                  <a:lnTo>
                    <a:pt x="814" y="1645"/>
                  </a:lnTo>
                  <a:lnTo>
                    <a:pt x="812" y="1651"/>
                  </a:lnTo>
                  <a:lnTo>
                    <a:pt x="811" y="1657"/>
                  </a:lnTo>
                  <a:lnTo>
                    <a:pt x="811" y="1663"/>
                  </a:lnTo>
                  <a:lnTo>
                    <a:pt x="810" y="1669"/>
                  </a:lnTo>
                  <a:lnTo>
                    <a:pt x="809" y="1674"/>
                  </a:lnTo>
                  <a:lnTo>
                    <a:pt x="806" y="1678"/>
                  </a:lnTo>
                  <a:lnTo>
                    <a:pt x="804" y="1683"/>
                  </a:lnTo>
                  <a:lnTo>
                    <a:pt x="799" y="1687"/>
                  </a:lnTo>
                  <a:lnTo>
                    <a:pt x="793" y="1690"/>
                  </a:lnTo>
                  <a:lnTo>
                    <a:pt x="786" y="1693"/>
                  </a:lnTo>
                  <a:lnTo>
                    <a:pt x="776" y="1694"/>
                  </a:lnTo>
                  <a:lnTo>
                    <a:pt x="768" y="1695"/>
                  </a:lnTo>
                  <a:lnTo>
                    <a:pt x="761" y="1695"/>
                  </a:lnTo>
                  <a:lnTo>
                    <a:pt x="755" y="1694"/>
                  </a:lnTo>
                  <a:lnTo>
                    <a:pt x="750" y="1691"/>
                  </a:lnTo>
                  <a:lnTo>
                    <a:pt x="743" y="1685"/>
                  </a:lnTo>
                  <a:lnTo>
                    <a:pt x="736" y="1677"/>
                  </a:lnTo>
                  <a:lnTo>
                    <a:pt x="731" y="1672"/>
                  </a:lnTo>
                  <a:lnTo>
                    <a:pt x="725" y="1670"/>
                  </a:lnTo>
                  <a:lnTo>
                    <a:pt x="718" y="1668"/>
                  </a:lnTo>
                  <a:lnTo>
                    <a:pt x="710" y="1666"/>
                  </a:lnTo>
                  <a:lnTo>
                    <a:pt x="693" y="1666"/>
                  </a:lnTo>
                  <a:lnTo>
                    <a:pt x="680" y="1666"/>
                  </a:lnTo>
                  <a:lnTo>
                    <a:pt x="674" y="1669"/>
                  </a:lnTo>
                  <a:lnTo>
                    <a:pt x="671" y="1672"/>
                  </a:lnTo>
                  <a:lnTo>
                    <a:pt x="667" y="1677"/>
                  </a:lnTo>
                  <a:lnTo>
                    <a:pt x="664" y="1683"/>
                  </a:lnTo>
                  <a:lnTo>
                    <a:pt x="660" y="1695"/>
                  </a:lnTo>
                  <a:lnTo>
                    <a:pt x="659" y="1707"/>
                  </a:lnTo>
                  <a:lnTo>
                    <a:pt x="656" y="1715"/>
                  </a:lnTo>
                  <a:lnTo>
                    <a:pt x="654" y="1722"/>
                  </a:lnTo>
                  <a:lnTo>
                    <a:pt x="650" y="1725"/>
                  </a:lnTo>
                  <a:lnTo>
                    <a:pt x="648" y="1727"/>
                  </a:lnTo>
                  <a:lnTo>
                    <a:pt x="643" y="1731"/>
                  </a:lnTo>
                  <a:lnTo>
                    <a:pt x="639" y="1733"/>
                  </a:lnTo>
                  <a:lnTo>
                    <a:pt x="633" y="1735"/>
                  </a:lnTo>
                  <a:lnTo>
                    <a:pt x="628" y="1739"/>
                  </a:lnTo>
                  <a:lnTo>
                    <a:pt x="624" y="1742"/>
                  </a:lnTo>
                  <a:lnTo>
                    <a:pt x="621" y="1746"/>
                  </a:lnTo>
                  <a:lnTo>
                    <a:pt x="615" y="1756"/>
                  </a:lnTo>
                  <a:lnTo>
                    <a:pt x="609" y="1766"/>
                  </a:lnTo>
                  <a:lnTo>
                    <a:pt x="602" y="1779"/>
                  </a:lnTo>
                  <a:lnTo>
                    <a:pt x="593" y="1795"/>
                  </a:lnTo>
                  <a:lnTo>
                    <a:pt x="589" y="1801"/>
                  </a:lnTo>
                  <a:lnTo>
                    <a:pt x="583" y="1808"/>
                  </a:lnTo>
                  <a:lnTo>
                    <a:pt x="578" y="1813"/>
                  </a:lnTo>
                  <a:lnTo>
                    <a:pt x="572" y="1817"/>
                  </a:lnTo>
                  <a:lnTo>
                    <a:pt x="566" y="1820"/>
                  </a:lnTo>
                  <a:lnTo>
                    <a:pt x="562" y="1821"/>
                  </a:lnTo>
                  <a:lnTo>
                    <a:pt x="560" y="1821"/>
                  </a:lnTo>
                  <a:lnTo>
                    <a:pt x="558" y="1820"/>
                  </a:lnTo>
                  <a:lnTo>
                    <a:pt x="555" y="1815"/>
                  </a:lnTo>
                  <a:lnTo>
                    <a:pt x="554" y="1807"/>
                  </a:lnTo>
                  <a:lnTo>
                    <a:pt x="554" y="1797"/>
                  </a:lnTo>
                  <a:lnTo>
                    <a:pt x="552" y="1788"/>
                  </a:lnTo>
                  <a:lnTo>
                    <a:pt x="551" y="1785"/>
                  </a:lnTo>
                  <a:lnTo>
                    <a:pt x="548" y="1782"/>
                  </a:lnTo>
                  <a:lnTo>
                    <a:pt x="547" y="1781"/>
                  </a:lnTo>
                  <a:lnTo>
                    <a:pt x="543" y="1781"/>
                  </a:lnTo>
                  <a:lnTo>
                    <a:pt x="539" y="1782"/>
                  </a:lnTo>
                  <a:lnTo>
                    <a:pt x="533" y="1785"/>
                  </a:lnTo>
                  <a:lnTo>
                    <a:pt x="526" y="1792"/>
                  </a:lnTo>
                  <a:lnTo>
                    <a:pt x="519" y="1801"/>
                  </a:lnTo>
                  <a:lnTo>
                    <a:pt x="515" y="1804"/>
                  </a:lnTo>
                  <a:lnTo>
                    <a:pt x="511" y="1807"/>
                  </a:lnTo>
                  <a:lnTo>
                    <a:pt x="508" y="1809"/>
                  </a:lnTo>
                  <a:lnTo>
                    <a:pt x="504" y="1809"/>
                  </a:lnTo>
                  <a:lnTo>
                    <a:pt x="501" y="1808"/>
                  </a:lnTo>
                  <a:lnTo>
                    <a:pt x="497" y="1805"/>
                  </a:lnTo>
                  <a:lnTo>
                    <a:pt x="495" y="1802"/>
                  </a:lnTo>
                  <a:lnTo>
                    <a:pt x="491" y="1797"/>
                  </a:lnTo>
                  <a:lnTo>
                    <a:pt x="489" y="1791"/>
                  </a:lnTo>
                  <a:lnTo>
                    <a:pt x="489" y="1785"/>
                  </a:lnTo>
                  <a:lnTo>
                    <a:pt x="489" y="1777"/>
                  </a:lnTo>
                  <a:lnTo>
                    <a:pt x="490" y="1770"/>
                  </a:lnTo>
                  <a:lnTo>
                    <a:pt x="491" y="1756"/>
                  </a:lnTo>
                  <a:lnTo>
                    <a:pt x="491" y="1742"/>
                  </a:lnTo>
                  <a:lnTo>
                    <a:pt x="491" y="1740"/>
                  </a:lnTo>
                  <a:lnTo>
                    <a:pt x="490" y="1738"/>
                  </a:lnTo>
                  <a:lnTo>
                    <a:pt x="488" y="1735"/>
                  </a:lnTo>
                  <a:lnTo>
                    <a:pt x="485" y="1734"/>
                  </a:lnTo>
                  <a:lnTo>
                    <a:pt x="479" y="1731"/>
                  </a:lnTo>
                  <a:lnTo>
                    <a:pt x="473" y="1729"/>
                  </a:lnTo>
                  <a:lnTo>
                    <a:pt x="458" y="1728"/>
                  </a:lnTo>
                  <a:lnTo>
                    <a:pt x="444" y="1729"/>
                  </a:lnTo>
                  <a:lnTo>
                    <a:pt x="439" y="1731"/>
                  </a:lnTo>
                  <a:lnTo>
                    <a:pt x="434" y="1732"/>
                  </a:lnTo>
                  <a:lnTo>
                    <a:pt x="431" y="1734"/>
                  </a:lnTo>
                  <a:lnTo>
                    <a:pt x="427" y="1739"/>
                  </a:lnTo>
                  <a:lnTo>
                    <a:pt x="421" y="1750"/>
                  </a:lnTo>
                  <a:lnTo>
                    <a:pt x="415" y="1766"/>
                  </a:lnTo>
                  <a:lnTo>
                    <a:pt x="412" y="1775"/>
                  </a:lnTo>
                  <a:lnTo>
                    <a:pt x="409" y="1782"/>
                  </a:lnTo>
                  <a:lnTo>
                    <a:pt x="407" y="1786"/>
                  </a:lnTo>
                  <a:lnTo>
                    <a:pt x="403" y="1790"/>
                  </a:lnTo>
                  <a:lnTo>
                    <a:pt x="397" y="1794"/>
                  </a:lnTo>
                  <a:lnTo>
                    <a:pt x="389" y="1797"/>
                  </a:lnTo>
                  <a:lnTo>
                    <a:pt x="384" y="1801"/>
                  </a:lnTo>
                  <a:lnTo>
                    <a:pt x="381" y="1804"/>
                  </a:lnTo>
                  <a:lnTo>
                    <a:pt x="378" y="1809"/>
                  </a:lnTo>
                  <a:lnTo>
                    <a:pt x="377" y="1814"/>
                  </a:lnTo>
                  <a:lnTo>
                    <a:pt x="376" y="1819"/>
                  </a:lnTo>
                  <a:lnTo>
                    <a:pt x="377" y="1824"/>
                  </a:lnTo>
                  <a:lnTo>
                    <a:pt x="378" y="1830"/>
                  </a:lnTo>
                  <a:lnTo>
                    <a:pt x="379" y="1835"/>
                  </a:lnTo>
                  <a:lnTo>
                    <a:pt x="383" y="1846"/>
                  </a:lnTo>
                  <a:lnTo>
                    <a:pt x="384" y="1854"/>
                  </a:lnTo>
                  <a:lnTo>
                    <a:pt x="383" y="1858"/>
                  </a:lnTo>
                  <a:lnTo>
                    <a:pt x="381" y="1861"/>
                  </a:lnTo>
                  <a:lnTo>
                    <a:pt x="377" y="1864"/>
                  </a:lnTo>
                  <a:lnTo>
                    <a:pt x="371" y="1865"/>
                  </a:lnTo>
                  <a:lnTo>
                    <a:pt x="365" y="1866"/>
                  </a:lnTo>
                  <a:lnTo>
                    <a:pt x="358" y="1866"/>
                  </a:lnTo>
                  <a:lnTo>
                    <a:pt x="350" y="1865"/>
                  </a:lnTo>
                  <a:lnTo>
                    <a:pt x="344" y="1864"/>
                  </a:lnTo>
                  <a:lnTo>
                    <a:pt x="338" y="1863"/>
                  </a:lnTo>
                  <a:lnTo>
                    <a:pt x="333" y="1859"/>
                  </a:lnTo>
                  <a:lnTo>
                    <a:pt x="329" y="1855"/>
                  </a:lnTo>
                  <a:lnTo>
                    <a:pt x="328" y="1852"/>
                  </a:lnTo>
                  <a:lnTo>
                    <a:pt x="328" y="1847"/>
                  </a:lnTo>
                  <a:lnTo>
                    <a:pt x="331" y="1842"/>
                  </a:lnTo>
                  <a:lnTo>
                    <a:pt x="333" y="1840"/>
                  </a:lnTo>
                  <a:lnTo>
                    <a:pt x="337" y="1836"/>
                  </a:lnTo>
                  <a:lnTo>
                    <a:pt x="340" y="1833"/>
                  </a:lnTo>
                  <a:lnTo>
                    <a:pt x="344" y="1830"/>
                  </a:lnTo>
                  <a:lnTo>
                    <a:pt x="346" y="1826"/>
                  </a:lnTo>
                  <a:lnTo>
                    <a:pt x="347" y="1822"/>
                  </a:lnTo>
                  <a:lnTo>
                    <a:pt x="349" y="1817"/>
                  </a:lnTo>
                  <a:lnTo>
                    <a:pt x="347" y="1814"/>
                  </a:lnTo>
                  <a:lnTo>
                    <a:pt x="346" y="1810"/>
                  </a:lnTo>
                  <a:lnTo>
                    <a:pt x="344" y="1807"/>
                  </a:lnTo>
                  <a:lnTo>
                    <a:pt x="337" y="1802"/>
                  </a:lnTo>
                  <a:lnTo>
                    <a:pt x="326" y="1798"/>
                  </a:lnTo>
                  <a:lnTo>
                    <a:pt x="321" y="1797"/>
                  </a:lnTo>
                  <a:lnTo>
                    <a:pt x="316" y="1797"/>
                  </a:lnTo>
                  <a:lnTo>
                    <a:pt x="312" y="1797"/>
                  </a:lnTo>
                  <a:lnTo>
                    <a:pt x="308" y="1798"/>
                  </a:lnTo>
                  <a:lnTo>
                    <a:pt x="300" y="1802"/>
                  </a:lnTo>
                  <a:lnTo>
                    <a:pt x="290" y="1807"/>
                  </a:lnTo>
                  <a:lnTo>
                    <a:pt x="284" y="1809"/>
                  </a:lnTo>
                  <a:lnTo>
                    <a:pt x="278" y="1810"/>
                  </a:lnTo>
                  <a:lnTo>
                    <a:pt x="274" y="1810"/>
                  </a:lnTo>
                  <a:lnTo>
                    <a:pt x="269" y="1809"/>
                  </a:lnTo>
                  <a:lnTo>
                    <a:pt x="261" y="1803"/>
                  </a:lnTo>
                  <a:lnTo>
                    <a:pt x="253" y="1797"/>
                  </a:lnTo>
                  <a:lnTo>
                    <a:pt x="247" y="1792"/>
                  </a:lnTo>
                  <a:lnTo>
                    <a:pt x="244" y="1789"/>
                  </a:lnTo>
                  <a:lnTo>
                    <a:pt x="242" y="1785"/>
                  </a:lnTo>
                  <a:lnTo>
                    <a:pt x="240" y="1782"/>
                  </a:lnTo>
                  <a:lnTo>
                    <a:pt x="239" y="1778"/>
                  </a:lnTo>
                  <a:lnTo>
                    <a:pt x="240" y="1775"/>
                  </a:lnTo>
                  <a:lnTo>
                    <a:pt x="240" y="1771"/>
                  </a:lnTo>
                  <a:lnTo>
                    <a:pt x="243" y="1767"/>
                  </a:lnTo>
                  <a:lnTo>
                    <a:pt x="249" y="1760"/>
                  </a:lnTo>
                  <a:lnTo>
                    <a:pt x="255" y="1753"/>
                  </a:lnTo>
                  <a:lnTo>
                    <a:pt x="258" y="1750"/>
                  </a:lnTo>
                  <a:lnTo>
                    <a:pt x="259" y="1745"/>
                  </a:lnTo>
                  <a:lnTo>
                    <a:pt x="259" y="1741"/>
                  </a:lnTo>
                  <a:lnTo>
                    <a:pt x="257" y="1737"/>
                  </a:lnTo>
                  <a:lnTo>
                    <a:pt x="251" y="1729"/>
                  </a:lnTo>
                  <a:lnTo>
                    <a:pt x="244" y="1723"/>
                  </a:lnTo>
                  <a:lnTo>
                    <a:pt x="243" y="1720"/>
                  </a:lnTo>
                  <a:lnTo>
                    <a:pt x="242" y="1716"/>
                  </a:lnTo>
                  <a:lnTo>
                    <a:pt x="242" y="1713"/>
                  </a:lnTo>
                  <a:lnTo>
                    <a:pt x="243" y="1707"/>
                  </a:lnTo>
                  <a:lnTo>
                    <a:pt x="245" y="1701"/>
                  </a:lnTo>
                  <a:lnTo>
                    <a:pt x="247" y="1695"/>
                  </a:lnTo>
                  <a:lnTo>
                    <a:pt x="249" y="1688"/>
                  </a:lnTo>
                  <a:lnTo>
                    <a:pt x="249" y="1681"/>
                  </a:lnTo>
                  <a:lnTo>
                    <a:pt x="247" y="1675"/>
                  </a:lnTo>
                  <a:lnTo>
                    <a:pt x="246" y="1670"/>
                  </a:lnTo>
                  <a:lnTo>
                    <a:pt x="243" y="1665"/>
                  </a:lnTo>
                  <a:lnTo>
                    <a:pt x="239" y="1662"/>
                  </a:lnTo>
                  <a:lnTo>
                    <a:pt x="234" y="1660"/>
                  </a:lnTo>
                  <a:lnTo>
                    <a:pt x="231" y="1660"/>
                  </a:lnTo>
                  <a:lnTo>
                    <a:pt x="230" y="1663"/>
                  </a:lnTo>
                  <a:lnTo>
                    <a:pt x="228" y="1666"/>
                  </a:lnTo>
                  <a:lnTo>
                    <a:pt x="226" y="1675"/>
                  </a:lnTo>
                  <a:lnTo>
                    <a:pt x="224" y="1685"/>
                  </a:lnTo>
                  <a:lnTo>
                    <a:pt x="221" y="1691"/>
                  </a:lnTo>
                  <a:lnTo>
                    <a:pt x="218" y="1695"/>
                  </a:lnTo>
                  <a:lnTo>
                    <a:pt x="213" y="1699"/>
                  </a:lnTo>
                  <a:lnTo>
                    <a:pt x="208" y="1700"/>
                  </a:lnTo>
                  <a:lnTo>
                    <a:pt x="203" y="1701"/>
                  </a:lnTo>
                  <a:lnTo>
                    <a:pt x="199" y="1701"/>
                  </a:lnTo>
                  <a:lnTo>
                    <a:pt x="195" y="1700"/>
                  </a:lnTo>
                  <a:lnTo>
                    <a:pt x="192" y="1696"/>
                  </a:lnTo>
                  <a:lnTo>
                    <a:pt x="187" y="1691"/>
                  </a:lnTo>
                  <a:lnTo>
                    <a:pt x="184" y="1684"/>
                  </a:lnTo>
                  <a:lnTo>
                    <a:pt x="182" y="1678"/>
                  </a:lnTo>
                  <a:lnTo>
                    <a:pt x="182" y="1671"/>
                  </a:lnTo>
                  <a:lnTo>
                    <a:pt x="182" y="1665"/>
                  </a:lnTo>
                  <a:lnTo>
                    <a:pt x="183" y="1659"/>
                  </a:lnTo>
                  <a:lnTo>
                    <a:pt x="187" y="1649"/>
                  </a:lnTo>
                  <a:lnTo>
                    <a:pt x="193" y="1637"/>
                  </a:lnTo>
                  <a:lnTo>
                    <a:pt x="200" y="1624"/>
                  </a:lnTo>
                  <a:lnTo>
                    <a:pt x="211" y="1608"/>
                  </a:lnTo>
                  <a:lnTo>
                    <a:pt x="220" y="1593"/>
                  </a:lnTo>
                  <a:lnTo>
                    <a:pt x="225" y="1581"/>
                  </a:lnTo>
                  <a:lnTo>
                    <a:pt x="228" y="1570"/>
                  </a:lnTo>
                  <a:lnTo>
                    <a:pt x="228" y="1559"/>
                  </a:lnTo>
                  <a:lnTo>
                    <a:pt x="227" y="1549"/>
                  </a:lnTo>
                  <a:lnTo>
                    <a:pt x="225" y="1540"/>
                  </a:lnTo>
                  <a:lnTo>
                    <a:pt x="224" y="1532"/>
                  </a:lnTo>
                  <a:lnTo>
                    <a:pt x="223" y="1521"/>
                  </a:lnTo>
                  <a:lnTo>
                    <a:pt x="224" y="1510"/>
                  </a:lnTo>
                  <a:lnTo>
                    <a:pt x="227" y="1499"/>
                  </a:lnTo>
                  <a:lnTo>
                    <a:pt x="230" y="1494"/>
                  </a:lnTo>
                  <a:lnTo>
                    <a:pt x="232" y="1489"/>
                  </a:lnTo>
                  <a:lnTo>
                    <a:pt x="236" y="1486"/>
                  </a:lnTo>
                  <a:lnTo>
                    <a:pt x="239" y="1482"/>
                  </a:lnTo>
                  <a:lnTo>
                    <a:pt x="256" y="1479"/>
                  </a:lnTo>
                  <a:lnTo>
                    <a:pt x="269" y="1479"/>
                  </a:lnTo>
                  <a:lnTo>
                    <a:pt x="271" y="1476"/>
                  </a:lnTo>
                  <a:lnTo>
                    <a:pt x="274" y="1473"/>
                  </a:lnTo>
                  <a:lnTo>
                    <a:pt x="275" y="1468"/>
                  </a:lnTo>
                  <a:lnTo>
                    <a:pt x="276" y="1463"/>
                  </a:lnTo>
                  <a:lnTo>
                    <a:pt x="277" y="1451"/>
                  </a:lnTo>
                  <a:lnTo>
                    <a:pt x="278" y="1442"/>
                  </a:lnTo>
                  <a:lnTo>
                    <a:pt x="277" y="1437"/>
                  </a:lnTo>
                  <a:lnTo>
                    <a:pt x="277" y="1433"/>
                  </a:lnTo>
                  <a:lnTo>
                    <a:pt x="276" y="1431"/>
                  </a:lnTo>
                  <a:lnTo>
                    <a:pt x="274" y="1429"/>
                  </a:lnTo>
                  <a:lnTo>
                    <a:pt x="271" y="1428"/>
                  </a:lnTo>
                  <a:lnTo>
                    <a:pt x="269" y="1428"/>
                  </a:lnTo>
                  <a:lnTo>
                    <a:pt x="266" y="1429"/>
                  </a:lnTo>
                  <a:lnTo>
                    <a:pt x="264" y="1430"/>
                  </a:lnTo>
                  <a:lnTo>
                    <a:pt x="257" y="1433"/>
                  </a:lnTo>
                  <a:lnTo>
                    <a:pt x="250" y="1436"/>
                  </a:lnTo>
                  <a:lnTo>
                    <a:pt x="247" y="1436"/>
                  </a:lnTo>
                  <a:lnTo>
                    <a:pt x="245" y="1435"/>
                  </a:lnTo>
                  <a:lnTo>
                    <a:pt x="244" y="1432"/>
                  </a:lnTo>
                  <a:lnTo>
                    <a:pt x="244" y="1430"/>
                  </a:lnTo>
                  <a:lnTo>
                    <a:pt x="245" y="1426"/>
                  </a:lnTo>
                  <a:lnTo>
                    <a:pt x="247" y="1424"/>
                  </a:lnTo>
                  <a:lnTo>
                    <a:pt x="251" y="1422"/>
                  </a:lnTo>
                  <a:lnTo>
                    <a:pt x="255" y="1419"/>
                  </a:lnTo>
                  <a:lnTo>
                    <a:pt x="263" y="1416"/>
                  </a:lnTo>
                  <a:lnTo>
                    <a:pt x="272" y="1411"/>
                  </a:lnTo>
                  <a:lnTo>
                    <a:pt x="276" y="1408"/>
                  </a:lnTo>
                  <a:lnTo>
                    <a:pt x="278" y="1404"/>
                  </a:lnTo>
                  <a:lnTo>
                    <a:pt x="281" y="1400"/>
                  </a:lnTo>
                  <a:lnTo>
                    <a:pt x="282" y="1395"/>
                  </a:lnTo>
                  <a:lnTo>
                    <a:pt x="282" y="1385"/>
                  </a:lnTo>
                  <a:lnTo>
                    <a:pt x="282" y="1375"/>
                  </a:lnTo>
                  <a:lnTo>
                    <a:pt x="281" y="1367"/>
                  </a:lnTo>
                  <a:lnTo>
                    <a:pt x="278" y="1360"/>
                  </a:lnTo>
                  <a:lnTo>
                    <a:pt x="276" y="1359"/>
                  </a:lnTo>
                  <a:lnTo>
                    <a:pt x="272" y="1356"/>
                  </a:lnTo>
                  <a:lnTo>
                    <a:pt x="269" y="1355"/>
                  </a:lnTo>
                  <a:lnTo>
                    <a:pt x="264" y="1355"/>
                  </a:lnTo>
                  <a:lnTo>
                    <a:pt x="259" y="1354"/>
                  </a:lnTo>
                  <a:lnTo>
                    <a:pt x="256" y="1351"/>
                  </a:lnTo>
                  <a:lnTo>
                    <a:pt x="253" y="1349"/>
                  </a:lnTo>
                  <a:lnTo>
                    <a:pt x="252" y="1345"/>
                  </a:lnTo>
                  <a:lnTo>
                    <a:pt x="252" y="1337"/>
                  </a:lnTo>
                  <a:lnTo>
                    <a:pt x="252" y="1328"/>
                  </a:lnTo>
                  <a:lnTo>
                    <a:pt x="252" y="1322"/>
                  </a:lnTo>
                  <a:lnTo>
                    <a:pt x="251" y="1318"/>
                  </a:lnTo>
                  <a:lnTo>
                    <a:pt x="250" y="1313"/>
                  </a:lnTo>
                  <a:lnTo>
                    <a:pt x="247" y="1310"/>
                  </a:lnTo>
                  <a:lnTo>
                    <a:pt x="243" y="1306"/>
                  </a:lnTo>
                  <a:lnTo>
                    <a:pt x="238" y="1304"/>
                  </a:lnTo>
                  <a:lnTo>
                    <a:pt x="231" y="1302"/>
                  </a:lnTo>
                  <a:lnTo>
                    <a:pt x="223" y="1300"/>
                  </a:lnTo>
                  <a:lnTo>
                    <a:pt x="213" y="1300"/>
                  </a:lnTo>
                  <a:lnTo>
                    <a:pt x="203" y="1302"/>
                  </a:lnTo>
                  <a:lnTo>
                    <a:pt x="195" y="1304"/>
                  </a:lnTo>
                  <a:lnTo>
                    <a:pt x="187" y="1306"/>
                  </a:lnTo>
                  <a:lnTo>
                    <a:pt x="180" y="1310"/>
                  </a:lnTo>
                  <a:lnTo>
                    <a:pt x="174" y="1315"/>
                  </a:lnTo>
                  <a:lnTo>
                    <a:pt x="168" y="1319"/>
                  </a:lnTo>
                  <a:lnTo>
                    <a:pt x="163" y="1324"/>
                  </a:lnTo>
                  <a:lnTo>
                    <a:pt x="155" y="1334"/>
                  </a:lnTo>
                  <a:lnTo>
                    <a:pt x="148" y="1340"/>
                  </a:lnTo>
                  <a:lnTo>
                    <a:pt x="144" y="1342"/>
                  </a:lnTo>
                  <a:lnTo>
                    <a:pt x="140" y="1343"/>
                  </a:lnTo>
                  <a:lnTo>
                    <a:pt x="137" y="1344"/>
                  </a:lnTo>
                  <a:lnTo>
                    <a:pt x="132" y="1344"/>
                  </a:lnTo>
                  <a:lnTo>
                    <a:pt x="129" y="1344"/>
                  </a:lnTo>
                  <a:lnTo>
                    <a:pt x="126" y="1343"/>
                  </a:lnTo>
                  <a:lnTo>
                    <a:pt x="124" y="1342"/>
                  </a:lnTo>
                  <a:lnTo>
                    <a:pt x="121" y="1340"/>
                  </a:lnTo>
                  <a:lnTo>
                    <a:pt x="120" y="1334"/>
                  </a:lnTo>
                  <a:lnTo>
                    <a:pt x="120" y="1325"/>
                  </a:lnTo>
                  <a:lnTo>
                    <a:pt x="121" y="1321"/>
                  </a:lnTo>
                  <a:lnTo>
                    <a:pt x="120" y="1318"/>
                  </a:lnTo>
                  <a:lnTo>
                    <a:pt x="118" y="1315"/>
                  </a:lnTo>
                  <a:lnTo>
                    <a:pt x="116" y="1313"/>
                  </a:lnTo>
                  <a:lnTo>
                    <a:pt x="113" y="1312"/>
                  </a:lnTo>
                  <a:lnTo>
                    <a:pt x="110" y="1313"/>
                  </a:lnTo>
                  <a:lnTo>
                    <a:pt x="106" y="1315"/>
                  </a:lnTo>
                  <a:lnTo>
                    <a:pt x="102" y="1317"/>
                  </a:lnTo>
                  <a:lnTo>
                    <a:pt x="92" y="1325"/>
                  </a:lnTo>
                  <a:lnTo>
                    <a:pt x="77" y="1340"/>
                  </a:lnTo>
                  <a:lnTo>
                    <a:pt x="61" y="1354"/>
                  </a:lnTo>
                  <a:lnTo>
                    <a:pt x="48" y="1366"/>
                  </a:lnTo>
                  <a:lnTo>
                    <a:pt x="43" y="1368"/>
                  </a:lnTo>
                  <a:lnTo>
                    <a:pt x="38" y="1369"/>
                  </a:lnTo>
                  <a:lnTo>
                    <a:pt x="35" y="1369"/>
                  </a:lnTo>
                  <a:lnTo>
                    <a:pt x="31" y="1368"/>
                  </a:lnTo>
                  <a:lnTo>
                    <a:pt x="25" y="1362"/>
                  </a:lnTo>
                  <a:lnTo>
                    <a:pt x="19" y="1356"/>
                  </a:lnTo>
                  <a:lnTo>
                    <a:pt x="11" y="1350"/>
                  </a:lnTo>
                  <a:lnTo>
                    <a:pt x="5" y="1345"/>
                  </a:lnTo>
                  <a:lnTo>
                    <a:pt x="1" y="1343"/>
                  </a:lnTo>
                  <a:lnTo>
                    <a:pt x="0" y="1341"/>
                  </a:lnTo>
                  <a:lnTo>
                    <a:pt x="0" y="1338"/>
                  </a:lnTo>
                  <a:lnTo>
                    <a:pt x="1" y="1335"/>
                  </a:lnTo>
                  <a:lnTo>
                    <a:pt x="11" y="1330"/>
                  </a:lnTo>
                  <a:lnTo>
                    <a:pt x="29" y="1322"/>
                  </a:lnTo>
                  <a:lnTo>
                    <a:pt x="37" y="1313"/>
                  </a:lnTo>
                  <a:lnTo>
                    <a:pt x="43" y="1305"/>
                  </a:lnTo>
                  <a:lnTo>
                    <a:pt x="56" y="1294"/>
                  </a:lnTo>
                  <a:lnTo>
                    <a:pt x="74" y="1280"/>
                  </a:lnTo>
                  <a:lnTo>
                    <a:pt x="82" y="1271"/>
                  </a:lnTo>
                  <a:lnTo>
                    <a:pt x="87" y="1262"/>
                  </a:lnTo>
                  <a:lnTo>
                    <a:pt x="92" y="1255"/>
                  </a:lnTo>
                  <a:lnTo>
                    <a:pt x="95" y="1247"/>
                  </a:lnTo>
                  <a:lnTo>
                    <a:pt x="99" y="1237"/>
                  </a:lnTo>
                  <a:lnTo>
                    <a:pt x="104" y="1225"/>
                  </a:lnTo>
                  <a:lnTo>
                    <a:pt x="108" y="1216"/>
                  </a:lnTo>
                  <a:lnTo>
                    <a:pt x="111" y="1209"/>
                  </a:lnTo>
                  <a:lnTo>
                    <a:pt x="117" y="1199"/>
                  </a:lnTo>
                  <a:lnTo>
                    <a:pt x="120" y="1187"/>
                  </a:lnTo>
                  <a:lnTo>
                    <a:pt x="123" y="1184"/>
                  </a:lnTo>
                  <a:lnTo>
                    <a:pt x="126" y="1181"/>
                  </a:lnTo>
                  <a:lnTo>
                    <a:pt x="132" y="1180"/>
                  </a:lnTo>
                  <a:lnTo>
                    <a:pt x="138" y="1180"/>
                  </a:lnTo>
                  <a:lnTo>
                    <a:pt x="152" y="1183"/>
                  </a:lnTo>
                  <a:lnTo>
                    <a:pt x="169" y="1186"/>
                  </a:lnTo>
                  <a:lnTo>
                    <a:pt x="176" y="1187"/>
                  </a:lnTo>
                  <a:lnTo>
                    <a:pt x="182" y="1189"/>
                  </a:lnTo>
                  <a:lnTo>
                    <a:pt x="187" y="1189"/>
                  </a:lnTo>
                  <a:lnTo>
                    <a:pt x="190" y="1187"/>
                  </a:lnTo>
                  <a:lnTo>
                    <a:pt x="193" y="1185"/>
                  </a:lnTo>
                  <a:lnTo>
                    <a:pt x="194" y="1183"/>
                  </a:lnTo>
                  <a:lnTo>
                    <a:pt x="195" y="1180"/>
                  </a:lnTo>
                  <a:lnTo>
                    <a:pt x="195" y="1176"/>
                  </a:lnTo>
                  <a:lnTo>
                    <a:pt x="195" y="1168"/>
                  </a:lnTo>
                  <a:lnTo>
                    <a:pt x="196" y="1164"/>
                  </a:lnTo>
                  <a:lnTo>
                    <a:pt x="201" y="1158"/>
                  </a:lnTo>
                  <a:lnTo>
                    <a:pt x="208" y="1149"/>
                  </a:lnTo>
                  <a:lnTo>
                    <a:pt x="219" y="1141"/>
                  </a:lnTo>
                  <a:lnTo>
                    <a:pt x="233" y="1133"/>
                  </a:lnTo>
                  <a:lnTo>
                    <a:pt x="239" y="1129"/>
                  </a:lnTo>
                  <a:lnTo>
                    <a:pt x="245" y="1126"/>
                  </a:lnTo>
                  <a:lnTo>
                    <a:pt x="250" y="1121"/>
                  </a:lnTo>
                  <a:lnTo>
                    <a:pt x="252" y="1116"/>
                  </a:lnTo>
                  <a:lnTo>
                    <a:pt x="255" y="1110"/>
                  </a:lnTo>
                  <a:lnTo>
                    <a:pt x="256" y="1104"/>
                  </a:lnTo>
                  <a:lnTo>
                    <a:pt x="257" y="1098"/>
                  </a:lnTo>
                  <a:lnTo>
                    <a:pt x="257" y="1091"/>
                  </a:lnTo>
                  <a:lnTo>
                    <a:pt x="256" y="1084"/>
                  </a:lnTo>
                  <a:lnTo>
                    <a:pt x="255" y="1078"/>
                  </a:lnTo>
                  <a:lnTo>
                    <a:pt x="251" y="1071"/>
                  </a:lnTo>
                  <a:lnTo>
                    <a:pt x="247" y="1065"/>
                  </a:lnTo>
                  <a:lnTo>
                    <a:pt x="243" y="1060"/>
                  </a:lnTo>
                  <a:lnTo>
                    <a:pt x="237" y="1057"/>
                  </a:lnTo>
                  <a:lnTo>
                    <a:pt x="231" y="1054"/>
                  </a:lnTo>
                  <a:lnTo>
                    <a:pt x="224" y="1051"/>
                  </a:lnTo>
                  <a:lnTo>
                    <a:pt x="211" y="1047"/>
                  </a:lnTo>
                  <a:lnTo>
                    <a:pt x="200" y="1041"/>
                  </a:lnTo>
                  <a:lnTo>
                    <a:pt x="196" y="1038"/>
                  </a:lnTo>
                  <a:lnTo>
                    <a:pt x="193" y="1033"/>
                  </a:lnTo>
                  <a:lnTo>
                    <a:pt x="192" y="1027"/>
                  </a:lnTo>
                  <a:lnTo>
                    <a:pt x="190" y="1020"/>
                  </a:lnTo>
                  <a:lnTo>
                    <a:pt x="190" y="1006"/>
                  </a:lnTo>
                  <a:lnTo>
                    <a:pt x="192" y="987"/>
                  </a:lnTo>
                  <a:lnTo>
                    <a:pt x="192" y="978"/>
                  </a:lnTo>
                  <a:lnTo>
                    <a:pt x="193" y="970"/>
                  </a:lnTo>
                  <a:lnTo>
                    <a:pt x="195" y="964"/>
                  </a:lnTo>
                  <a:lnTo>
                    <a:pt x="196" y="959"/>
                  </a:lnTo>
                  <a:lnTo>
                    <a:pt x="201" y="951"/>
                  </a:lnTo>
                  <a:lnTo>
                    <a:pt x="206" y="944"/>
                  </a:lnTo>
                  <a:lnTo>
                    <a:pt x="211" y="938"/>
                  </a:lnTo>
                  <a:lnTo>
                    <a:pt x="214" y="931"/>
                  </a:lnTo>
                  <a:lnTo>
                    <a:pt x="214" y="927"/>
                  </a:lnTo>
                  <a:lnTo>
                    <a:pt x="213" y="925"/>
                  </a:lnTo>
                  <a:lnTo>
                    <a:pt x="211" y="924"/>
                  </a:lnTo>
                  <a:lnTo>
                    <a:pt x="206" y="924"/>
                  </a:lnTo>
                  <a:lnTo>
                    <a:pt x="201" y="922"/>
                  </a:lnTo>
                  <a:lnTo>
                    <a:pt x="198" y="922"/>
                  </a:lnTo>
                  <a:lnTo>
                    <a:pt x="195" y="920"/>
                  </a:lnTo>
                  <a:lnTo>
                    <a:pt x="193" y="918"/>
                  </a:lnTo>
                  <a:lnTo>
                    <a:pt x="192" y="915"/>
                  </a:lnTo>
                  <a:lnTo>
                    <a:pt x="190" y="912"/>
                  </a:lnTo>
                  <a:lnTo>
                    <a:pt x="190" y="907"/>
                  </a:lnTo>
                  <a:lnTo>
                    <a:pt x="190" y="902"/>
                  </a:lnTo>
                  <a:lnTo>
                    <a:pt x="193" y="891"/>
                  </a:lnTo>
                  <a:lnTo>
                    <a:pt x="199" y="880"/>
                  </a:lnTo>
                  <a:lnTo>
                    <a:pt x="206" y="868"/>
                  </a:lnTo>
                  <a:lnTo>
                    <a:pt x="213" y="858"/>
                  </a:lnTo>
                  <a:lnTo>
                    <a:pt x="218" y="853"/>
                  </a:lnTo>
                  <a:lnTo>
                    <a:pt x="221" y="847"/>
                  </a:lnTo>
                  <a:lnTo>
                    <a:pt x="223" y="842"/>
                  </a:lnTo>
                  <a:lnTo>
                    <a:pt x="223" y="832"/>
                  </a:lnTo>
                  <a:lnTo>
                    <a:pt x="223" y="828"/>
                  </a:lnTo>
                  <a:lnTo>
                    <a:pt x="221" y="825"/>
                  </a:lnTo>
                  <a:lnTo>
                    <a:pt x="220" y="823"/>
                  </a:lnTo>
                  <a:lnTo>
                    <a:pt x="219" y="821"/>
                  </a:lnTo>
                  <a:lnTo>
                    <a:pt x="213" y="820"/>
                  </a:lnTo>
                  <a:lnTo>
                    <a:pt x="203" y="820"/>
                  </a:lnTo>
                  <a:lnTo>
                    <a:pt x="198" y="820"/>
                  </a:lnTo>
                  <a:lnTo>
                    <a:pt x="193" y="818"/>
                  </a:lnTo>
                  <a:lnTo>
                    <a:pt x="189" y="815"/>
                  </a:lnTo>
                  <a:lnTo>
                    <a:pt x="186" y="813"/>
                  </a:lnTo>
                  <a:lnTo>
                    <a:pt x="182" y="808"/>
                  </a:lnTo>
                  <a:lnTo>
                    <a:pt x="180" y="805"/>
                  </a:lnTo>
                  <a:lnTo>
                    <a:pt x="180" y="801"/>
                  </a:lnTo>
                  <a:lnTo>
                    <a:pt x="181" y="795"/>
                  </a:lnTo>
                  <a:lnTo>
                    <a:pt x="182" y="788"/>
                  </a:lnTo>
                  <a:lnTo>
                    <a:pt x="183" y="780"/>
                  </a:lnTo>
                  <a:lnTo>
                    <a:pt x="183" y="770"/>
                  </a:lnTo>
                  <a:lnTo>
                    <a:pt x="182" y="758"/>
                  </a:lnTo>
                  <a:lnTo>
                    <a:pt x="180" y="745"/>
                  </a:lnTo>
                  <a:lnTo>
                    <a:pt x="177" y="733"/>
                  </a:lnTo>
                  <a:lnTo>
                    <a:pt x="176" y="723"/>
                  </a:lnTo>
                  <a:lnTo>
                    <a:pt x="176" y="712"/>
                  </a:lnTo>
                  <a:lnTo>
                    <a:pt x="175" y="692"/>
                  </a:lnTo>
                  <a:lnTo>
                    <a:pt x="174" y="679"/>
                  </a:lnTo>
                  <a:lnTo>
                    <a:pt x="173" y="675"/>
                  </a:lnTo>
                  <a:lnTo>
                    <a:pt x="170" y="673"/>
                  </a:lnTo>
                  <a:lnTo>
                    <a:pt x="168" y="672"/>
                  </a:lnTo>
                  <a:lnTo>
                    <a:pt x="164" y="670"/>
                  </a:lnTo>
                  <a:lnTo>
                    <a:pt x="161" y="670"/>
                  </a:lnTo>
                  <a:lnTo>
                    <a:pt x="157" y="669"/>
                  </a:lnTo>
                  <a:lnTo>
                    <a:pt x="154" y="668"/>
                  </a:lnTo>
                  <a:lnTo>
                    <a:pt x="151" y="664"/>
                  </a:lnTo>
                  <a:lnTo>
                    <a:pt x="151" y="662"/>
                  </a:lnTo>
                  <a:lnTo>
                    <a:pt x="151" y="658"/>
                  </a:lnTo>
                  <a:lnTo>
                    <a:pt x="152" y="656"/>
                  </a:lnTo>
                  <a:lnTo>
                    <a:pt x="154" y="654"/>
                  </a:lnTo>
                  <a:lnTo>
                    <a:pt x="159" y="650"/>
                  </a:lnTo>
                  <a:lnTo>
                    <a:pt x="168" y="649"/>
                  </a:lnTo>
                  <a:lnTo>
                    <a:pt x="171" y="648"/>
                  </a:lnTo>
                  <a:lnTo>
                    <a:pt x="174" y="647"/>
                  </a:lnTo>
                  <a:lnTo>
                    <a:pt x="175" y="644"/>
                  </a:lnTo>
                  <a:lnTo>
                    <a:pt x="176" y="642"/>
                  </a:lnTo>
                  <a:lnTo>
                    <a:pt x="177" y="638"/>
                  </a:lnTo>
                  <a:lnTo>
                    <a:pt x="179" y="636"/>
                  </a:lnTo>
                  <a:lnTo>
                    <a:pt x="180" y="632"/>
                  </a:lnTo>
                  <a:lnTo>
                    <a:pt x="182" y="631"/>
                  </a:lnTo>
                  <a:lnTo>
                    <a:pt x="186" y="629"/>
                  </a:lnTo>
                  <a:lnTo>
                    <a:pt x="188" y="626"/>
                  </a:lnTo>
                  <a:lnTo>
                    <a:pt x="189" y="624"/>
                  </a:lnTo>
                  <a:lnTo>
                    <a:pt x="190" y="622"/>
                  </a:lnTo>
                  <a:lnTo>
                    <a:pt x="190" y="619"/>
                  </a:lnTo>
                  <a:lnTo>
                    <a:pt x="189" y="616"/>
                  </a:lnTo>
                  <a:lnTo>
                    <a:pt x="188" y="613"/>
                  </a:lnTo>
                  <a:lnTo>
                    <a:pt x="186" y="610"/>
                  </a:lnTo>
                  <a:lnTo>
                    <a:pt x="180" y="601"/>
                  </a:lnTo>
                  <a:lnTo>
                    <a:pt x="174" y="591"/>
                  </a:lnTo>
                  <a:lnTo>
                    <a:pt x="171" y="585"/>
                  </a:lnTo>
                  <a:lnTo>
                    <a:pt x="170" y="578"/>
                  </a:lnTo>
                  <a:lnTo>
                    <a:pt x="169" y="572"/>
                  </a:lnTo>
                  <a:lnTo>
                    <a:pt x="168" y="566"/>
                  </a:lnTo>
                  <a:lnTo>
                    <a:pt x="169" y="554"/>
                  </a:lnTo>
                  <a:lnTo>
                    <a:pt x="171" y="540"/>
                  </a:lnTo>
                  <a:lnTo>
                    <a:pt x="175" y="527"/>
                  </a:lnTo>
                  <a:lnTo>
                    <a:pt x="181" y="515"/>
                  </a:lnTo>
                  <a:lnTo>
                    <a:pt x="187" y="504"/>
                  </a:lnTo>
                  <a:lnTo>
                    <a:pt x="193" y="493"/>
                  </a:lnTo>
                  <a:lnTo>
                    <a:pt x="194" y="489"/>
                  </a:lnTo>
                  <a:lnTo>
                    <a:pt x="194" y="484"/>
                  </a:lnTo>
                  <a:lnTo>
                    <a:pt x="193" y="479"/>
                  </a:lnTo>
                  <a:lnTo>
                    <a:pt x="190" y="475"/>
                  </a:lnTo>
                  <a:lnTo>
                    <a:pt x="182" y="467"/>
                  </a:lnTo>
                  <a:lnTo>
                    <a:pt x="174" y="459"/>
                  </a:lnTo>
                  <a:lnTo>
                    <a:pt x="171" y="455"/>
                  </a:lnTo>
                  <a:lnTo>
                    <a:pt x="171" y="452"/>
                  </a:lnTo>
                  <a:lnTo>
                    <a:pt x="171" y="447"/>
                  </a:lnTo>
                  <a:lnTo>
                    <a:pt x="173" y="443"/>
                  </a:lnTo>
                  <a:lnTo>
                    <a:pt x="176" y="434"/>
                  </a:lnTo>
                  <a:lnTo>
                    <a:pt x="180" y="429"/>
                  </a:lnTo>
                  <a:lnTo>
                    <a:pt x="182" y="426"/>
                  </a:lnTo>
                  <a:lnTo>
                    <a:pt x="184" y="423"/>
                  </a:lnTo>
                  <a:lnTo>
                    <a:pt x="186" y="418"/>
                  </a:lnTo>
                  <a:lnTo>
                    <a:pt x="186" y="412"/>
                  </a:lnTo>
                  <a:lnTo>
                    <a:pt x="187" y="408"/>
                  </a:lnTo>
                  <a:lnTo>
                    <a:pt x="188" y="404"/>
                  </a:lnTo>
                  <a:lnTo>
                    <a:pt x="189" y="401"/>
                  </a:lnTo>
                  <a:lnTo>
                    <a:pt x="192" y="398"/>
                  </a:lnTo>
                  <a:lnTo>
                    <a:pt x="195" y="396"/>
                  </a:lnTo>
                  <a:lnTo>
                    <a:pt x="200" y="395"/>
                  </a:lnTo>
                  <a:lnTo>
                    <a:pt x="203" y="393"/>
                  </a:lnTo>
                  <a:lnTo>
                    <a:pt x="208" y="391"/>
                  </a:lnTo>
                  <a:lnTo>
                    <a:pt x="211" y="387"/>
                  </a:lnTo>
                  <a:lnTo>
                    <a:pt x="213" y="383"/>
                  </a:lnTo>
                  <a:lnTo>
                    <a:pt x="211" y="374"/>
                  </a:lnTo>
                  <a:lnTo>
                    <a:pt x="208" y="364"/>
                  </a:lnTo>
                  <a:lnTo>
                    <a:pt x="207" y="358"/>
                  </a:lnTo>
                  <a:lnTo>
                    <a:pt x="207" y="352"/>
                  </a:lnTo>
                  <a:lnTo>
                    <a:pt x="208" y="346"/>
                  </a:lnTo>
                  <a:lnTo>
                    <a:pt x="211" y="341"/>
                  </a:lnTo>
                  <a:lnTo>
                    <a:pt x="219" y="335"/>
                  </a:lnTo>
                  <a:lnTo>
                    <a:pt x="225" y="332"/>
                  </a:lnTo>
                  <a:lnTo>
                    <a:pt x="230" y="329"/>
                  </a:lnTo>
                  <a:lnTo>
                    <a:pt x="232" y="327"/>
                  </a:lnTo>
                  <a:lnTo>
                    <a:pt x="234" y="325"/>
                  </a:lnTo>
                  <a:lnTo>
                    <a:pt x="236" y="322"/>
                  </a:lnTo>
                  <a:lnTo>
                    <a:pt x="236" y="316"/>
                  </a:lnTo>
                  <a:lnTo>
                    <a:pt x="236" y="308"/>
                  </a:lnTo>
                  <a:lnTo>
                    <a:pt x="236" y="302"/>
                  </a:lnTo>
                  <a:lnTo>
                    <a:pt x="236" y="295"/>
                  </a:lnTo>
                  <a:lnTo>
                    <a:pt x="237" y="289"/>
                  </a:lnTo>
                  <a:lnTo>
                    <a:pt x="239" y="284"/>
                  </a:lnTo>
                  <a:lnTo>
                    <a:pt x="245" y="275"/>
                  </a:lnTo>
                  <a:lnTo>
                    <a:pt x="252" y="263"/>
                  </a:lnTo>
                  <a:lnTo>
                    <a:pt x="259" y="251"/>
                  </a:lnTo>
                  <a:lnTo>
                    <a:pt x="265" y="242"/>
                  </a:lnTo>
                  <a:lnTo>
                    <a:pt x="270" y="237"/>
                  </a:lnTo>
                  <a:lnTo>
                    <a:pt x="276" y="231"/>
                  </a:lnTo>
                  <a:lnTo>
                    <a:pt x="283" y="226"/>
                  </a:lnTo>
                  <a:lnTo>
                    <a:pt x="290" y="223"/>
                  </a:lnTo>
                  <a:lnTo>
                    <a:pt x="305" y="222"/>
                  </a:lnTo>
                  <a:lnTo>
                    <a:pt x="318" y="222"/>
                  </a:lnTo>
                  <a:lnTo>
                    <a:pt x="327" y="225"/>
                  </a:lnTo>
                  <a:lnTo>
                    <a:pt x="333" y="226"/>
                  </a:lnTo>
                  <a:lnTo>
                    <a:pt x="334" y="226"/>
                  </a:lnTo>
                  <a:lnTo>
                    <a:pt x="337" y="225"/>
                  </a:lnTo>
                  <a:lnTo>
                    <a:pt x="340" y="222"/>
                  </a:lnTo>
                  <a:lnTo>
                    <a:pt x="343" y="220"/>
                  </a:lnTo>
                  <a:lnTo>
                    <a:pt x="346" y="216"/>
                  </a:lnTo>
                  <a:lnTo>
                    <a:pt x="349" y="212"/>
                  </a:lnTo>
                  <a:lnTo>
                    <a:pt x="352" y="206"/>
                  </a:lnTo>
                  <a:lnTo>
                    <a:pt x="353" y="200"/>
                  </a:lnTo>
                  <a:lnTo>
                    <a:pt x="356" y="193"/>
                  </a:lnTo>
                  <a:lnTo>
                    <a:pt x="358" y="187"/>
                  </a:lnTo>
                  <a:lnTo>
                    <a:pt x="362" y="181"/>
                  </a:lnTo>
                  <a:lnTo>
                    <a:pt x="366" y="176"/>
                  </a:lnTo>
                  <a:lnTo>
                    <a:pt x="372" y="171"/>
                  </a:lnTo>
                  <a:lnTo>
                    <a:pt x="381" y="168"/>
                  </a:lnTo>
                  <a:lnTo>
                    <a:pt x="390" y="165"/>
                  </a:lnTo>
                  <a:lnTo>
                    <a:pt x="402" y="163"/>
                  </a:lnTo>
                  <a:lnTo>
                    <a:pt x="425" y="163"/>
                  </a:lnTo>
                  <a:lnTo>
                    <a:pt x="442" y="164"/>
                  </a:lnTo>
                  <a:lnTo>
                    <a:pt x="451" y="165"/>
                  </a:lnTo>
                  <a:lnTo>
                    <a:pt x="458" y="165"/>
                  </a:lnTo>
                  <a:lnTo>
                    <a:pt x="465" y="164"/>
                  </a:lnTo>
                  <a:lnTo>
                    <a:pt x="473" y="163"/>
                  </a:lnTo>
                  <a:lnTo>
                    <a:pt x="488" y="158"/>
                  </a:lnTo>
                  <a:lnTo>
                    <a:pt x="501" y="157"/>
                  </a:lnTo>
                  <a:lnTo>
                    <a:pt x="508" y="158"/>
                  </a:lnTo>
                  <a:lnTo>
                    <a:pt x="515" y="160"/>
                  </a:lnTo>
                  <a:lnTo>
                    <a:pt x="521" y="164"/>
                  </a:lnTo>
                  <a:lnTo>
                    <a:pt x="528" y="170"/>
                  </a:lnTo>
                  <a:lnTo>
                    <a:pt x="547" y="190"/>
                  </a:lnTo>
                  <a:lnTo>
                    <a:pt x="558" y="204"/>
                  </a:lnTo>
                  <a:lnTo>
                    <a:pt x="561" y="209"/>
                  </a:lnTo>
                  <a:lnTo>
                    <a:pt x="567" y="212"/>
                  </a:lnTo>
                  <a:lnTo>
                    <a:pt x="573" y="212"/>
                  </a:lnTo>
                  <a:lnTo>
                    <a:pt x="580" y="212"/>
                  </a:lnTo>
                  <a:lnTo>
                    <a:pt x="585" y="215"/>
                  </a:lnTo>
                  <a:lnTo>
                    <a:pt x="591" y="218"/>
                  </a:lnTo>
                  <a:lnTo>
                    <a:pt x="596" y="216"/>
                  </a:lnTo>
                  <a:lnTo>
                    <a:pt x="599" y="215"/>
                  </a:lnTo>
                  <a:lnTo>
                    <a:pt x="602" y="212"/>
                  </a:lnTo>
                  <a:lnTo>
                    <a:pt x="606" y="207"/>
                  </a:lnTo>
                  <a:lnTo>
                    <a:pt x="610" y="201"/>
                  </a:lnTo>
                  <a:lnTo>
                    <a:pt x="615" y="197"/>
                  </a:lnTo>
                  <a:lnTo>
                    <a:pt x="621" y="195"/>
                  </a:lnTo>
                  <a:lnTo>
                    <a:pt x="627" y="194"/>
                  </a:lnTo>
                  <a:lnTo>
                    <a:pt x="635" y="193"/>
                  </a:lnTo>
                  <a:lnTo>
                    <a:pt x="645" y="191"/>
                  </a:lnTo>
                  <a:lnTo>
                    <a:pt x="654" y="190"/>
                  </a:lnTo>
                  <a:lnTo>
                    <a:pt x="664" y="187"/>
                  </a:lnTo>
                  <a:lnTo>
                    <a:pt x="669" y="184"/>
                  </a:lnTo>
                  <a:lnTo>
                    <a:pt x="674" y="182"/>
                  </a:lnTo>
                  <a:lnTo>
                    <a:pt x="678" y="177"/>
                  </a:lnTo>
                  <a:lnTo>
                    <a:pt x="681" y="172"/>
                  </a:lnTo>
                  <a:lnTo>
                    <a:pt x="684" y="168"/>
                  </a:lnTo>
                  <a:lnTo>
                    <a:pt x="685" y="163"/>
                  </a:lnTo>
                  <a:lnTo>
                    <a:pt x="686" y="158"/>
                  </a:lnTo>
                  <a:lnTo>
                    <a:pt x="685" y="153"/>
                  </a:lnTo>
                  <a:lnTo>
                    <a:pt x="684" y="149"/>
                  </a:lnTo>
                  <a:lnTo>
                    <a:pt x="681" y="144"/>
                  </a:lnTo>
                  <a:lnTo>
                    <a:pt x="679" y="139"/>
                  </a:lnTo>
                  <a:lnTo>
                    <a:pt x="675" y="136"/>
                  </a:lnTo>
                  <a:lnTo>
                    <a:pt x="667" y="127"/>
                  </a:lnTo>
                  <a:lnTo>
                    <a:pt x="658" y="120"/>
                  </a:lnTo>
                  <a:lnTo>
                    <a:pt x="648" y="113"/>
                  </a:lnTo>
                  <a:lnTo>
                    <a:pt x="640" y="106"/>
                  </a:lnTo>
                  <a:lnTo>
                    <a:pt x="634" y="99"/>
                  </a:lnTo>
                  <a:lnTo>
                    <a:pt x="630" y="92"/>
                  </a:lnTo>
                  <a:lnTo>
                    <a:pt x="629" y="88"/>
                  </a:lnTo>
                  <a:lnTo>
                    <a:pt x="629" y="84"/>
                  </a:lnTo>
                  <a:lnTo>
                    <a:pt x="630" y="81"/>
                  </a:lnTo>
                  <a:lnTo>
                    <a:pt x="631" y="78"/>
                  </a:lnTo>
                  <a:lnTo>
                    <a:pt x="636" y="74"/>
                  </a:lnTo>
                  <a:lnTo>
                    <a:pt x="641" y="71"/>
                  </a:lnTo>
                  <a:lnTo>
                    <a:pt x="643" y="70"/>
                  </a:lnTo>
                  <a:lnTo>
                    <a:pt x="643" y="68"/>
                  </a:lnTo>
                  <a:lnTo>
                    <a:pt x="642" y="64"/>
                  </a:lnTo>
                  <a:lnTo>
                    <a:pt x="640" y="61"/>
                  </a:lnTo>
                  <a:lnTo>
                    <a:pt x="634" y="51"/>
                  </a:lnTo>
                  <a:lnTo>
                    <a:pt x="627" y="43"/>
                  </a:lnTo>
                  <a:lnTo>
                    <a:pt x="624" y="38"/>
                  </a:lnTo>
                  <a:lnTo>
                    <a:pt x="623" y="36"/>
                  </a:lnTo>
                  <a:lnTo>
                    <a:pt x="623" y="32"/>
                  </a:lnTo>
                  <a:lnTo>
                    <a:pt x="625" y="30"/>
                  </a:lnTo>
                  <a:lnTo>
                    <a:pt x="631" y="25"/>
                  </a:lnTo>
                  <a:lnTo>
                    <a:pt x="641" y="19"/>
                  </a:lnTo>
                  <a:lnTo>
                    <a:pt x="646" y="17"/>
                  </a:lnTo>
                  <a:lnTo>
                    <a:pt x="653" y="15"/>
                  </a:lnTo>
                  <a:lnTo>
                    <a:pt x="660" y="15"/>
                  </a:lnTo>
                  <a:lnTo>
                    <a:pt x="668" y="15"/>
                  </a:lnTo>
                  <a:lnTo>
                    <a:pt x="675" y="18"/>
                  </a:lnTo>
                  <a:lnTo>
                    <a:pt x="684" y="20"/>
                  </a:lnTo>
                  <a:lnTo>
                    <a:pt x="691" y="23"/>
                  </a:lnTo>
                  <a:lnTo>
                    <a:pt x="697" y="26"/>
                  </a:lnTo>
                  <a:lnTo>
                    <a:pt x="702" y="30"/>
                  </a:lnTo>
                  <a:lnTo>
                    <a:pt x="706" y="32"/>
                  </a:lnTo>
                  <a:lnTo>
                    <a:pt x="712" y="34"/>
                  </a:lnTo>
                  <a:lnTo>
                    <a:pt x="717" y="34"/>
                  </a:lnTo>
                  <a:lnTo>
                    <a:pt x="721" y="34"/>
                  </a:lnTo>
                  <a:lnTo>
                    <a:pt x="724" y="33"/>
                  </a:lnTo>
                  <a:lnTo>
                    <a:pt x="727" y="31"/>
                  </a:lnTo>
                  <a:lnTo>
                    <a:pt x="728" y="26"/>
                  </a:lnTo>
                  <a:lnTo>
                    <a:pt x="730" y="18"/>
                  </a:lnTo>
                  <a:lnTo>
                    <a:pt x="731" y="10"/>
                  </a:lnTo>
                  <a:lnTo>
                    <a:pt x="734" y="7"/>
                  </a:lnTo>
                  <a:lnTo>
                    <a:pt x="736" y="5"/>
                  </a:lnTo>
                  <a:lnTo>
                    <a:pt x="740" y="2"/>
                  </a:lnTo>
                  <a:lnTo>
                    <a:pt x="744" y="1"/>
                  </a:lnTo>
                  <a:lnTo>
                    <a:pt x="757" y="0"/>
                  </a:lnTo>
                  <a:lnTo>
                    <a:pt x="771" y="0"/>
                  </a:lnTo>
                  <a:lnTo>
                    <a:pt x="778" y="1"/>
                  </a:lnTo>
                  <a:lnTo>
                    <a:pt x="782" y="2"/>
                  </a:lnTo>
                  <a:lnTo>
                    <a:pt x="787" y="5"/>
                  </a:lnTo>
                  <a:lnTo>
                    <a:pt x="788" y="7"/>
                  </a:lnTo>
                  <a:lnTo>
                    <a:pt x="792" y="15"/>
                  </a:lnTo>
                  <a:lnTo>
                    <a:pt x="794" y="25"/>
                  </a:lnTo>
                  <a:lnTo>
                    <a:pt x="797" y="29"/>
                  </a:lnTo>
                  <a:lnTo>
                    <a:pt x="799" y="32"/>
                  </a:lnTo>
                  <a:lnTo>
                    <a:pt x="801" y="34"/>
                  </a:lnTo>
                  <a:lnTo>
                    <a:pt x="804" y="36"/>
                  </a:lnTo>
                  <a:lnTo>
                    <a:pt x="816" y="34"/>
                  </a:lnTo>
                  <a:lnTo>
                    <a:pt x="832" y="34"/>
                  </a:lnTo>
                  <a:lnTo>
                    <a:pt x="853" y="34"/>
                  </a:lnTo>
                  <a:lnTo>
                    <a:pt x="872" y="34"/>
                  </a:lnTo>
                  <a:lnTo>
                    <a:pt x="885" y="36"/>
                  </a:lnTo>
                  <a:lnTo>
                    <a:pt x="899" y="38"/>
                  </a:lnTo>
                  <a:lnTo>
                    <a:pt x="913" y="43"/>
                  </a:lnTo>
                  <a:lnTo>
                    <a:pt x="926" y="50"/>
                  </a:lnTo>
                  <a:lnTo>
                    <a:pt x="930" y="52"/>
                  </a:lnTo>
                  <a:lnTo>
                    <a:pt x="933" y="55"/>
                  </a:lnTo>
                  <a:lnTo>
                    <a:pt x="937" y="58"/>
                  </a:lnTo>
                  <a:lnTo>
                    <a:pt x="939" y="64"/>
                  </a:lnTo>
                  <a:lnTo>
                    <a:pt x="942" y="69"/>
                  </a:lnTo>
                  <a:lnTo>
                    <a:pt x="945" y="74"/>
                  </a:lnTo>
                  <a:lnTo>
                    <a:pt x="948" y="77"/>
                  </a:lnTo>
                  <a:lnTo>
                    <a:pt x="950" y="78"/>
                  </a:lnTo>
                  <a:lnTo>
                    <a:pt x="955" y="80"/>
                  </a:lnTo>
                  <a:lnTo>
                    <a:pt x="958" y="82"/>
                  </a:lnTo>
                  <a:lnTo>
                    <a:pt x="960" y="87"/>
                  </a:lnTo>
                  <a:lnTo>
                    <a:pt x="962" y="90"/>
                  </a:lnTo>
                  <a:lnTo>
                    <a:pt x="964" y="94"/>
                  </a:lnTo>
                  <a:lnTo>
                    <a:pt x="969" y="95"/>
                  </a:lnTo>
                  <a:lnTo>
                    <a:pt x="974" y="95"/>
                  </a:lnTo>
                  <a:lnTo>
                    <a:pt x="977" y="93"/>
                  </a:lnTo>
                  <a:lnTo>
                    <a:pt x="981" y="90"/>
                  </a:lnTo>
                  <a:lnTo>
                    <a:pt x="984" y="88"/>
                  </a:lnTo>
                  <a:lnTo>
                    <a:pt x="989" y="88"/>
                  </a:lnTo>
                  <a:lnTo>
                    <a:pt x="995" y="90"/>
                  </a:lnTo>
                  <a:lnTo>
                    <a:pt x="1011" y="97"/>
                  </a:lnTo>
                  <a:lnTo>
                    <a:pt x="1026" y="102"/>
                  </a:lnTo>
                  <a:lnTo>
                    <a:pt x="1040" y="102"/>
                  </a:lnTo>
                  <a:lnTo>
                    <a:pt x="1057" y="101"/>
                  </a:lnTo>
                  <a:lnTo>
                    <a:pt x="1075" y="100"/>
                  </a:lnTo>
                  <a:lnTo>
                    <a:pt x="1091" y="99"/>
                  </a:lnTo>
                  <a:lnTo>
                    <a:pt x="1099" y="99"/>
                  </a:lnTo>
                  <a:lnTo>
                    <a:pt x="1105" y="100"/>
                  </a:lnTo>
                  <a:lnTo>
                    <a:pt x="1110" y="102"/>
                  </a:lnTo>
                  <a:lnTo>
                    <a:pt x="1116" y="105"/>
                  </a:lnTo>
                  <a:lnTo>
                    <a:pt x="1127" y="111"/>
                  </a:lnTo>
                  <a:lnTo>
                    <a:pt x="1139" y="116"/>
                  </a:lnTo>
                  <a:lnTo>
                    <a:pt x="1152" y="125"/>
                  </a:lnTo>
                  <a:lnTo>
                    <a:pt x="1166" y="133"/>
                  </a:lnTo>
                  <a:lnTo>
                    <a:pt x="1178" y="141"/>
                  </a:lnTo>
                  <a:lnTo>
                    <a:pt x="1188" y="150"/>
                  </a:lnTo>
                  <a:lnTo>
                    <a:pt x="1194" y="156"/>
                  </a:lnTo>
                  <a:lnTo>
                    <a:pt x="1198" y="159"/>
                  </a:lnTo>
                  <a:lnTo>
                    <a:pt x="1203" y="162"/>
                  </a:lnTo>
                  <a:lnTo>
                    <a:pt x="1207" y="162"/>
                  </a:lnTo>
                  <a:lnTo>
                    <a:pt x="1209" y="163"/>
                  </a:lnTo>
                  <a:lnTo>
                    <a:pt x="1212" y="163"/>
                  </a:lnTo>
                  <a:lnTo>
                    <a:pt x="1213" y="165"/>
                  </a:lnTo>
                  <a:lnTo>
                    <a:pt x="1214" y="168"/>
                  </a:lnTo>
                  <a:lnTo>
                    <a:pt x="1216" y="174"/>
                  </a:lnTo>
                  <a:lnTo>
                    <a:pt x="1220" y="182"/>
                  </a:lnTo>
                  <a:lnTo>
                    <a:pt x="1222" y="189"/>
                  </a:lnTo>
                  <a:lnTo>
                    <a:pt x="1226" y="195"/>
                  </a:lnTo>
                  <a:lnTo>
                    <a:pt x="1227" y="197"/>
                  </a:lnTo>
                  <a:lnTo>
                    <a:pt x="1229" y="199"/>
                  </a:lnTo>
                  <a:lnTo>
                    <a:pt x="1233" y="200"/>
                  </a:lnTo>
                  <a:lnTo>
                    <a:pt x="1237" y="200"/>
                  </a:lnTo>
                  <a:lnTo>
                    <a:pt x="1242" y="201"/>
                  </a:lnTo>
                  <a:lnTo>
                    <a:pt x="1246" y="203"/>
                  </a:lnTo>
                  <a:lnTo>
                    <a:pt x="1250" y="207"/>
                  </a:lnTo>
                  <a:lnTo>
                    <a:pt x="1253" y="212"/>
                  </a:lnTo>
                  <a:lnTo>
                    <a:pt x="1254" y="214"/>
                  </a:lnTo>
                  <a:lnTo>
                    <a:pt x="1257" y="215"/>
                  </a:lnTo>
                  <a:lnTo>
                    <a:pt x="1259" y="216"/>
                  </a:lnTo>
                  <a:lnTo>
                    <a:pt x="1261" y="216"/>
                  </a:lnTo>
                  <a:lnTo>
                    <a:pt x="1267" y="215"/>
                  </a:lnTo>
                  <a:lnTo>
                    <a:pt x="1272" y="212"/>
                  </a:lnTo>
                  <a:lnTo>
                    <a:pt x="1275" y="209"/>
                  </a:lnTo>
                  <a:lnTo>
                    <a:pt x="1277" y="207"/>
                  </a:lnTo>
                  <a:lnTo>
                    <a:pt x="1280" y="206"/>
                  </a:lnTo>
                  <a:lnTo>
                    <a:pt x="1284" y="204"/>
                  </a:lnTo>
                  <a:lnTo>
                    <a:pt x="1288" y="206"/>
                  </a:lnTo>
                  <a:lnTo>
                    <a:pt x="1290" y="207"/>
                  </a:lnTo>
                  <a:lnTo>
                    <a:pt x="1294" y="212"/>
                  </a:lnTo>
                  <a:lnTo>
                    <a:pt x="1297" y="218"/>
                  </a:lnTo>
                  <a:lnTo>
                    <a:pt x="1302" y="229"/>
                  </a:lnTo>
                  <a:lnTo>
                    <a:pt x="1304" y="240"/>
                  </a:lnTo>
                  <a:lnTo>
                    <a:pt x="1305" y="248"/>
                  </a:lnTo>
                  <a:lnTo>
                    <a:pt x="1305" y="257"/>
                  </a:lnTo>
                  <a:lnTo>
                    <a:pt x="1305" y="260"/>
                  </a:lnTo>
                  <a:lnTo>
                    <a:pt x="1307" y="262"/>
                  </a:lnTo>
                  <a:lnTo>
                    <a:pt x="1309" y="263"/>
                  </a:lnTo>
                  <a:lnTo>
                    <a:pt x="1313" y="263"/>
                  </a:lnTo>
                  <a:lnTo>
                    <a:pt x="1321" y="259"/>
                  </a:lnTo>
                  <a:lnTo>
                    <a:pt x="1330" y="253"/>
                  </a:lnTo>
                  <a:lnTo>
                    <a:pt x="1339" y="246"/>
                  </a:lnTo>
                  <a:lnTo>
                    <a:pt x="1346" y="238"/>
                  </a:lnTo>
                  <a:lnTo>
                    <a:pt x="1353" y="229"/>
                  </a:lnTo>
                  <a:lnTo>
                    <a:pt x="1358" y="222"/>
                  </a:lnTo>
                  <a:lnTo>
                    <a:pt x="1361" y="219"/>
                  </a:lnTo>
                  <a:lnTo>
                    <a:pt x="1365" y="216"/>
                  </a:lnTo>
                  <a:lnTo>
                    <a:pt x="1370" y="214"/>
                  </a:lnTo>
                  <a:lnTo>
                    <a:pt x="1376" y="213"/>
                  </a:lnTo>
                  <a:lnTo>
                    <a:pt x="1389" y="213"/>
                  </a:lnTo>
                  <a:lnTo>
                    <a:pt x="1402" y="215"/>
                  </a:lnTo>
                  <a:lnTo>
                    <a:pt x="1415" y="218"/>
                  </a:lnTo>
                  <a:lnTo>
                    <a:pt x="1424" y="221"/>
                  </a:lnTo>
                  <a:lnTo>
                    <a:pt x="1434" y="225"/>
                  </a:lnTo>
                  <a:lnTo>
                    <a:pt x="1441" y="228"/>
                  </a:lnTo>
                  <a:lnTo>
                    <a:pt x="1445" y="229"/>
                  </a:lnTo>
                  <a:lnTo>
                    <a:pt x="1447" y="229"/>
                  </a:lnTo>
                  <a:lnTo>
                    <a:pt x="1449" y="229"/>
                  </a:lnTo>
                  <a:lnTo>
                    <a:pt x="1452" y="228"/>
                  </a:lnTo>
                  <a:lnTo>
                    <a:pt x="1455" y="223"/>
                  </a:lnTo>
                  <a:lnTo>
                    <a:pt x="1461" y="215"/>
                  </a:lnTo>
                  <a:lnTo>
                    <a:pt x="1477" y="201"/>
                  </a:lnTo>
                  <a:lnTo>
                    <a:pt x="1491" y="187"/>
                  </a:lnTo>
                  <a:lnTo>
                    <a:pt x="1493" y="182"/>
                  </a:lnTo>
                  <a:lnTo>
                    <a:pt x="1496" y="177"/>
                  </a:lnTo>
                  <a:lnTo>
                    <a:pt x="1497" y="174"/>
                  </a:lnTo>
                  <a:lnTo>
                    <a:pt x="1498" y="169"/>
                  </a:lnTo>
                  <a:lnTo>
                    <a:pt x="1498" y="162"/>
                  </a:lnTo>
                  <a:lnTo>
                    <a:pt x="1499" y="156"/>
                  </a:lnTo>
                  <a:lnTo>
                    <a:pt x="1503" y="151"/>
                  </a:lnTo>
                  <a:lnTo>
                    <a:pt x="1510" y="146"/>
                  </a:lnTo>
                  <a:lnTo>
                    <a:pt x="1513" y="143"/>
                  </a:lnTo>
                  <a:lnTo>
                    <a:pt x="1518" y="140"/>
                  </a:lnTo>
                  <a:lnTo>
                    <a:pt x="1523" y="140"/>
                  </a:lnTo>
                  <a:lnTo>
                    <a:pt x="1527" y="141"/>
                  </a:lnTo>
                  <a:lnTo>
                    <a:pt x="1530" y="145"/>
                  </a:lnTo>
                  <a:lnTo>
                    <a:pt x="1531" y="149"/>
                  </a:lnTo>
                  <a:lnTo>
                    <a:pt x="1534" y="153"/>
                  </a:lnTo>
                  <a:lnTo>
                    <a:pt x="1535" y="159"/>
                  </a:lnTo>
                  <a:lnTo>
                    <a:pt x="1536" y="172"/>
                  </a:lnTo>
                  <a:lnTo>
                    <a:pt x="1536" y="184"/>
                  </a:lnTo>
                  <a:lnTo>
                    <a:pt x="1538" y="183"/>
                  </a:lnTo>
                  <a:lnTo>
                    <a:pt x="1546" y="177"/>
                  </a:lnTo>
                  <a:lnTo>
                    <a:pt x="1554" y="169"/>
                  </a:lnTo>
                  <a:lnTo>
                    <a:pt x="1559" y="160"/>
                  </a:lnTo>
                  <a:lnTo>
                    <a:pt x="1561" y="157"/>
                  </a:lnTo>
                  <a:lnTo>
                    <a:pt x="1565" y="150"/>
                  </a:lnTo>
                  <a:lnTo>
                    <a:pt x="1567" y="146"/>
                  </a:lnTo>
                  <a:lnTo>
                    <a:pt x="1569" y="144"/>
                  </a:lnTo>
                  <a:lnTo>
                    <a:pt x="1573" y="141"/>
                  </a:lnTo>
                  <a:lnTo>
                    <a:pt x="1575" y="140"/>
                  </a:lnTo>
                  <a:lnTo>
                    <a:pt x="1579" y="141"/>
                  </a:lnTo>
                  <a:lnTo>
                    <a:pt x="1581" y="145"/>
                  </a:lnTo>
                  <a:lnTo>
                    <a:pt x="1584" y="150"/>
                  </a:lnTo>
                  <a:lnTo>
                    <a:pt x="1585" y="156"/>
                  </a:lnTo>
                  <a:lnTo>
                    <a:pt x="1586" y="162"/>
                  </a:lnTo>
                  <a:lnTo>
                    <a:pt x="1586" y="168"/>
                  </a:lnTo>
                  <a:lnTo>
                    <a:pt x="1585" y="172"/>
                  </a:lnTo>
                  <a:lnTo>
                    <a:pt x="1584" y="176"/>
                  </a:lnTo>
                  <a:lnTo>
                    <a:pt x="1575" y="193"/>
                  </a:lnTo>
                  <a:lnTo>
                    <a:pt x="1566" y="204"/>
                  </a:lnTo>
                  <a:lnTo>
                    <a:pt x="1559" y="214"/>
                  </a:lnTo>
                  <a:lnTo>
                    <a:pt x="1552" y="220"/>
                  </a:lnTo>
                  <a:lnTo>
                    <a:pt x="1541" y="227"/>
                  </a:lnTo>
                  <a:lnTo>
                    <a:pt x="1538" y="231"/>
                  </a:lnTo>
                  <a:lnTo>
                    <a:pt x="1540" y="240"/>
                  </a:lnTo>
                  <a:lnTo>
                    <a:pt x="1542" y="248"/>
                  </a:lnTo>
                  <a:lnTo>
                    <a:pt x="1544" y="259"/>
                  </a:lnTo>
                  <a:lnTo>
                    <a:pt x="1548" y="270"/>
                  </a:lnTo>
                  <a:lnTo>
                    <a:pt x="1549" y="273"/>
                  </a:lnTo>
                  <a:lnTo>
                    <a:pt x="1553" y="275"/>
                  </a:lnTo>
                  <a:lnTo>
                    <a:pt x="1555" y="276"/>
                  </a:lnTo>
                  <a:lnTo>
                    <a:pt x="1560" y="273"/>
                  </a:lnTo>
                  <a:lnTo>
                    <a:pt x="1569" y="269"/>
                  </a:lnTo>
                  <a:lnTo>
                    <a:pt x="1576" y="267"/>
                  </a:lnTo>
                  <a:lnTo>
                    <a:pt x="1580" y="267"/>
                  </a:lnTo>
                  <a:lnTo>
                    <a:pt x="1584" y="269"/>
                  </a:lnTo>
                  <a:lnTo>
                    <a:pt x="1586" y="272"/>
                  </a:lnTo>
                  <a:lnTo>
                    <a:pt x="1588" y="276"/>
                  </a:lnTo>
                  <a:lnTo>
                    <a:pt x="1592" y="284"/>
                  </a:lnTo>
                  <a:lnTo>
                    <a:pt x="1594" y="289"/>
                  </a:lnTo>
                  <a:lnTo>
                    <a:pt x="1597" y="289"/>
                  </a:lnTo>
                  <a:lnTo>
                    <a:pt x="1598" y="289"/>
                  </a:lnTo>
                  <a:lnTo>
                    <a:pt x="1600" y="286"/>
                  </a:lnTo>
                  <a:lnTo>
                    <a:pt x="1603" y="284"/>
                  </a:lnTo>
                  <a:lnTo>
                    <a:pt x="1609" y="277"/>
                  </a:lnTo>
                  <a:lnTo>
                    <a:pt x="1613" y="275"/>
                  </a:lnTo>
                  <a:lnTo>
                    <a:pt x="1616" y="273"/>
                  </a:lnTo>
                  <a:lnTo>
                    <a:pt x="1618" y="275"/>
                  </a:lnTo>
                  <a:lnTo>
                    <a:pt x="1620" y="276"/>
                  </a:lnTo>
                  <a:lnTo>
                    <a:pt x="1623" y="277"/>
                  </a:lnTo>
                  <a:lnTo>
                    <a:pt x="1625" y="279"/>
                  </a:lnTo>
                  <a:lnTo>
                    <a:pt x="1629" y="279"/>
                  </a:lnTo>
                  <a:lnTo>
                    <a:pt x="1631" y="279"/>
                  </a:lnTo>
                  <a:lnTo>
                    <a:pt x="1634" y="277"/>
                  </a:lnTo>
                  <a:lnTo>
                    <a:pt x="1639" y="271"/>
                  </a:lnTo>
                  <a:lnTo>
                    <a:pt x="1645" y="262"/>
                  </a:lnTo>
                  <a:lnTo>
                    <a:pt x="1655" y="246"/>
                  </a:lnTo>
                  <a:lnTo>
                    <a:pt x="1667" y="227"/>
                  </a:lnTo>
                  <a:lnTo>
                    <a:pt x="1680" y="206"/>
                  </a:lnTo>
                  <a:lnTo>
                    <a:pt x="1693" y="188"/>
                  </a:lnTo>
                  <a:lnTo>
                    <a:pt x="1702" y="177"/>
                  </a:lnTo>
                  <a:lnTo>
                    <a:pt x="1712" y="165"/>
                  </a:lnTo>
                  <a:lnTo>
                    <a:pt x="1724" y="153"/>
                  </a:lnTo>
                  <a:lnTo>
                    <a:pt x="1736" y="140"/>
                  </a:lnTo>
                  <a:lnTo>
                    <a:pt x="1749" y="128"/>
                  </a:lnTo>
                  <a:lnTo>
                    <a:pt x="1761" y="118"/>
                  </a:lnTo>
                  <a:lnTo>
                    <a:pt x="1764" y="115"/>
                  </a:lnTo>
                  <a:lnTo>
                    <a:pt x="1767" y="115"/>
                  </a:lnTo>
                  <a:lnTo>
                    <a:pt x="1768" y="118"/>
                  </a:lnTo>
                  <a:lnTo>
                    <a:pt x="1768" y="124"/>
                  </a:lnTo>
                  <a:lnTo>
                    <a:pt x="1769" y="134"/>
                  </a:lnTo>
                  <a:lnTo>
                    <a:pt x="1770" y="146"/>
                  </a:lnTo>
                  <a:lnTo>
                    <a:pt x="1771" y="157"/>
                  </a:lnTo>
                  <a:lnTo>
                    <a:pt x="1773" y="166"/>
                  </a:lnTo>
                  <a:lnTo>
                    <a:pt x="1773" y="172"/>
                  </a:lnTo>
                  <a:lnTo>
                    <a:pt x="1774" y="176"/>
                  </a:lnTo>
                  <a:lnTo>
                    <a:pt x="1776" y="178"/>
                  </a:lnTo>
                  <a:lnTo>
                    <a:pt x="1779" y="179"/>
                  </a:lnTo>
                  <a:lnTo>
                    <a:pt x="1785" y="179"/>
                  </a:lnTo>
                  <a:lnTo>
                    <a:pt x="1795" y="178"/>
                  </a:lnTo>
                  <a:lnTo>
                    <a:pt x="1801" y="178"/>
                  </a:lnTo>
                  <a:lnTo>
                    <a:pt x="1807" y="178"/>
                  </a:lnTo>
                  <a:lnTo>
                    <a:pt x="1812" y="179"/>
                  </a:lnTo>
                  <a:lnTo>
                    <a:pt x="1817" y="181"/>
                  </a:lnTo>
                  <a:lnTo>
                    <a:pt x="1821" y="183"/>
                  </a:lnTo>
                  <a:lnTo>
                    <a:pt x="1825" y="185"/>
                  </a:lnTo>
                  <a:lnTo>
                    <a:pt x="1829" y="189"/>
                  </a:lnTo>
                  <a:lnTo>
                    <a:pt x="1830" y="194"/>
                  </a:lnTo>
                  <a:lnTo>
                    <a:pt x="1832" y="201"/>
                  </a:lnTo>
                  <a:lnTo>
                    <a:pt x="1832" y="207"/>
                  </a:lnTo>
                  <a:lnTo>
                    <a:pt x="1831" y="212"/>
                  </a:lnTo>
                  <a:lnTo>
                    <a:pt x="1830" y="218"/>
                  </a:lnTo>
                  <a:lnTo>
                    <a:pt x="1825" y="227"/>
                  </a:lnTo>
                  <a:lnTo>
                    <a:pt x="1820" y="234"/>
                  </a:lnTo>
                  <a:lnTo>
                    <a:pt x="1819" y="238"/>
                  </a:lnTo>
                  <a:lnTo>
                    <a:pt x="1819" y="241"/>
                  </a:lnTo>
                  <a:lnTo>
                    <a:pt x="1820" y="244"/>
                  </a:lnTo>
                  <a:lnTo>
                    <a:pt x="1821" y="247"/>
                  </a:lnTo>
                  <a:lnTo>
                    <a:pt x="1829" y="253"/>
                  </a:lnTo>
                  <a:lnTo>
                    <a:pt x="1838" y="258"/>
                  </a:lnTo>
                  <a:lnTo>
                    <a:pt x="1843" y="262"/>
                  </a:lnTo>
                  <a:lnTo>
                    <a:pt x="1846" y="266"/>
                  </a:lnTo>
                  <a:lnTo>
                    <a:pt x="1849" y="270"/>
                  </a:lnTo>
                  <a:lnTo>
                    <a:pt x="1850" y="275"/>
                  </a:lnTo>
                  <a:lnTo>
                    <a:pt x="1850" y="281"/>
                  </a:lnTo>
                  <a:lnTo>
                    <a:pt x="1849" y="285"/>
                  </a:lnTo>
                  <a:lnTo>
                    <a:pt x="1846" y="290"/>
                  </a:lnTo>
                  <a:lnTo>
                    <a:pt x="1843" y="294"/>
                  </a:lnTo>
                  <a:lnTo>
                    <a:pt x="1832" y="303"/>
                  </a:lnTo>
                  <a:lnTo>
                    <a:pt x="1820" y="316"/>
                  </a:lnTo>
                  <a:lnTo>
                    <a:pt x="1809" y="328"/>
                  </a:lnTo>
                  <a:lnTo>
                    <a:pt x="1801" y="338"/>
                  </a:lnTo>
                  <a:lnTo>
                    <a:pt x="1798" y="345"/>
                  </a:lnTo>
                  <a:lnTo>
                    <a:pt x="1795" y="352"/>
                  </a:lnTo>
                  <a:lnTo>
                    <a:pt x="1795" y="355"/>
                  </a:lnTo>
                  <a:lnTo>
                    <a:pt x="1795" y="359"/>
                  </a:lnTo>
                  <a:lnTo>
                    <a:pt x="1798" y="361"/>
                  </a:lnTo>
                  <a:lnTo>
                    <a:pt x="1800" y="363"/>
                  </a:lnTo>
                  <a:lnTo>
                    <a:pt x="1815" y="366"/>
                  </a:lnTo>
                  <a:lnTo>
                    <a:pt x="1829" y="371"/>
                  </a:lnTo>
                  <a:lnTo>
                    <a:pt x="1831" y="373"/>
                  </a:lnTo>
                  <a:lnTo>
                    <a:pt x="1831" y="376"/>
                  </a:lnTo>
                  <a:lnTo>
                    <a:pt x="1831" y="380"/>
                  </a:lnTo>
                  <a:lnTo>
                    <a:pt x="1830" y="384"/>
                  </a:lnTo>
                  <a:lnTo>
                    <a:pt x="1827" y="393"/>
                  </a:lnTo>
                  <a:lnTo>
                    <a:pt x="1825" y="404"/>
                  </a:lnTo>
                  <a:lnTo>
                    <a:pt x="1825" y="410"/>
                  </a:lnTo>
                  <a:lnTo>
                    <a:pt x="1826" y="416"/>
                  </a:lnTo>
                  <a:lnTo>
                    <a:pt x="1829" y="422"/>
                  </a:lnTo>
                  <a:lnTo>
                    <a:pt x="1831" y="427"/>
                  </a:lnTo>
                  <a:lnTo>
                    <a:pt x="1838" y="436"/>
                  </a:lnTo>
                  <a:lnTo>
                    <a:pt x="1844" y="442"/>
                  </a:lnTo>
                  <a:lnTo>
                    <a:pt x="1851" y="446"/>
                  </a:lnTo>
                  <a:lnTo>
                    <a:pt x="1858" y="446"/>
                  </a:lnTo>
                  <a:lnTo>
                    <a:pt x="1861" y="446"/>
                  </a:lnTo>
                  <a:lnTo>
                    <a:pt x="1863" y="445"/>
                  </a:lnTo>
                  <a:lnTo>
                    <a:pt x="1864" y="443"/>
                  </a:lnTo>
                  <a:lnTo>
                    <a:pt x="1865" y="441"/>
                  </a:lnTo>
                  <a:lnTo>
                    <a:pt x="1867" y="435"/>
                  </a:lnTo>
                  <a:lnTo>
                    <a:pt x="1869" y="430"/>
                  </a:lnTo>
                  <a:lnTo>
                    <a:pt x="1870" y="427"/>
                  </a:lnTo>
                  <a:lnTo>
                    <a:pt x="1872" y="426"/>
                  </a:lnTo>
                  <a:lnTo>
                    <a:pt x="1874" y="424"/>
                  </a:lnTo>
                  <a:lnTo>
                    <a:pt x="1877" y="423"/>
                  </a:lnTo>
                  <a:lnTo>
                    <a:pt x="1882" y="426"/>
                  </a:lnTo>
                  <a:lnTo>
                    <a:pt x="1888" y="430"/>
                  </a:lnTo>
                  <a:lnTo>
                    <a:pt x="1893" y="436"/>
                  </a:lnTo>
                  <a:lnTo>
                    <a:pt x="1897" y="443"/>
                  </a:lnTo>
                  <a:lnTo>
                    <a:pt x="1902" y="449"/>
                  </a:lnTo>
                  <a:lnTo>
                    <a:pt x="1906" y="454"/>
                  </a:lnTo>
                  <a:lnTo>
                    <a:pt x="1907" y="455"/>
                  </a:lnTo>
                  <a:lnTo>
                    <a:pt x="1909" y="455"/>
                  </a:lnTo>
                  <a:lnTo>
                    <a:pt x="1912" y="455"/>
                  </a:lnTo>
                  <a:lnTo>
                    <a:pt x="1914" y="454"/>
                  </a:lnTo>
                  <a:lnTo>
                    <a:pt x="1925" y="447"/>
                  </a:lnTo>
                  <a:lnTo>
                    <a:pt x="1931" y="443"/>
                  </a:lnTo>
                  <a:lnTo>
                    <a:pt x="1933" y="445"/>
                  </a:lnTo>
                  <a:lnTo>
                    <a:pt x="1934" y="448"/>
                  </a:lnTo>
                  <a:lnTo>
                    <a:pt x="1935" y="454"/>
                  </a:lnTo>
                  <a:lnTo>
                    <a:pt x="1935" y="462"/>
                  </a:lnTo>
                  <a:lnTo>
                    <a:pt x="1935" y="471"/>
                  </a:lnTo>
                  <a:lnTo>
                    <a:pt x="1938" y="478"/>
                  </a:lnTo>
                  <a:lnTo>
                    <a:pt x="1940" y="481"/>
                  </a:lnTo>
                  <a:lnTo>
                    <a:pt x="1943" y="484"/>
                  </a:lnTo>
                  <a:lnTo>
                    <a:pt x="1945" y="486"/>
                  </a:lnTo>
                  <a:lnTo>
                    <a:pt x="1949" y="487"/>
                  </a:lnTo>
                  <a:lnTo>
                    <a:pt x="1956" y="492"/>
                  </a:lnTo>
                  <a:lnTo>
                    <a:pt x="1964" y="499"/>
                  </a:lnTo>
                  <a:lnTo>
                    <a:pt x="1972" y="508"/>
                  </a:lnTo>
                  <a:lnTo>
                    <a:pt x="1977" y="515"/>
                  </a:lnTo>
                  <a:lnTo>
                    <a:pt x="1981" y="521"/>
                  </a:lnTo>
                  <a:lnTo>
                    <a:pt x="1984" y="527"/>
                  </a:lnTo>
                  <a:lnTo>
                    <a:pt x="1987" y="529"/>
                  </a:lnTo>
                  <a:lnTo>
                    <a:pt x="1989" y="530"/>
                  </a:lnTo>
                  <a:lnTo>
                    <a:pt x="1993" y="531"/>
                  </a:lnTo>
                  <a:lnTo>
                    <a:pt x="1996" y="531"/>
                  </a:lnTo>
                  <a:lnTo>
                    <a:pt x="2001" y="531"/>
                  </a:lnTo>
                  <a:lnTo>
                    <a:pt x="2004" y="533"/>
                  </a:lnTo>
                  <a:lnTo>
                    <a:pt x="2008" y="535"/>
                  </a:lnTo>
                  <a:lnTo>
                    <a:pt x="2010" y="537"/>
                  </a:lnTo>
                  <a:lnTo>
                    <a:pt x="2013" y="541"/>
                  </a:lnTo>
                  <a:lnTo>
                    <a:pt x="2015" y="544"/>
                  </a:lnTo>
                  <a:lnTo>
                    <a:pt x="2015" y="548"/>
                  </a:lnTo>
                  <a:lnTo>
                    <a:pt x="2016" y="553"/>
                  </a:lnTo>
                  <a:lnTo>
                    <a:pt x="2016" y="565"/>
                  </a:lnTo>
                  <a:lnTo>
                    <a:pt x="2015" y="581"/>
                  </a:lnTo>
                  <a:lnTo>
                    <a:pt x="2013" y="598"/>
                  </a:lnTo>
                  <a:lnTo>
                    <a:pt x="2010" y="612"/>
                  </a:lnTo>
                  <a:lnTo>
                    <a:pt x="2007" y="623"/>
                  </a:lnTo>
                  <a:lnTo>
                    <a:pt x="2006" y="635"/>
                  </a:lnTo>
                  <a:lnTo>
                    <a:pt x="2006" y="641"/>
                  </a:lnTo>
                  <a:lnTo>
                    <a:pt x="2007" y="645"/>
                  </a:lnTo>
                  <a:lnTo>
                    <a:pt x="2008" y="650"/>
                  </a:lnTo>
                  <a:lnTo>
                    <a:pt x="2010" y="654"/>
                  </a:lnTo>
                  <a:lnTo>
                    <a:pt x="2019" y="660"/>
                  </a:lnTo>
                  <a:lnTo>
                    <a:pt x="2027" y="664"/>
                  </a:lnTo>
                  <a:lnTo>
                    <a:pt x="2037" y="668"/>
                  </a:lnTo>
                  <a:lnTo>
                    <a:pt x="2045" y="673"/>
                  </a:lnTo>
                  <a:lnTo>
                    <a:pt x="2047" y="675"/>
                  </a:lnTo>
                  <a:lnTo>
                    <a:pt x="2050" y="678"/>
                  </a:lnTo>
                  <a:lnTo>
                    <a:pt x="2050" y="681"/>
                  </a:lnTo>
                  <a:lnTo>
                    <a:pt x="2050" y="683"/>
                  </a:lnTo>
                  <a:lnTo>
                    <a:pt x="2048" y="687"/>
                  </a:lnTo>
                  <a:lnTo>
                    <a:pt x="2046" y="689"/>
                  </a:lnTo>
                  <a:lnTo>
                    <a:pt x="2044" y="692"/>
                  </a:lnTo>
                  <a:lnTo>
                    <a:pt x="2040" y="693"/>
                  </a:lnTo>
                  <a:lnTo>
                    <a:pt x="2038" y="694"/>
                  </a:lnTo>
                  <a:lnTo>
                    <a:pt x="2037" y="697"/>
                  </a:lnTo>
                  <a:lnTo>
                    <a:pt x="2035" y="699"/>
                  </a:lnTo>
                  <a:lnTo>
                    <a:pt x="2034" y="701"/>
                  </a:lnTo>
                  <a:lnTo>
                    <a:pt x="2035" y="704"/>
                  </a:lnTo>
                  <a:lnTo>
                    <a:pt x="2037" y="707"/>
                  </a:lnTo>
                  <a:lnTo>
                    <a:pt x="2038" y="708"/>
                  </a:lnTo>
                  <a:lnTo>
                    <a:pt x="2041" y="711"/>
                  </a:lnTo>
                  <a:lnTo>
                    <a:pt x="2048" y="713"/>
                  </a:lnTo>
                  <a:lnTo>
                    <a:pt x="2056" y="717"/>
                  </a:lnTo>
                  <a:lnTo>
                    <a:pt x="2059" y="719"/>
                  </a:lnTo>
                  <a:lnTo>
                    <a:pt x="2063" y="723"/>
                  </a:lnTo>
                  <a:lnTo>
                    <a:pt x="2065" y="725"/>
                  </a:lnTo>
                  <a:lnTo>
                    <a:pt x="2066" y="729"/>
                  </a:lnTo>
                  <a:lnTo>
                    <a:pt x="2067" y="736"/>
                  </a:lnTo>
                  <a:lnTo>
                    <a:pt x="2066" y="743"/>
                  </a:lnTo>
                  <a:lnTo>
                    <a:pt x="2063" y="750"/>
                  </a:lnTo>
                  <a:lnTo>
                    <a:pt x="2056" y="760"/>
                  </a:lnTo>
                  <a:lnTo>
                    <a:pt x="2046" y="770"/>
                  </a:lnTo>
                  <a:lnTo>
                    <a:pt x="2034" y="781"/>
                  </a:lnTo>
                  <a:lnTo>
                    <a:pt x="2022" y="793"/>
                  </a:lnTo>
                  <a:lnTo>
                    <a:pt x="2014" y="805"/>
                  </a:lnTo>
                  <a:lnTo>
                    <a:pt x="2009" y="808"/>
                  </a:lnTo>
                  <a:lnTo>
                    <a:pt x="2006" y="812"/>
                  </a:lnTo>
                  <a:lnTo>
                    <a:pt x="2002" y="815"/>
                  </a:lnTo>
                  <a:lnTo>
                    <a:pt x="1997" y="818"/>
                  </a:lnTo>
                  <a:lnTo>
                    <a:pt x="1989" y="820"/>
                  </a:lnTo>
                  <a:lnTo>
                    <a:pt x="1979" y="821"/>
                  </a:lnTo>
                  <a:lnTo>
                    <a:pt x="1975" y="821"/>
                  </a:lnTo>
                  <a:lnTo>
                    <a:pt x="1972" y="823"/>
                  </a:lnTo>
                  <a:lnTo>
                    <a:pt x="1970" y="825"/>
                  </a:lnTo>
                  <a:lnTo>
                    <a:pt x="1970" y="828"/>
                  </a:lnTo>
                  <a:lnTo>
                    <a:pt x="1971" y="834"/>
                  </a:lnTo>
                  <a:lnTo>
                    <a:pt x="1975" y="842"/>
                  </a:lnTo>
                  <a:lnTo>
                    <a:pt x="1979" y="849"/>
                  </a:lnTo>
                  <a:lnTo>
                    <a:pt x="1984" y="858"/>
                  </a:lnTo>
                  <a:lnTo>
                    <a:pt x="1987" y="863"/>
                  </a:lnTo>
                  <a:lnTo>
                    <a:pt x="1988" y="868"/>
                  </a:lnTo>
                  <a:lnTo>
                    <a:pt x="1989" y="871"/>
                  </a:lnTo>
                  <a:lnTo>
                    <a:pt x="1989" y="875"/>
                  </a:lnTo>
                  <a:lnTo>
                    <a:pt x="1987" y="877"/>
                  </a:lnTo>
                  <a:lnTo>
                    <a:pt x="1983" y="880"/>
                  </a:lnTo>
                  <a:lnTo>
                    <a:pt x="1979" y="883"/>
                  </a:lnTo>
                  <a:lnTo>
                    <a:pt x="1975" y="886"/>
                  </a:lnTo>
                  <a:lnTo>
                    <a:pt x="1962" y="890"/>
                  </a:lnTo>
                  <a:lnTo>
                    <a:pt x="1947" y="894"/>
                  </a:lnTo>
                  <a:lnTo>
                    <a:pt x="1933" y="897"/>
                  </a:lnTo>
                  <a:lnTo>
                    <a:pt x="1919" y="902"/>
                  </a:lnTo>
                  <a:lnTo>
                    <a:pt x="1906" y="906"/>
                  </a:lnTo>
                  <a:lnTo>
                    <a:pt x="1893" y="912"/>
                  </a:lnTo>
                  <a:lnTo>
                    <a:pt x="1887" y="916"/>
                  </a:lnTo>
                  <a:lnTo>
                    <a:pt x="1882" y="920"/>
                  </a:lnTo>
                  <a:lnTo>
                    <a:pt x="1878" y="925"/>
                  </a:lnTo>
                  <a:lnTo>
                    <a:pt x="1876" y="929"/>
                  </a:lnTo>
                  <a:lnTo>
                    <a:pt x="1875" y="935"/>
                  </a:lnTo>
                  <a:lnTo>
                    <a:pt x="1874" y="943"/>
                  </a:lnTo>
                  <a:lnTo>
                    <a:pt x="1872" y="950"/>
                  </a:lnTo>
                  <a:lnTo>
                    <a:pt x="1874" y="957"/>
                  </a:lnTo>
                  <a:lnTo>
                    <a:pt x="1874" y="973"/>
                  </a:lnTo>
                  <a:lnTo>
                    <a:pt x="1874" y="992"/>
                  </a:lnTo>
                  <a:lnTo>
                    <a:pt x="1874" y="1001"/>
                  </a:lnTo>
                  <a:lnTo>
                    <a:pt x="1871" y="1008"/>
                  </a:lnTo>
                  <a:lnTo>
                    <a:pt x="1869" y="1015"/>
                  </a:lnTo>
                  <a:lnTo>
                    <a:pt x="1865" y="1019"/>
                  </a:lnTo>
                  <a:lnTo>
                    <a:pt x="1853" y="1029"/>
                  </a:lnTo>
                  <a:lnTo>
                    <a:pt x="1840" y="1044"/>
                  </a:lnTo>
                  <a:lnTo>
                    <a:pt x="1834" y="1052"/>
                  </a:lnTo>
                  <a:lnTo>
                    <a:pt x="1829" y="1060"/>
                  </a:lnTo>
                  <a:lnTo>
                    <a:pt x="1824" y="1070"/>
                  </a:lnTo>
                  <a:lnTo>
                    <a:pt x="1820" y="1078"/>
                  </a:lnTo>
                  <a:lnTo>
                    <a:pt x="1818" y="1085"/>
                  </a:lnTo>
                  <a:lnTo>
                    <a:pt x="1818" y="1091"/>
                  </a:lnTo>
                  <a:lnTo>
                    <a:pt x="1817" y="1097"/>
                  </a:lnTo>
                  <a:lnTo>
                    <a:pt x="1818" y="1102"/>
                  </a:lnTo>
                  <a:lnTo>
                    <a:pt x="1819" y="1105"/>
                  </a:lnTo>
                  <a:lnTo>
                    <a:pt x="1821" y="1108"/>
                  </a:lnTo>
                  <a:lnTo>
                    <a:pt x="1824" y="1110"/>
                  </a:lnTo>
                  <a:lnTo>
                    <a:pt x="1826" y="1110"/>
                  </a:lnTo>
                  <a:lnTo>
                    <a:pt x="1831" y="1111"/>
                  </a:lnTo>
                  <a:lnTo>
                    <a:pt x="1833" y="1113"/>
                  </a:lnTo>
                  <a:lnTo>
                    <a:pt x="1834" y="1114"/>
                  </a:lnTo>
                  <a:lnTo>
                    <a:pt x="1836" y="1116"/>
                  </a:lnTo>
                  <a:lnTo>
                    <a:pt x="1834" y="1117"/>
                  </a:lnTo>
                  <a:lnTo>
                    <a:pt x="1833" y="1120"/>
                  </a:lnTo>
                  <a:lnTo>
                    <a:pt x="1829" y="1127"/>
                  </a:lnTo>
                  <a:lnTo>
                    <a:pt x="1826" y="1136"/>
                  </a:lnTo>
                  <a:lnTo>
                    <a:pt x="1826" y="1141"/>
                  </a:lnTo>
                  <a:lnTo>
                    <a:pt x="1827" y="1145"/>
                  </a:lnTo>
                  <a:lnTo>
                    <a:pt x="1831" y="1147"/>
                  </a:lnTo>
                  <a:lnTo>
                    <a:pt x="1837" y="1147"/>
                  </a:lnTo>
                  <a:lnTo>
                    <a:pt x="1840" y="1148"/>
                  </a:lnTo>
                  <a:lnTo>
                    <a:pt x="1844" y="1149"/>
                  </a:lnTo>
                  <a:lnTo>
                    <a:pt x="1845" y="1153"/>
                  </a:lnTo>
                  <a:lnTo>
                    <a:pt x="1846" y="1157"/>
                  </a:lnTo>
                  <a:lnTo>
                    <a:pt x="1848" y="1160"/>
                  </a:lnTo>
                  <a:lnTo>
                    <a:pt x="1846" y="1164"/>
                  </a:lnTo>
                  <a:lnTo>
                    <a:pt x="1845" y="1167"/>
                  </a:lnTo>
                  <a:lnTo>
                    <a:pt x="1843" y="1171"/>
                  </a:lnTo>
                  <a:lnTo>
                    <a:pt x="1839" y="1174"/>
                  </a:lnTo>
                  <a:lnTo>
                    <a:pt x="1838" y="1177"/>
                  </a:lnTo>
                  <a:lnTo>
                    <a:pt x="1838" y="1179"/>
                  </a:lnTo>
                  <a:lnTo>
                    <a:pt x="1840" y="1181"/>
                  </a:lnTo>
                  <a:lnTo>
                    <a:pt x="1849" y="1187"/>
                  </a:lnTo>
                  <a:lnTo>
                    <a:pt x="1858" y="1191"/>
                  </a:lnTo>
                  <a:lnTo>
                    <a:pt x="1863" y="1192"/>
                  </a:lnTo>
                  <a:lnTo>
                    <a:pt x="1868" y="1192"/>
                  </a:lnTo>
                  <a:lnTo>
                    <a:pt x="1872" y="1191"/>
                  </a:lnTo>
                  <a:lnTo>
                    <a:pt x="1877" y="1190"/>
                  </a:lnTo>
                  <a:lnTo>
                    <a:pt x="1887" y="1186"/>
                  </a:lnTo>
                  <a:lnTo>
                    <a:pt x="1896" y="1181"/>
                  </a:lnTo>
                  <a:lnTo>
                    <a:pt x="1907" y="1177"/>
                  </a:lnTo>
                  <a:lnTo>
                    <a:pt x="1916" y="1172"/>
                  </a:lnTo>
                  <a:lnTo>
                    <a:pt x="1920" y="1171"/>
                  </a:lnTo>
                  <a:lnTo>
                    <a:pt x="1924" y="1170"/>
                  </a:lnTo>
                  <a:lnTo>
                    <a:pt x="1926" y="1170"/>
                  </a:lnTo>
                  <a:lnTo>
                    <a:pt x="1928" y="1171"/>
                  </a:lnTo>
                  <a:lnTo>
                    <a:pt x="1930" y="1173"/>
                  </a:lnTo>
                  <a:lnTo>
                    <a:pt x="1931" y="1176"/>
                  </a:lnTo>
                  <a:lnTo>
                    <a:pt x="1931" y="1179"/>
                  </a:lnTo>
                  <a:lnTo>
                    <a:pt x="1931" y="1184"/>
                  </a:lnTo>
                  <a:lnTo>
                    <a:pt x="1930" y="1195"/>
                  </a:lnTo>
                  <a:lnTo>
                    <a:pt x="1930" y="1206"/>
                  </a:lnTo>
                  <a:lnTo>
                    <a:pt x="1930" y="1218"/>
                  </a:lnTo>
                  <a:lnTo>
                    <a:pt x="1928" y="1228"/>
                  </a:lnTo>
                  <a:lnTo>
                    <a:pt x="1925" y="1237"/>
                  </a:lnTo>
                  <a:lnTo>
                    <a:pt x="1919" y="1249"/>
                  </a:lnTo>
                  <a:lnTo>
                    <a:pt x="1911" y="1262"/>
                  </a:lnTo>
                  <a:lnTo>
                    <a:pt x="1906" y="1274"/>
                  </a:lnTo>
                  <a:lnTo>
                    <a:pt x="1905" y="1281"/>
                  </a:lnTo>
                  <a:lnTo>
                    <a:pt x="1906" y="1287"/>
                  </a:lnTo>
                  <a:lnTo>
                    <a:pt x="1908" y="1292"/>
                  </a:lnTo>
                  <a:lnTo>
                    <a:pt x="1911" y="1298"/>
                  </a:lnTo>
                  <a:lnTo>
                    <a:pt x="1920" y="1309"/>
                  </a:lnTo>
                  <a:lnTo>
                    <a:pt x="1928" y="1318"/>
                  </a:lnTo>
                  <a:lnTo>
                    <a:pt x="1940" y="1329"/>
                  </a:lnTo>
                  <a:lnTo>
                    <a:pt x="1955" y="1343"/>
                  </a:lnTo>
                  <a:lnTo>
                    <a:pt x="1960" y="1349"/>
                  </a:lnTo>
                  <a:lnTo>
                    <a:pt x="1966" y="1356"/>
                  </a:lnTo>
                  <a:lnTo>
                    <a:pt x="1969" y="1361"/>
                  </a:lnTo>
                  <a:lnTo>
                    <a:pt x="1970" y="1365"/>
                  </a:lnTo>
                  <a:lnTo>
                    <a:pt x="1965" y="1370"/>
                  </a:lnTo>
                  <a:lnTo>
                    <a:pt x="1959" y="1381"/>
                  </a:lnTo>
                  <a:lnTo>
                    <a:pt x="1951" y="1394"/>
                  </a:lnTo>
                  <a:lnTo>
                    <a:pt x="1940" y="1411"/>
                  </a:lnTo>
                  <a:lnTo>
                    <a:pt x="1937" y="1419"/>
                  </a:lnTo>
                  <a:lnTo>
                    <a:pt x="1933" y="1430"/>
                  </a:lnTo>
                  <a:lnTo>
                    <a:pt x="1932" y="1439"/>
                  </a:lnTo>
                  <a:lnTo>
                    <a:pt x="1932" y="1449"/>
                  </a:lnTo>
                  <a:lnTo>
                    <a:pt x="1932" y="1458"/>
                  </a:lnTo>
                  <a:lnTo>
                    <a:pt x="1934" y="1468"/>
                  </a:lnTo>
                  <a:lnTo>
                    <a:pt x="1935" y="1475"/>
                  </a:lnTo>
                  <a:lnTo>
                    <a:pt x="1938" y="1482"/>
                  </a:lnTo>
                  <a:lnTo>
                    <a:pt x="1941" y="1488"/>
                  </a:lnTo>
                  <a:lnTo>
                    <a:pt x="1946" y="1493"/>
                  </a:lnTo>
                  <a:lnTo>
                    <a:pt x="1952" y="1496"/>
                  </a:lnTo>
                  <a:lnTo>
                    <a:pt x="1959" y="1500"/>
                  </a:lnTo>
                  <a:lnTo>
                    <a:pt x="1976" y="1505"/>
                  </a:lnTo>
                  <a:lnTo>
                    <a:pt x="1995" y="1507"/>
                  </a:lnTo>
                  <a:lnTo>
                    <a:pt x="2004" y="1508"/>
                  </a:lnTo>
                  <a:lnTo>
                    <a:pt x="2012" y="1511"/>
                  </a:lnTo>
                  <a:lnTo>
                    <a:pt x="2019" y="1514"/>
                  </a:lnTo>
                  <a:lnTo>
                    <a:pt x="2025" y="1518"/>
                  </a:lnTo>
                  <a:lnTo>
                    <a:pt x="2029" y="1521"/>
                  </a:lnTo>
                  <a:lnTo>
                    <a:pt x="2033" y="1525"/>
                  </a:lnTo>
                  <a:lnTo>
                    <a:pt x="2037" y="1530"/>
                  </a:lnTo>
                  <a:lnTo>
                    <a:pt x="2038" y="1534"/>
                  </a:lnTo>
                  <a:lnTo>
                    <a:pt x="2039" y="1546"/>
                  </a:lnTo>
                  <a:lnTo>
                    <a:pt x="2038" y="1562"/>
                  </a:lnTo>
                  <a:lnTo>
                    <a:pt x="2037" y="1570"/>
                  </a:lnTo>
                  <a:lnTo>
                    <a:pt x="2035" y="1577"/>
                  </a:lnTo>
                  <a:lnTo>
                    <a:pt x="2032" y="1583"/>
                  </a:lnTo>
                  <a:lnTo>
                    <a:pt x="2029" y="1589"/>
                  </a:lnTo>
                  <a:lnTo>
                    <a:pt x="2025" y="1594"/>
                  </a:lnTo>
                  <a:lnTo>
                    <a:pt x="2022" y="1597"/>
                  </a:lnTo>
                  <a:lnTo>
                    <a:pt x="2021" y="1602"/>
                  </a:lnTo>
                  <a:lnTo>
                    <a:pt x="2020" y="1607"/>
                  </a:lnTo>
                  <a:lnTo>
                    <a:pt x="2019" y="1616"/>
                  </a:lnTo>
                  <a:lnTo>
                    <a:pt x="2021" y="1626"/>
                  </a:lnTo>
                  <a:lnTo>
                    <a:pt x="2022" y="1631"/>
                  </a:lnTo>
                  <a:lnTo>
                    <a:pt x="2022" y="1636"/>
                  </a:lnTo>
                  <a:lnTo>
                    <a:pt x="2021" y="1640"/>
                  </a:lnTo>
                  <a:lnTo>
                    <a:pt x="2020" y="1645"/>
                  </a:lnTo>
                  <a:lnTo>
                    <a:pt x="2014" y="1653"/>
                  </a:lnTo>
                  <a:lnTo>
                    <a:pt x="2004" y="1663"/>
                  </a:lnTo>
                  <a:lnTo>
                    <a:pt x="2000" y="1669"/>
                  </a:lnTo>
                  <a:lnTo>
                    <a:pt x="1997" y="1674"/>
                  </a:lnTo>
                  <a:lnTo>
                    <a:pt x="1996" y="1679"/>
                  </a:lnTo>
                  <a:lnTo>
                    <a:pt x="1996" y="1684"/>
                  </a:lnTo>
                  <a:lnTo>
                    <a:pt x="1998" y="1688"/>
                  </a:lnTo>
                  <a:lnTo>
                    <a:pt x="2002" y="1691"/>
                  </a:lnTo>
                  <a:lnTo>
                    <a:pt x="2007" y="1694"/>
                  </a:lnTo>
                  <a:lnTo>
                    <a:pt x="2014" y="1694"/>
                  </a:lnTo>
                  <a:lnTo>
                    <a:pt x="2027" y="1691"/>
                  </a:lnTo>
                  <a:lnTo>
                    <a:pt x="2039" y="1687"/>
                  </a:lnTo>
                  <a:lnTo>
                    <a:pt x="2051" y="1682"/>
                  </a:lnTo>
                  <a:lnTo>
                    <a:pt x="2065" y="1677"/>
                  </a:lnTo>
                  <a:lnTo>
                    <a:pt x="2072" y="1676"/>
                  </a:lnTo>
                  <a:lnTo>
                    <a:pt x="2078" y="1676"/>
                  </a:lnTo>
                  <a:lnTo>
                    <a:pt x="2083" y="1677"/>
                  </a:lnTo>
                  <a:lnTo>
                    <a:pt x="2088" y="1678"/>
                  </a:lnTo>
                  <a:lnTo>
                    <a:pt x="2090" y="1682"/>
                  </a:lnTo>
                  <a:lnTo>
                    <a:pt x="2092" y="1685"/>
                  </a:lnTo>
                  <a:lnTo>
                    <a:pt x="2092" y="1690"/>
                  </a:lnTo>
                  <a:lnTo>
                    <a:pt x="2091" y="1696"/>
                  </a:lnTo>
                  <a:lnTo>
                    <a:pt x="2088" y="1702"/>
                  </a:lnTo>
                  <a:lnTo>
                    <a:pt x="2082" y="1707"/>
                  </a:lnTo>
                  <a:lnTo>
                    <a:pt x="2073" y="1713"/>
                  </a:lnTo>
                  <a:lnTo>
                    <a:pt x="2064" y="1719"/>
                  </a:lnTo>
                  <a:lnTo>
                    <a:pt x="2045" y="1731"/>
                  </a:lnTo>
                  <a:lnTo>
                    <a:pt x="2029" y="1741"/>
                  </a:lnTo>
                  <a:lnTo>
                    <a:pt x="2026" y="1747"/>
                  </a:lnTo>
                  <a:lnTo>
                    <a:pt x="2022" y="1754"/>
                  </a:lnTo>
                  <a:lnTo>
                    <a:pt x="2019" y="1763"/>
                  </a:lnTo>
                  <a:lnTo>
                    <a:pt x="2018" y="1771"/>
                  </a:lnTo>
                  <a:lnTo>
                    <a:pt x="2014" y="1792"/>
                  </a:lnTo>
                  <a:lnTo>
                    <a:pt x="2012" y="1815"/>
                  </a:lnTo>
                  <a:lnTo>
                    <a:pt x="2009" y="1827"/>
                  </a:lnTo>
                  <a:lnTo>
                    <a:pt x="2006" y="1836"/>
                  </a:lnTo>
                  <a:lnTo>
                    <a:pt x="2000" y="1845"/>
                  </a:lnTo>
                  <a:lnTo>
                    <a:pt x="1995" y="1853"/>
                  </a:lnTo>
                  <a:lnTo>
                    <a:pt x="1989" y="1861"/>
                  </a:lnTo>
                  <a:lnTo>
                    <a:pt x="1985" y="1870"/>
                  </a:lnTo>
                  <a:lnTo>
                    <a:pt x="1983" y="1873"/>
                  </a:lnTo>
                  <a:lnTo>
                    <a:pt x="1982" y="1878"/>
                  </a:lnTo>
                  <a:lnTo>
                    <a:pt x="1982" y="1883"/>
                  </a:lnTo>
                  <a:lnTo>
                    <a:pt x="1982" y="1889"/>
                  </a:lnTo>
                  <a:lnTo>
                    <a:pt x="1983" y="1898"/>
                  </a:lnTo>
                  <a:lnTo>
                    <a:pt x="1987" y="1907"/>
                  </a:lnTo>
                  <a:lnTo>
                    <a:pt x="1989" y="1912"/>
                  </a:lnTo>
                  <a:lnTo>
                    <a:pt x="1994" y="1918"/>
                  </a:lnTo>
                  <a:lnTo>
                    <a:pt x="1997" y="1923"/>
                  </a:lnTo>
                  <a:lnTo>
                    <a:pt x="2001" y="1928"/>
                  </a:lnTo>
                  <a:lnTo>
                    <a:pt x="2004" y="1934"/>
                  </a:lnTo>
                  <a:lnTo>
                    <a:pt x="2007" y="1940"/>
                  </a:lnTo>
                  <a:lnTo>
                    <a:pt x="2008" y="1955"/>
                  </a:lnTo>
                  <a:lnTo>
                    <a:pt x="2008" y="1968"/>
                  </a:lnTo>
                  <a:lnTo>
                    <a:pt x="2006" y="1980"/>
                  </a:lnTo>
                  <a:lnTo>
                    <a:pt x="2003" y="1990"/>
                  </a:lnTo>
                  <a:lnTo>
                    <a:pt x="2002" y="1996"/>
                  </a:lnTo>
                  <a:lnTo>
                    <a:pt x="2002" y="1999"/>
                  </a:lnTo>
                  <a:lnTo>
                    <a:pt x="2000" y="2002"/>
                  </a:lnTo>
                  <a:lnTo>
                    <a:pt x="1994" y="2005"/>
                  </a:lnTo>
                  <a:close/>
                </a:path>
              </a:pathLst>
            </a:custGeom>
            <a:solidFill>
              <a:srgbClr val="FF3300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altLang="zh-CN" sz="1400" b="1" dirty="0"/>
            </a:p>
            <a:p>
              <a:r>
                <a:rPr lang="en-US" altLang="zh-CN" sz="1400" b="1"/>
                <a:t>     </a:t>
              </a:r>
              <a:r>
                <a:rPr lang="en-US" altLang="zh-CN" sz="1400" b="1" dirty="0"/>
                <a:t>861</a:t>
              </a:r>
              <a:endParaRPr lang="zh-CN" altLang="en-US" sz="1400" b="1" dirty="0"/>
            </a:p>
          </p:txBody>
        </p:sp>
        <p:sp>
          <p:nvSpPr>
            <p:cNvPr id="54" name="江苏">
              <a:extLst>
                <a:ext uri="{FF2B5EF4-FFF2-40B4-BE49-F238E27FC236}">
                  <a16:creationId xmlns:a16="http://schemas.microsoft.com/office/drawing/2014/main" id="{CA01DD94-29BF-44F9-BC7B-31BA963DB0C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31028" y="4143591"/>
              <a:ext cx="552457" cy="485801"/>
            </a:xfrm>
            <a:custGeom>
              <a:avLst/>
              <a:gdLst>
                <a:gd name="T0" fmla="*/ 1699 w 2079"/>
                <a:gd name="T1" fmla="*/ 1399 h 1843"/>
                <a:gd name="T2" fmla="*/ 1653 w 2079"/>
                <a:gd name="T3" fmla="*/ 1318 h 1843"/>
                <a:gd name="T4" fmla="*/ 1534 w 2079"/>
                <a:gd name="T5" fmla="*/ 1336 h 1843"/>
                <a:gd name="T6" fmla="*/ 1579 w 2079"/>
                <a:gd name="T7" fmla="*/ 1274 h 1843"/>
                <a:gd name="T8" fmla="*/ 1695 w 2079"/>
                <a:gd name="T9" fmla="*/ 1372 h 1843"/>
                <a:gd name="T10" fmla="*/ 1837 w 2079"/>
                <a:gd name="T11" fmla="*/ 1343 h 1843"/>
                <a:gd name="T12" fmla="*/ 2066 w 2079"/>
                <a:gd name="T13" fmla="*/ 1401 h 1843"/>
                <a:gd name="T14" fmla="*/ 2026 w 2079"/>
                <a:gd name="T15" fmla="*/ 1268 h 1843"/>
                <a:gd name="T16" fmla="*/ 1882 w 2079"/>
                <a:gd name="T17" fmla="*/ 1198 h 1843"/>
                <a:gd name="T18" fmla="*/ 1830 w 2079"/>
                <a:gd name="T19" fmla="*/ 1091 h 1843"/>
                <a:gd name="T20" fmla="*/ 1665 w 2079"/>
                <a:gd name="T21" fmla="*/ 975 h 1843"/>
                <a:gd name="T22" fmla="*/ 1666 w 2079"/>
                <a:gd name="T23" fmla="*/ 898 h 1843"/>
                <a:gd name="T24" fmla="*/ 1588 w 2079"/>
                <a:gd name="T25" fmla="*/ 769 h 1843"/>
                <a:gd name="T26" fmla="*/ 1502 w 2079"/>
                <a:gd name="T27" fmla="*/ 581 h 1843"/>
                <a:gd name="T28" fmla="*/ 1443 w 2079"/>
                <a:gd name="T29" fmla="*/ 452 h 1843"/>
                <a:gd name="T30" fmla="*/ 1291 w 2079"/>
                <a:gd name="T31" fmla="*/ 273 h 1843"/>
                <a:gd name="T32" fmla="*/ 1201 w 2079"/>
                <a:gd name="T33" fmla="*/ 247 h 1843"/>
                <a:gd name="T34" fmla="*/ 1119 w 2079"/>
                <a:gd name="T35" fmla="*/ 259 h 1843"/>
                <a:gd name="T36" fmla="*/ 1070 w 2079"/>
                <a:gd name="T37" fmla="*/ 147 h 1843"/>
                <a:gd name="T38" fmla="*/ 987 w 2079"/>
                <a:gd name="T39" fmla="*/ 53 h 1843"/>
                <a:gd name="T40" fmla="*/ 897 w 2079"/>
                <a:gd name="T41" fmla="*/ 34 h 1843"/>
                <a:gd name="T42" fmla="*/ 834 w 2079"/>
                <a:gd name="T43" fmla="*/ 187 h 1843"/>
                <a:gd name="T44" fmla="*/ 728 w 2079"/>
                <a:gd name="T45" fmla="*/ 260 h 1843"/>
                <a:gd name="T46" fmla="*/ 653 w 2079"/>
                <a:gd name="T47" fmla="*/ 344 h 1843"/>
                <a:gd name="T48" fmla="*/ 567 w 2079"/>
                <a:gd name="T49" fmla="*/ 230 h 1843"/>
                <a:gd name="T50" fmla="*/ 478 w 2079"/>
                <a:gd name="T51" fmla="*/ 298 h 1843"/>
                <a:gd name="T52" fmla="*/ 331 w 2079"/>
                <a:gd name="T53" fmla="*/ 286 h 1843"/>
                <a:gd name="T54" fmla="*/ 237 w 2079"/>
                <a:gd name="T55" fmla="*/ 205 h 1843"/>
                <a:gd name="T56" fmla="*/ 68 w 2079"/>
                <a:gd name="T57" fmla="*/ 14 h 1843"/>
                <a:gd name="T58" fmla="*/ 94 w 2079"/>
                <a:gd name="T59" fmla="*/ 146 h 1843"/>
                <a:gd name="T60" fmla="*/ 1 w 2079"/>
                <a:gd name="T61" fmla="*/ 283 h 1843"/>
                <a:gd name="T62" fmla="*/ 152 w 2079"/>
                <a:gd name="T63" fmla="*/ 365 h 1843"/>
                <a:gd name="T64" fmla="*/ 240 w 2079"/>
                <a:gd name="T65" fmla="*/ 449 h 1843"/>
                <a:gd name="T66" fmla="*/ 371 w 2079"/>
                <a:gd name="T67" fmla="*/ 513 h 1843"/>
                <a:gd name="T68" fmla="*/ 439 w 2079"/>
                <a:gd name="T69" fmla="*/ 540 h 1843"/>
                <a:gd name="T70" fmla="*/ 509 w 2079"/>
                <a:gd name="T71" fmla="*/ 582 h 1843"/>
                <a:gd name="T72" fmla="*/ 636 w 2079"/>
                <a:gd name="T73" fmla="*/ 631 h 1843"/>
                <a:gd name="T74" fmla="*/ 660 w 2079"/>
                <a:gd name="T75" fmla="*/ 739 h 1843"/>
                <a:gd name="T76" fmla="*/ 608 w 2079"/>
                <a:gd name="T77" fmla="*/ 835 h 1843"/>
                <a:gd name="T78" fmla="*/ 672 w 2079"/>
                <a:gd name="T79" fmla="*/ 868 h 1843"/>
                <a:gd name="T80" fmla="*/ 730 w 2079"/>
                <a:gd name="T81" fmla="*/ 952 h 1843"/>
                <a:gd name="T82" fmla="*/ 790 w 2079"/>
                <a:gd name="T83" fmla="*/ 1061 h 1843"/>
                <a:gd name="T84" fmla="*/ 914 w 2079"/>
                <a:gd name="T85" fmla="*/ 1006 h 1843"/>
                <a:gd name="T86" fmla="*/ 1002 w 2079"/>
                <a:gd name="T87" fmla="*/ 962 h 1843"/>
                <a:gd name="T88" fmla="*/ 1081 w 2079"/>
                <a:gd name="T89" fmla="*/ 1109 h 1843"/>
                <a:gd name="T90" fmla="*/ 963 w 2079"/>
                <a:gd name="T91" fmla="*/ 1107 h 1843"/>
                <a:gd name="T92" fmla="*/ 874 w 2079"/>
                <a:gd name="T93" fmla="*/ 1163 h 1843"/>
                <a:gd name="T94" fmla="*/ 891 w 2079"/>
                <a:gd name="T95" fmla="*/ 1280 h 1843"/>
                <a:gd name="T96" fmla="*/ 804 w 2079"/>
                <a:gd name="T97" fmla="*/ 1362 h 1843"/>
                <a:gd name="T98" fmla="*/ 861 w 2079"/>
                <a:gd name="T99" fmla="*/ 1470 h 1843"/>
                <a:gd name="T100" fmla="*/ 923 w 2079"/>
                <a:gd name="T101" fmla="*/ 1534 h 1843"/>
                <a:gd name="T102" fmla="*/ 977 w 2079"/>
                <a:gd name="T103" fmla="*/ 1528 h 1843"/>
                <a:gd name="T104" fmla="*/ 987 w 2079"/>
                <a:gd name="T105" fmla="*/ 1638 h 1843"/>
                <a:gd name="T106" fmla="*/ 1011 w 2079"/>
                <a:gd name="T107" fmla="*/ 1698 h 1843"/>
                <a:gd name="T108" fmla="*/ 1177 w 2079"/>
                <a:gd name="T109" fmla="*/ 1665 h 1843"/>
                <a:gd name="T110" fmla="*/ 1271 w 2079"/>
                <a:gd name="T111" fmla="*/ 1716 h 1843"/>
                <a:gd name="T112" fmla="*/ 1402 w 2079"/>
                <a:gd name="T113" fmla="*/ 1699 h 1843"/>
                <a:gd name="T114" fmla="*/ 1543 w 2079"/>
                <a:gd name="T115" fmla="*/ 1784 h 1843"/>
                <a:gd name="T116" fmla="*/ 1643 w 2079"/>
                <a:gd name="T117" fmla="*/ 1821 h 1843"/>
                <a:gd name="T118" fmla="*/ 1722 w 2079"/>
                <a:gd name="T119" fmla="*/ 1730 h 1843"/>
                <a:gd name="T120" fmla="*/ 1819 w 2079"/>
                <a:gd name="T121" fmla="*/ 1555 h 1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079" h="1843">
                  <a:moveTo>
                    <a:pt x="1868" y="1488"/>
                  </a:moveTo>
                  <a:lnTo>
                    <a:pt x="1867" y="1478"/>
                  </a:lnTo>
                  <a:lnTo>
                    <a:pt x="1864" y="1470"/>
                  </a:lnTo>
                  <a:lnTo>
                    <a:pt x="1861" y="1466"/>
                  </a:lnTo>
                  <a:lnTo>
                    <a:pt x="1857" y="1460"/>
                  </a:lnTo>
                  <a:lnTo>
                    <a:pt x="1850" y="1456"/>
                  </a:lnTo>
                  <a:lnTo>
                    <a:pt x="1842" y="1449"/>
                  </a:lnTo>
                  <a:lnTo>
                    <a:pt x="1823" y="1435"/>
                  </a:lnTo>
                  <a:lnTo>
                    <a:pt x="1802" y="1424"/>
                  </a:lnTo>
                  <a:lnTo>
                    <a:pt x="1785" y="1413"/>
                  </a:lnTo>
                  <a:lnTo>
                    <a:pt x="1772" y="1406"/>
                  </a:lnTo>
                  <a:lnTo>
                    <a:pt x="1760" y="1402"/>
                  </a:lnTo>
                  <a:lnTo>
                    <a:pt x="1749" y="1400"/>
                  </a:lnTo>
                  <a:lnTo>
                    <a:pt x="1743" y="1399"/>
                  </a:lnTo>
                  <a:lnTo>
                    <a:pt x="1737" y="1399"/>
                  </a:lnTo>
                  <a:lnTo>
                    <a:pt x="1731" y="1399"/>
                  </a:lnTo>
                  <a:lnTo>
                    <a:pt x="1725" y="1400"/>
                  </a:lnTo>
                  <a:lnTo>
                    <a:pt x="1714" y="1402"/>
                  </a:lnTo>
                  <a:lnTo>
                    <a:pt x="1706" y="1401"/>
                  </a:lnTo>
                  <a:lnTo>
                    <a:pt x="1699" y="1399"/>
                  </a:lnTo>
                  <a:lnTo>
                    <a:pt x="1693" y="1394"/>
                  </a:lnTo>
                  <a:lnTo>
                    <a:pt x="1686" y="1389"/>
                  </a:lnTo>
                  <a:lnTo>
                    <a:pt x="1679" y="1386"/>
                  </a:lnTo>
                  <a:lnTo>
                    <a:pt x="1672" y="1382"/>
                  </a:lnTo>
                  <a:lnTo>
                    <a:pt x="1666" y="1380"/>
                  </a:lnTo>
                  <a:lnTo>
                    <a:pt x="1663" y="1378"/>
                  </a:lnTo>
                  <a:lnTo>
                    <a:pt x="1662" y="1377"/>
                  </a:lnTo>
                  <a:lnTo>
                    <a:pt x="1662" y="1376"/>
                  </a:lnTo>
                  <a:lnTo>
                    <a:pt x="1662" y="1375"/>
                  </a:lnTo>
                  <a:lnTo>
                    <a:pt x="1666" y="1372"/>
                  </a:lnTo>
                  <a:lnTo>
                    <a:pt x="1673" y="1371"/>
                  </a:lnTo>
                  <a:lnTo>
                    <a:pt x="1676" y="1370"/>
                  </a:lnTo>
                  <a:lnTo>
                    <a:pt x="1680" y="1369"/>
                  </a:lnTo>
                  <a:lnTo>
                    <a:pt x="1681" y="1367"/>
                  </a:lnTo>
                  <a:lnTo>
                    <a:pt x="1681" y="1364"/>
                  </a:lnTo>
                  <a:lnTo>
                    <a:pt x="1680" y="1357"/>
                  </a:lnTo>
                  <a:lnTo>
                    <a:pt x="1675" y="1347"/>
                  </a:lnTo>
                  <a:lnTo>
                    <a:pt x="1667" y="1336"/>
                  </a:lnTo>
                  <a:lnTo>
                    <a:pt x="1657" y="1323"/>
                  </a:lnTo>
                  <a:lnTo>
                    <a:pt x="1653" y="1318"/>
                  </a:lnTo>
                  <a:lnTo>
                    <a:pt x="1647" y="1312"/>
                  </a:lnTo>
                  <a:lnTo>
                    <a:pt x="1642" y="1308"/>
                  </a:lnTo>
                  <a:lnTo>
                    <a:pt x="1636" y="1305"/>
                  </a:lnTo>
                  <a:lnTo>
                    <a:pt x="1630" y="1304"/>
                  </a:lnTo>
                  <a:lnTo>
                    <a:pt x="1622" y="1304"/>
                  </a:lnTo>
                  <a:lnTo>
                    <a:pt x="1612" y="1304"/>
                  </a:lnTo>
                  <a:lnTo>
                    <a:pt x="1602" y="1305"/>
                  </a:lnTo>
                  <a:lnTo>
                    <a:pt x="1580" y="1307"/>
                  </a:lnTo>
                  <a:lnTo>
                    <a:pt x="1566" y="1308"/>
                  </a:lnTo>
                  <a:lnTo>
                    <a:pt x="1556" y="1308"/>
                  </a:lnTo>
                  <a:lnTo>
                    <a:pt x="1549" y="1308"/>
                  </a:lnTo>
                  <a:lnTo>
                    <a:pt x="1547" y="1309"/>
                  </a:lnTo>
                  <a:lnTo>
                    <a:pt x="1544" y="1311"/>
                  </a:lnTo>
                  <a:lnTo>
                    <a:pt x="1543" y="1313"/>
                  </a:lnTo>
                  <a:lnTo>
                    <a:pt x="1543" y="1317"/>
                  </a:lnTo>
                  <a:lnTo>
                    <a:pt x="1543" y="1324"/>
                  </a:lnTo>
                  <a:lnTo>
                    <a:pt x="1541" y="1328"/>
                  </a:lnTo>
                  <a:lnTo>
                    <a:pt x="1540" y="1331"/>
                  </a:lnTo>
                  <a:lnTo>
                    <a:pt x="1537" y="1333"/>
                  </a:lnTo>
                  <a:lnTo>
                    <a:pt x="1534" y="1336"/>
                  </a:lnTo>
                  <a:lnTo>
                    <a:pt x="1530" y="1337"/>
                  </a:lnTo>
                  <a:lnTo>
                    <a:pt x="1523" y="1339"/>
                  </a:lnTo>
                  <a:lnTo>
                    <a:pt x="1514" y="1343"/>
                  </a:lnTo>
                  <a:lnTo>
                    <a:pt x="1509" y="1344"/>
                  </a:lnTo>
                  <a:lnTo>
                    <a:pt x="1504" y="1344"/>
                  </a:lnTo>
                  <a:lnTo>
                    <a:pt x="1498" y="1344"/>
                  </a:lnTo>
                  <a:lnTo>
                    <a:pt x="1493" y="1343"/>
                  </a:lnTo>
                  <a:lnTo>
                    <a:pt x="1493" y="1340"/>
                  </a:lnTo>
                  <a:lnTo>
                    <a:pt x="1493" y="1338"/>
                  </a:lnTo>
                  <a:lnTo>
                    <a:pt x="1495" y="1334"/>
                  </a:lnTo>
                  <a:lnTo>
                    <a:pt x="1497" y="1332"/>
                  </a:lnTo>
                  <a:lnTo>
                    <a:pt x="1502" y="1326"/>
                  </a:lnTo>
                  <a:lnTo>
                    <a:pt x="1508" y="1320"/>
                  </a:lnTo>
                  <a:lnTo>
                    <a:pt x="1519" y="1307"/>
                  </a:lnTo>
                  <a:lnTo>
                    <a:pt x="1533" y="1295"/>
                  </a:lnTo>
                  <a:lnTo>
                    <a:pt x="1547" y="1283"/>
                  </a:lnTo>
                  <a:lnTo>
                    <a:pt x="1559" y="1276"/>
                  </a:lnTo>
                  <a:lnTo>
                    <a:pt x="1565" y="1275"/>
                  </a:lnTo>
                  <a:lnTo>
                    <a:pt x="1572" y="1274"/>
                  </a:lnTo>
                  <a:lnTo>
                    <a:pt x="1579" y="1274"/>
                  </a:lnTo>
                  <a:lnTo>
                    <a:pt x="1588" y="1274"/>
                  </a:lnTo>
                  <a:lnTo>
                    <a:pt x="1598" y="1275"/>
                  </a:lnTo>
                  <a:lnTo>
                    <a:pt x="1606" y="1276"/>
                  </a:lnTo>
                  <a:lnTo>
                    <a:pt x="1616" y="1279"/>
                  </a:lnTo>
                  <a:lnTo>
                    <a:pt x="1624" y="1282"/>
                  </a:lnTo>
                  <a:lnTo>
                    <a:pt x="1640" y="1287"/>
                  </a:lnTo>
                  <a:lnTo>
                    <a:pt x="1656" y="1293"/>
                  </a:lnTo>
                  <a:lnTo>
                    <a:pt x="1670" y="1299"/>
                  </a:lnTo>
                  <a:lnTo>
                    <a:pt x="1682" y="1305"/>
                  </a:lnTo>
                  <a:lnTo>
                    <a:pt x="1691" y="1313"/>
                  </a:lnTo>
                  <a:lnTo>
                    <a:pt x="1698" y="1324"/>
                  </a:lnTo>
                  <a:lnTo>
                    <a:pt x="1701" y="1328"/>
                  </a:lnTo>
                  <a:lnTo>
                    <a:pt x="1704" y="1334"/>
                  </a:lnTo>
                  <a:lnTo>
                    <a:pt x="1704" y="1339"/>
                  </a:lnTo>
                  <a:lnTo>
                    <a:pt x="1704" y="1344"/>
                  </a:lnTo>
                  <a:lnTo>
                    <a:pt x="1700" y="1353"/>
                  </a:lnTo>
                  <a:lnTo>
                    <a:pt x="1695" y="1363"/>
                  </a:lnTo>
                  <a:lnTo>
                    <a:pt x="1694" y="1367"/>
                  </a:lnTo>
                  <a:lnTo>
                    <a:pt x="1694" y="1370"/>
                  </a:lnTo>
                  <a:lnTo>
                    <a:pt x="1695" y="1372"/>
                  </a:lnTo>
                  <a:lnTo>
                    <a:pt x="1699" y="1374"/>
                  </a:lnTo>
                  <a:lnTo>
                    <a:pt x="1713" y="1372"/>
                  </a:lnTo>
                  <a:lnTo>
                    <a:pt x="1732" y="1368"/>
                  </a:lnTo>
                  <a:lnTo>
                    <a:pt x="1743" y="1367"/>
                  </a:lnTo>
                  <a:lnTo>
                    <a:pt x="1752" y="1365"/>
                  </a:lnTo>
                  <a:lnTo>
                    <a:pt x="1756" y="1365"/>
                  </a:lnTo>
                  <a:lnTo>
                    <a:pt x="1761" y="1365"/>
                  </a:lnTo>
                  <a:lnTo>
                    <a:pt x="1764" y="1367"/>
                  </a:lnTo>
                  <a:lnTo>
                    <a:pt x="1767" y="1369"/>
                  </a:lnTo>
                  <a:lnTo>
                    <a:pt x="1775" y="1375"/>
                  </a:lnTo>
                  <a:lnTo>
                    <a:pt x="1782" y="1378"/>
                  </a:lnTo>
                  <a:lnTo>
                    <a:pt x="1785" y="1380"/>
                  </a:lnTo>
                  <a:lnTo>
                    <a:pt x="1787" y="1378"/>
                  </a:lnTo>
                  <a:lnTo>
                    <a:pt x="1789" y="1377"/>
                  </a:lnTo>
                  <a:lnTo>
                    <a:pt x="1793" y="1374"/>
                  </a:lnTo>
                  <a:lnTo>
                    <a:pt x="1800" y="1367"/>
                  </a:lnTo>
                  <a:lnTo>
                    <a:pt x="1808" y="1358"/>
                  </a:lnTo>
                  <a:lnTo>
                    <a:pt x="1818" y="1351"/>
                  </a:lnTo>
                  <a:lnTo>
                    <a:pt x="1830" y="1345"/>
                  </a:lnTo>
                  <a:lnTo>
                    <a:pt x="1837" y="1343"/>
                  </a:lnTo>
                  <a:lnTo>
                    <a:pt x="1846" y="1342"/>
                  </a:lnTo>
                  <a:lnTo>
                    <a:pt x="1856" y="1340"/>
                  </a:lnTo>
                  <a:lnTo>
                    <a:pt x="1865" y="1340"/>
                  </a:lnTo>
                  <a:lnTo>
                    <a:pt x="1876" y="1340"/>
                  </a:lnTo>
                  <a:lnTo>
                    <a:pt x="1886" y="1342"/>
                  </a:lnTo>
                  <a:lnTo>
                    <a:pt x="1895" y="1343"/>
                  </a:lnTo>
                  <a:lnTo>
                    <a:pt x="1902" y="1345"/>
                  </a:lnTo>
                  <a:lnTo>
                    <a:pt x="1914" y="1350"/>
                  </a:lnTo>
                  <a:lnTo>
                    <a:pt x="1922" y="1355"/>
                  </a:lnTo>
                  <a:lnTo>
                    <a:pt x="1932" y="1359"/>
                  </a:lnTo>
                  <a:lnTo>
                    <a:pt x="1944" y="1363"/>
                  </a:lnTo>
                  <a:lnTo>
                    <a:pt x="1959" y="1368"/>
                  </a:lnTo>
                  <a:lnTo>
                    <a:pt x="1976" y="1374"/>
                  </a:lnTo>
                  <a:lnTo>
                    <a:pt x="1993" y="1381"/>
                  </a:lnTo>
                  <a:lnTo>
                    <a:pt x="2008" y="1388"/>
                  </a:lnTo>
                  <a:lnTo>
                    <a:pt x="2025" y="1394"/>
                  </a:lnTo>
                  <a:lnTo>
                    <a:pt x="2043" y="1399"/>
                  </a:lnTo>
                  <a:lnTo>
                    <a:pt x="2052" y="1401"/>
                  </a:lnTo>
                  <a:lnTo>
                    <a:pt x="2059" y="1401"/>
                  </a:lnTo>
                  <a:lnTo>
                    <a:pt x="2066" y="1401"/>
                  </a:lnTo>
                  <a:lnTo>
                    <a:pt x="2072" y="1400"/>
                  </a:lnTo>
                  <a:lnTo>
                    <a:pt x="2076" y="1397"/>
                  </a:lnTo>
                  <a:lnTo>
                    <a:pt x="2078" y="1394"/>
                  </a:lnTo>
                  <a:lnTo>
                    <a:pt x="2079" y="1390"/>
                  </a:lnTo>
                  <a:lnTo>
                    <a:pt x="2079" y="1386"/>
                  </a:lnTo>
                  <a:lnTo>
                    <a:pt x="2078" y="1376"/>
                  </a:lnTo>
                  <a:lnTo>
                    <a:pt x="2076" y="1367"/>
                  </a:lnTo>
                  <a:lnTo>
                    <a:pt x="2072" y="1355"/>
                  </a:lnTo>
                  <a:lnTo>
                    <a:pt x="2069" y="1339"/>
                  </a:lnTo>
                  <a:lnTo>
                    <a:pt x="2068" y="1332"/>
                  </a:lnTo>
                  <a:lnTo>
                    <a:pt x="2065" y="1325"/>
                  </a:lnTo>
                  <a:lnTo>
                    <a:pt x="2062" y="1319"/>
                  </a:lnTo>
                  <a:lnTo>
                    <a:pt x="2058" y="1315"/>
                  </a:lnTo>
                  <a:lnTo>
                    <a:pt x="2054" y="1312"/>
                  </a:lnTo>
                  <a:lnTo>
                    <a:pt x="2052" y="1307"/>
                  </a:lnTo>
                  <a:lnTo>
                    <a:pt x="2050" y="1302"/>
                  </a:lnTo>
                  <a:lnTo>
                    <a:pt x="2047" y="1296"/>
                  </a:lnTo>
                  <a:lnTo>
                    <a:pt x="2043" y="1287"/>
                  </a:lnTo>
                  <a:lnTo>
                    <a:pt x="2037" y="1277"/>
                  </a:lnTo>
                  <a:lnTo>
                    <a:pt x="2026" y="1268"/>
                  </a:lnTo>
                  <a:lnTo>
                    <a:pt x="2010" y="1258"/>
                  </a:lnTo>
                  <a:lnTo>
                    <a:pt x="1995" y="1249"/>
                  </a:lnTo>
                  <a:lnTo>
                    <a:pt x="1980" y="1241"/>
                  </a:lnTo>
                  <a:lnTo>
                    <a:pt x="1968" y="1235"/>
                  </a:lnTo>
                  <a:lnTo>
                    <a:pt x="1955" y="1230"/>
                  </a:lnTo>
                  <a:lnTo>
                    <a:pt x="1947" y="1229"/>
                  </a:lnTo>
                  <a:lnTo>
                    <a:pt x="1940" y="1227"/>
                  </a:lnTo>
                  <a:lnTo>
                    <a:pt x="1932" y="1226"/>
                  </a:lnTo>
                  <a:lnTo>
                    <a:pt x="1924" y="1226"/>
                  </a:lnTo>
                  <a:lnTo>
                    <a:pt x="1909" y="1227"/>
                  </a:lnTo>
                  <a:lnTo>
                    <a:pt x="1900" y="1227"/>
                  </a:lnTo>
                  <a:lnTo>
                    <a:pt x="1898" y="1226"/>
                  </a:lnTo>
                  <a:lnTo>
                    <a:pt x="1895" y="1225"/>
                  </a:lnTo>
                  <a:lnTo>
                    <a:pt x="1894" y="1223"/>
                  </a:lnTo>
                  <a:lnTo>
                    <a:pt x="1893" y="1218"/>
                  </a:lnTo>
                  <a:lnTo>
                    <a:pt x="1892" y="1210"/>
                  </a:lnTo>
                  <a:lnTo>
                    <a:pt x="1890" y="1202"/>
                  </a:lnTo>
                  <a:lnTo>
                    <a:pt x="1888" y="1200"/>
                  </a:lnTo>
                  <a:lnTo>
                    <a:pt x="1886" y="1199"/>
                  </a:lnTo>
                  <a:lnTo>
                    <a:pt x="1882" y="1198"/>
                  </a:lnTo>
                  <a:lnTo>
                    <a:pt x="1878" y="1199"/>
                  </a:lnTo>
                  <a:lnTo>
                    <a:pt x="1874" y="1200"/>
                  </a:lnTo>
                  <a:lnTo>
                    <a:pt x="1869" y="1200"/>
                  </a:lnTo>
                  <a:lnTo>
                    <a:pt x="1865" y="1199"/>
                  </a:lnTo>
                  <a:lnTo>
                    <a:pt x="1863" y="1198"/>
                  </a:lnTo>
                  <a:lnTo>
                    <a:pt x="1861" y="1195"/>
                  </a:lnTo>
                  <a:lnTo>
                    <a:pt x="1859" y="1192"/>
                  </a:lnTo>
                  <a:lnTo>
                    <a:pt x="1859" y="1187"/>
                  </a:lnTo>
                  <a:lnTo>
                    <a:pt x="1861" y="1182"/>
                  </a:lnTo>
                  <a:lnTo>
                    <a:pt x="1862" y="1172"/>
                  </a:lnTo>
                  <a:lnTo>
                    <a:pt x="1861" y="1161"/>
                  </a:lnTo>
                  <a:lnTo>
                    <a:pt x="1859" y="1148"/>
                  </a:lnTo>
                  <a:lnTo>
                    <a:pt x="1859" y="1135"/>
                  </a:lnTo>
                  <a:lnTo>
                    <a:pt x="1859" y="1123"/>
                  </a:lnTo>
                  <a:lnTo>
                    <a:pt x="1859" y="1113"/>
                  </a:lnTo>
                  <a:lnTo>
                    <a:pt x="1858" y="1110"/>
                  </a:lnTo>
                  <a:lnTo>
                    <a:pt x="1856" y="1105"/>
                  </a:lnTo>
                  <a:lnTo>
                    <a:pt x="1852" y="1101"/>
                  </a:lnTo>
                  <a:lnTo>
                    <a:pt x="1846" y="1098"/>
                  </a:lnTo>
                  <a:lnTo>
                    <a:pt x="1830" y="1091"/>
                  </a:lnTo>
                  <a:lnTo>
                    <a:pt x="1806" y="1084"/>
                  </a:lnTo>
                  <a:lnTo>
                    <a:pt x="1785" y="1078"/>
                  </a:lnTo>
                  <a:lnTo>
                    <a:pt x="1769" y="1074"/>
                  </a:lnTo>
                  <a:lnTo>
                    <a:pt x="1757" y="1072"/>
                  </a:lnTo>
                  <a:lnTo>
                    <a:pt x="1741" y="1068"/>
                  </a:lnTo>
                  <a:lnTo>
                    <a:pt x="1732" y="1066"/>
                  </a:lnTo>
                  <a:lnTo>
                    <a:pt x="1725" y="1063"/>
                  </a:lnTo>
                  <a:lnTo>
                    <a:pt x="1718" y="1061"/>
                  </a:lnTo>
                  <a:lnTo>
                    <a:pt x="1713" y="1057"/>
                  </a:lnTo>
                  <a:lnTo>
                    <a:pt x="1700" y="1050"/>
                  </a:lnTo>
                  <a:lnTo>
                    <a:pt x="1687" y="1043"/>
                  </a:lnTo>
                  <a:lnTo>
                    <a:pt x="1675" y="1037"/>
                  </a:lnTo>
                  <a:lnTo>
                    <a:pt x="1666" y="1030"/>
                  </a:lnTo>
                  <a:lnTo>
                    <a:pt x="1662" y="1025"/>
                  </a:lnTo>
                  <a:lnTo>
                    <a:pt x="1662" y="1021"/>
                  </a:lnTo>
                  <a:lnTo>
                    <a:pt x="1662" y="1015"/>
                  </a:lnTo>
                  <a:lnTo>
                    <a:pt x="1663" y="1009"/>
                  </a:lnTo>
                  <a:lnTo>
                    <a:pt x="1666" y="996"/>
                  </a:lnTo>
                  <a:lnTo>
                    <a:pt x="1667" y="984"/>
                  </a:lnTo>
                  <a:lnTo>
                    <a:pt x="1665" y="975"/>
                  </a:lnTo>
                  <a:lnTo>
                    <a:pt x="1663" y="972"/>
                  </a:lnTo>
                  <a:lnTo>
                    <a:pt x="1661" y="971"/>
                  </a:lnTo>
                  <a:lnTo>
                    <a:pt x="1656" y="970"/>
                  </a:lnTo>
                  <a:lnTo>
                    <a:pt x="1655" y="968"/>
                  </a:lnTo>
                  <a:lnTo>
                    <a:pt x="1653" y="966"/>
                  </a:lnTo>
                  <a:lnTo>
                    <a:pt x="1651" y="961"/>
                  </a:lnTo>
                  <a:lnTo>
                    <a:pt x="1650" y="956"/>
                  </a:lnTo>
                  <a:lnTo>
                    <a:pt x="1650" y="952"/>
                  </a:lnTo>
                  <a:lnTo>
                    <a:pt x="1651" y="947"/>
                  </a:lnTo>
                  <a:lnTo>
                    <a:pt x="1653" y="943"/>
                  </a:lnTo>
                  <a:lnTo>
                    <a:pt x="1655" y="941"/>
                  </a:lnTo>
                  <a:lnTo>
                    <a:pt x="1661" y="937"/>
                  </a:lnTo>
                  <a:lnTo>
                    <a:pt x="1667" y="934"/>
                  </a:lnTo>
                  <a:lnTo>
                    <a:pt x="1669" y="931"/>
                  </a:lnTo>
                  <a:lnTo>
                    <a:pt x="1672" y="928"/>
                  </a:lnTo>
                  <a:lnTo>
                    <a:pt x="1673" y="924"/>
                  </a:lnTo>
                  <a:lnTo>
                    <a:pt x="1673" y="920"/>
                  </a:lnTo>
                  <a:lnTo>
                    <a:pt x="1670" y="912"/>
                  </a:lnTo>
                  <a:lnTo>
                    <a:pt x="1669" y="904"/>
                  </a:lnTo>
                  <a:lnTo>
                    <a:pt x="1666" y="898"/>
                  </a:lnTo>
                  <a:lnTo>
                    <a:pt x="1660" y="891"/>
                  </a:lnTo>
                  <a:lnTo>
                    <a:pt x="1656" y="886"/>
                  </a:lnTo>
                  <a:lnTo>
                    <a:pt x="1655" y="882"/>
                  </a:lnTo>
                  <a:lnTo>
                    <a:pt x="1654" y="876"/>
                  </a:lnTo>
                  <a:lnTo>
                    <a:pt x="1653" y="870"/>
                  </a:lnTo>
                  <a:lnTo>
                    <a:pt x="1653" y="858"/>
                  </a:lnTo>
                  <a:lnTo>
                    <a:pt x="1653" y="848"/>
                  </a:lnTo>
                  <a:lnTo>
                    <a:pt x="1650" y="845"/>
                  </a:lnTo>
                  <a:lnTo>
                    <a:pt x="1646" y="841"/>
                  </a:lnTo>
                  <a:lnTo>
                    <a:pt x="1637" y="836"/>
                  </a:lnTo>
                  <a:lnTo>
                    <a:pt x="1629" y="830"/>
                  </a:lnTo>
                  <a:lnTo>
                    <a:pt x="1611" y="822"/>
                  </a:lnTo>
                  <a:lnTo>
                    <a:pt x="1602" y="817"/>
                  </a:lnTo>
                  <a:lnTo>
                    <a:pt x="1598" y="815"/>
                  </a:lnTo>
                  <a:lnTo>
                    <a:pt x="1596" y="811"/>
                  </a:lnTo>
                  <a:lnTo>
                    <a:pt x="1593" y="808"/>
                  </a:lnTo>
                  <a:lnTo>
                    <a:pt x="1591" y="804"/>
                  </a:lnTo>
                  <a:lnTo>
                    <a:pt x="1590" y="795"/>
                  </a:lnTo>
                  <a:lnTo>
                    <a:pt x="1588" y="786"/>
                  </a:lnTo>
                  <a:lnTo>
                    <a:pt x="1588" y="769"/>
                  </a:lnTo>
                  <a:lnTo>
                    <a:pt x="1587" y="758"/>
                  </a:lnTo>
                  <a:lnTo>
                    <a:pt x="1584" y="752"/>
                  </a:lnTo>
                  <a:lnTo>
                    <a:pt x="1581" y="750"/>
                  </a:lnTo>
                  <a:lnTo>
                    <a:pt x="1577" y="748"/>
                  </a:lnTo>
                  <a:lnTo>
                    <a:pt x="1571" y="748"/>
                  </a:lnTo>
                  <a:lnTo>
                    <a:pt x="1567" y="748"/>
                  </a:lnTo>
                  <a:lnTo>
                    <a:pt x="1563" y="747"/>
                  </a:lnTo>
                  <a:lnTo>
                    <a:pt x="1561" y="746"/>
                  </a:lnTo>
                  <a:lnTo>
                    <a:pt x="1559" y="744"/>
                  </a:lnTo>
                  <a:lnTo>
                    <a:pt x="1556" y="740"/>
                  </a:lnTo>
                  <a:lnTo>
                    <a:pt x="1554" y="735"/>
                  </a:lnTo>
                  <a:lnTo>
                    <a:pt x="1553" y="731"/>
                  </a:lnTo>
                  <a:lnTo>
                    <a:pt x="1552" y="723"/>
                  </a:lnTo>
                  <a:lnTo>
                    <a:pt x="1548" y="706"/>
                  </a:lnTo>
                  <a:lnTo>
                    <a:pt x="1542" y="684"/>
                  </a:lnTo>
                  <a:lnTo>
                    <a:pt x="1536" y="664"/>
                  </a:lnTo>
                  <a:lnTo>
                    <a:pt x="1531" y="646"/>
                  </a:lnTo>
                  <a:lnTo>
                    <a:pt x="1525" y="632"/>
                  </a:lnTo>
                  <a:lnTo>
                    <a:pt x="1514" y="606"/>
                  </a:lnTo>
                  <a:lnTo>
                    <a:pt x="1502" y="581"/>
                  </a:lnTo>
                  <a:lnTo>
                    <a:pt x="1493" y="565"/>
                  </a:lnTo>
                  <a:lnTo>
                    <a:pt x="1489" y="556"/>
                  </a:lnTo>
                  <a:lnTo>
                    <a:pt x="1485" y="545"/>
                  </a:lnTo>
                  <a:lnTo>
                    <a:pt x="1484" y="540"/>
                  </a:lnTo>
                  <a:lnTo>
                    <a:pt x="1481" y="537"/>
                  </a:lnTo>
                  <a:lnTo>
                    <a:pt x="1479" y="533"/>
                  </a:lnTo>
                  <a:lnTo>
                    <a:pt x="1476" y="533"/>
                  </a:lnTo>
                  <a:lnTo>
                    <a:pt x="1472" y="532"/>
                  </a:lnTo>
                  <a:lnTo>
                    <a:pt x="1471" y="531"/>
                  </a:lnTo>
                  <a:lnTo>
                    <a:pt x="1471" y="527"/>
                  </a:lnTo>
                  <a:lnTo>
                    <a:pt x="1473" y="521"/>
                  </a:lnTo>
                  <a:lnTo>
                    <a:pt x="1474" y="519"/>
                  </a:lnTo>
                  <a:lnTo>
                    <a:pt x="1474" y="515"/>
                  </a:lnTo>
                  <a:lnTo>
                    <a:pt x="1474" y="513"/>
                  </a:lnTo>
                  <a:lnTo>
                    <a:pt x="1473" y="510"/>
                  </a:lnTo>
                  <a:lnTo>
                    <a:pt x="1470" y="505"/>
                  </a:lnTo>
                  <a:lnTo>
                    <a:pt x="1466" y="498"/>
                  </a:lnTo>
                  <a:lnTo>
                    <a:pt x="1460" y="487"/>
                  </a:lnTo>
                  <a:lnTo>
                    <a:pt x="1452" y="470"/>
                  </a:lnTo>
                  <a:lnTo>
                    <a:pt x="1443" y="452"/>
                  </a:lnTo>
                  <a:lnTo>
                    <a:pt x="1436" y="438"/>
                  </a:lnTo>
                  <a:lnTo>
                    <a:pt x="1428" y="425"/>
                  </a:lnTo>
                  <a:lnTo>
                    <a:pt x="1418" y="409"/>
                  </a:lnTo>
                  <a:lnTo>
                    <a:pt x="1410" y="391"/>
                  </a:lnTo>
                  <a:lnTo>
                    <a:pt x="1405" y="376"/>
                  </a:lnTo>
                  <a:lnTo>
                    <a:pt x="1402" y="363"/>
                  </a:lnTo>
                  <a:lnTo>
                    <a:pt x="1398" y="348"/>
                  </a:lnTo>
                  <a:lnTo>
                    <a:pt x="1392" y="334"/>
                  </a:lnTo>
                  <a:lnTo>
                    <a:pt x="1386" y="322"/>
                  </a:lnTo>
                  <a:lnTo>
                    <a:pt x="1383" y="316"/>
                  </a:lnTo>
                  <a:lnTo>
                    <a:pt x="1377" y="312"/>
                  </a:lnTo>
                  <a:lnTo>
                    <a:pt x="1371" y="307"/>
                  </a:lnTo>
                  <a:lnTo>
                    <a:pt x="1364" y="303"/>
                  </a:lnTo>
                  <a:lnTo>
                    <a:pt x="1348" y="296"/>
                  </a:lnTo>
                  <a:lnTo>
                    <a:pt x="1335" y="291"/>
                  </a:lnTo>
                  <a:lnTo>
                    <a:pt x="1325" y="288"/>
                  </a:lnTo>
                  <a:lnTo>
                    <a:pt x="1316" y="286"/>
                  </a:lnTo>
                  <a:lnTo>
                    <a:pt x="1309" y="284"/>
                  </a:lnTo>
                  <a:lnTo>
                    <a:pt x="1301" y="279"/>
                  </a:lnTo>
                  <a:lnTo>
                    <a:pt x="1291" y="273"/>
                  </a:lnTo>
                  <a:lnTo>
                    <a:pt x="1282" y="268"/>
                  </a:lnTo>
                  <a:lnTo>
                    <a:pt x="1272" y="265"/>
                  </a:lnTo>
                  <a:lnTo>
                    <a:pt x="1264" y="263"/>
                  </a:lnTo>
                  <a:lnTo>
                    <a:pt x="1254" y="260"/>
                  </a:lnTo>
                  <a:lnTo>
                    <a:pt x="1243" y="256"/>
                  </a:lnTo>
                  <a:lnTo>
                    <a:pt x="1237" y="254"/>
                  </a:lnTo>
                  <a:lnTo>
                    <a:pt x="1231" y="254"/>
                  </a:lnTo>
                  <a:lnTo>
                    <a:pt x="1226" y="253"/>
                  </a:lnTo>
                  <a:lnTo>
                    <a:pt x="1221" y="254"/>
                  </a:lnTo>
                  <a:lnTo>
                    <a:pt x="1213" y="258"/>
                  </a:lnTo>
                  <a:lnTo>
                    <a:pt x="1206" y="259"/>
                  </a:lnTo>
                  <a:lnTo>
                    <a:pt x="1201" y="260"/>
                  </a:lnTo>
                  <a:lnTo>
                    <a:pt x="1196" y="259"/>
                  </a:lnTo>
                  <a:lnTo>
                    <a:pt x="1194" y="258"/>
                  </a:lnTo>
                  <a:lnTo>
                    <a:pt x="1193" y="256"/>
                  </a:lnTo>
                  <a:lnTo>
                    <a:pt x="1193" y="254"/>
                  </a:lnTo>
                  <a:lnTo>
                    <a:pt x="1193" y="253"/>
                  </a:lnTo>
                  <a:lnTo>
                    <a:pt x="1195" y="249"/>
                  </a:lnTo>
                  <a:lnTo>
                    <a:pt x="1200" y="248"/>
                  </a:lnTo>
                  <a:lnTo>
                    <a:pt x="1201" y="247"/>
                  </a:lnTo>
                  <a:lnTo>
                    <a:pt x="1202" y="244"/>
                  </a:lnTo>
                  <a:lnTo>
                    <a:pt x="1202" y="243"/>
                  </a:lnTo>
                  <a:lnTo>
                    <a:pt x="1201" y="241"/>
                  </a:lnTo>
                  <a:lnTo>
                    <a:pt x="1200" y="240"/>
                  </a:lnTo>
                  <a:lnTo>
                    <a:pt x="1196" y="237"/>
                  </a:lnTo>
                  <a:lnTo>
                    <a:pt x="1191" y="236"/>
                  </a:lnTo>
                  <a:lnTo>
                    <a:pt x="1185" y="236"/>
                  </a:lnTo>
                  <a:lnTo>
                    <a:pt x="1174" y="237"/>
                  </a:lnTo>
                  <a:lnTo>
                    <a:pt x="1163" y="241"/>
                  </a:lnTo>
                  <a:lnTo>
                    <a:pt x="1159" y="243"/>
                  </a:lnTo>
                  <a:lnTo>
                    <a:pt x="1155" y="246"/>
                  </a:lnTo>
                  <a:lnTo>
                    <a:pt x="1151" y="249"/>
                  </a:lnTo>
                  <a:lnTo>
                    <a:pt x="1149" y="253"/>
                  </a:lnTo>
                  <a:lnTo>
                    <a:pt x="1143" y="259"/>
                  </a:lnTo>
                  <a:lnTo>
                    <a:pt x="1138" y="263"/>
                  </a:lnTo>
                  <a:lnTo>
                    <a:pt x="1132" y="265"/>
                  </a:lnTo>
                  <a:lnTo>
                    <a:pt x="1126" y="263"/>
                  </a:lnTo>
                  <a:lnTo>
                    <a:pt x="1122" y="263"/>
                  </a:lnTo>
                  <a:lnTo>
                    <a:pt x="1120" y="261"/>
                  </a:lnTo>
                  <a:lnTo>
                    <a:pt x="1119" y="259"/>
                  </a:lnTo>
                  <a:lnTo>
                    <a:pt x="1119" y="258"/>
                  </a:lnTo>
                  <a:lnTo>
                    <a:pt x="1119" y="255"/>
                  </a:lnTo>
                  <a:lnTo>
                    <a:pt x="1120" y="253"/>
                  </a:lnTo>
                  <a:lnTo>
                    <a:pt x="1122" y="250"/>
                  </a:lnTo>
                  <a:lnTo>
                    <a:pt x="1125" y="248"/>
                  </a:lnTo>
                  <a:lnTo>
                    <a:pt x="1133" y="243"/>
                  </a:lnTo>
                  <a:lnTo>
                    <a:pt x="1139" y="237"/>
                  </a:lnTo>
                  <a:lnTo>
                    <a:pt x="1144" y="230"/>
                  </a:lnTo>
                  <a:lnTo>
                    <a:pt x="1147" y="224"/>
                  </a:lnTo>
                  <a:lnTo>
                    <a:pt x="1149" y="222"/>
                  </a:lnTo>
                  <a:lnTo>
                    <a:pt x="1147" y="218"/>
                  </a:lnTo>
                  <a:lnTo>
                    <a:pt x="1146" y="216"/>
                  </a:lnTo>
                  <a:lnTo>
                    <a:pt x="1143" y="214"/>
                  </a:lnTo>
                  <a:lnTo>
                    <a:pt x="1136" y="206"/>
                  </a:lnTo>
                  <a:lnTo>
                    <a:pt x="1125" y="196"/>
                  </a:lnTo>
                  <a:lnTo>
                    <a:pt x="1112" y="181"/>
                  </a:lnTo>
                  <a:lnTo>
                    <a:pt x="1095" y="165"/>
                  </a:lnTo>
                  <a:lnTo>
                    <a:pt x="1087" y="158"/>
                  </a:lnTo>
                  <a:lnTo>
                    <a:pt x="1078" y="152"/>
                  </a:lnTo>
                  <a:lnTo>
                    <a:pt x="1070" y="147"/>
                  </a:lnTo>
                  <a:lnTo>
                    <a:pt x="1062" y="145"/>
                  </a:lnTo>
                  <a:lnTo>
                    <a:pt x="1055" y="145"/>
                  </a:lnTo>
                  <a:lnTo>
                    <a:pt x="1049" y="146"/>
                  </a:lnTo>
                  <a:lnTo>
                    <a:pt x="1042" y="148"/>
                  </a:lnTo>
                  <a:lnTo>
                    <a:pt x="1034" y="149"/>
                  </a:lnTo>
                  <a:lnTo>
                    <a:pt x="1027" y="152"/>
                  </a:lnTo>
                  <a:lnTo>
                    <a:pt x="1021" y="153"/>
                  </a:lnTo>
                  <a:lnTo>
                    <a:pt x="1015" y="153"/>
                  </a:lnTo>
                  <a:lnTo>
                    <a:pt x="1011" y="152"/>
                  </a:lnTo>
                  <a:lnTo>
                    <a:pt x="1002" y="146"/>
                  </a:lnTo>
                  <a:lnTo>
                    <a:pt x="994" y="138"/>
                  </a:lnTo>
                  <a:lnTo>
                    <a:pt x="987" y="129"/>
                  </a:lnTo>
                  <a:lnTo>
                    <a:pt x="982" y="120"/>
                  </a:lnTo>
                  <a:lnTo>
                    <a:pt x="981" y="115"/>
                  </a:lnTo>
                  <a:lnTo>
                    <a:pt x="981" y="108"/>
                  </a:lnTo>
                  <a:lnTo>
                    <a:pt x="982" y="101"/>
                  </a:lnTo>
                  <a:lnTo>
                    <a:pt x="983" y="92"/>
                  </a:lnTo>
                  <a:lnTo>
                    <a:pt x="986" y="77"/>
                  </a:lnTo>
                  <a:lnTo>
                    <a:pt x="987" y="64"/>
                  </a:lnTo>
                  <a:lnTo>
                    <a:pt x="987" y="53"/>
                  </a:lnTo>
                  <a:lnTo>
                    <a:pt x="988" y="40"/>
                  </a:lnTo>
                  <a:lnTo>
                    <a:pt x="989" y="34"/>
                  </a:lnTo>
                  <a:lnTo>
                    <a:pt x="992" y="29"/>
                  </a:lnTo>
                  <a:lnTo>
                    <a:pt x="994" y="25"/>
                  </a:lnTo>
                  <a:lnTo>
                    <a:pt x="999" y="21"/>
                  </a:lnTo>
                  <a:lnTo>
                    <a:pt x="1010" y="15"/>
                  </a:lnTo>
                  <a:lnTo>
                    <a:pt x="1021" y="7"/>
                  </a:lnTo>
                  <a:lnTo>
                    <a:pt x="1007" y="2"/>
                  </a:lnTo>
                  <a:lnTo>
                    <a:pt x="990" y="0"/>
                  </a:lnTo>
                  <a:lnTo>
                    <a:pt x="982" y="0"/>
                  </a:lnTo>
                  <a:lnTo>
                    <a:pt x="975" y="0"/>
                  </a:lnTo>
                  <a:lnTo>
                    <a:pt x="969" y="1"/>
                  </a:lnTo>
                  <a:lnTo>
                    <a:pt x="962" y="3"/>
                  </a:lnTo>
                  <a:lnTo>
                    <a:pt x="951" y="9"/>
                  </a:lnTo>
                  <a:lnTo>
                    <a:pt x="942" y="16"/>
                  </a:lnTo>
                  <a:lnTo>
                    <a:pt x="935" y="21"/>
                  </a:lnTo>
                  <a:lnTo>
                    <a:pt x="927" y="25"/>
                  </a:lnTo>
                  <a:lnTo>
                    <a:pt x="920" y="28"/>
                  </a:lnTo>
                  <a:lnTo>
                    <a:pt x="913" y="31"/>
                  </a:lnTo>
                  <a:lnTo>
                    <a:pt x="897" y="34"/>
                  </a:lnTo>
                  <a:lnTo>
                    <a:pt x="879" y="38"/>
                  </a:lnTo>
                  <a:lnTo>
                    <a:pt x="870" y="40"/>
                  </a:lnTo>
                  <a:lnTo>
                    <a:pt x="866" y="42"/>
                  </a:lnTo>
                  <a:lnTo>
                    <a:pt x="863" y="47"/>
                  </a:lnTo>
                  <a:lnTo>
                    <a:pt x="861" y="52"/>
                  </a:lnTo>
                  <a:lnTo>
                    <a:pt x="862" y="66"/>
                  </a:lnTo>
                  <a:lnTo>
                    <a:pt x="862" y="83"/>
                  </a:lnTo>
                  <a:lnTo>
                    <a:pt x="861" y="92"/>
                  </a:lnTo>
                  <a:lnTo>
                    <a:pt x="859" y="101"/>
                  </a:lnTo>
                  <a:lnTo>
                    <a:pt x="855" y="108"/>
                  </a:lnTo>
                  <a:lnTo>
                    <a:pt x="851" y="115"/>
                  </a:lnTo>
                  <a:lnTo>
                    <a:pt x="841" y="127"/>
                  </a:lnTo>
                  <a:lnTo>
                    <a:pt x="830" y="139"/>
                  </a:lnTo>
                  <a:lnTo>
                    <a:pt x="825" y="145"/>
                  </a:lnTo>
                  <a:lnTo>
                    <a:pt x="824" y="149"/>
                  </a:lnTo>
                  <a:lnTo>
                    <a:pt x="824" y="155"/>
                  </a:lnTo>
                  <a:lnTo>
                    <a:pt x="825" y="161"/>
                  </a:lnTo>
                  <a:lnTo>
                    <a:pt x="831" y="172"/>
                  </a:lnTo>
                  <a:lnTo>
                    <a:pt x="835" y="183"/>
                  </a:lnTo>
                  <a:lnTo>
                    <a:pt x="834" y="187"/>
                  </a:lnTo>
                  <a:lnTo>
                    <a:pt x="831" y="191"/>
                  </a:lnTo>
                  <a:lnTo>
                    <a:pt x="828" y="193"/>
                  </a:lnTo>
                  <a:lnTo>
                    <a:pt x="823" y="195"/>
                  </a:lnTo>
                  <a:lnTo>
                    <a:pt x="816" y="196"/>
                  </a:lnTo>
                  <a:lnTo>
                    <a:pt x="810" y="196"/>
                  </a:lnTo>
                  <a:lnTo>
                    <a:pt x="803" y="195"/>
                  </a:lnTo>
                  <a:lnTo>
                    <a:pt x="794" y="192"/>
                  </a:lnTo>
                  <a:lnTo>
                    <a:pt x="788" y="191"/>
                  </a:lnTo>
                  <a:lnTo>
                    <a:pt x="781" y="191"/>
                  </a:lnTo>
                  <a:lnTo>
                    <a:pt x="774" y="191"/>
                  </a:lnTo>
                  <a:lnTo>
                    <a:pt x="767" y="192"/>
                  </a:lnTo>
                  <a:lnTo>
                    <a:pt x="761" y="195"/>
                  </a:lnTo>
                  <a:lnTo>
                    <a:pt x="754" y="198"/>
                  </a:lnTo>
                  <a:lnTo>
                    <a:pt x="747" y="203"/>
                  </a:lnTo>
                  <a:lnTo>
                    <a:pt x="740" y="210"/>
                  </a:lnTo>
                  <a:lnTo>
                    <a:pt x="736" y="216"/>
                  </a:lnTo>
                  <a:lnTo>
                    <a:pt x="733" y="223"/>
                  </a:lnTo>
                  <a:lnTo>
                    <a:pt x="730" y="233"/>
                  </a:lnTo>
                  <a:lnTo>
                    <a:pt x="729" y="244"/>
                  </a:lnTo>
                  <a:lnTo>
                    <a:pt x="728" y="260"/>
                  </a:lnTo>
                  <a:lnTo>
                    <a:pt x="728" y="275"/>
                  </a:lnTo>
                  <a:lnTo>
                    <a:pt x="727" y="288"/>
                  </a:lnTo>
                  <a:lnTo>
                    <a:pt x="727" y="299"/>
                  </a:lnTo>
                  <a:lnTo>
                    <a:pt x="727" y="305"/>
                  </a:lnTo>
                  <a:lnTo>
                    <a:pt x="725" y="310"/>
                  </a:lnTo>
                  <a:lnTo>
                    <a:pt x="724" y="315"/>
                  </a:lnTo>
                  <a:lnTo>
                    <a:pt x="722" y="317"/>
                  </a:lnTo>
                  <a:lnTo>
                    <a:pt x="719" y="319"/>
                  </a:lnTo>
                  <a:lnTo>
                    <a:pt x="716" y="321"/>
                  </a:lnTo>
                  <a:lnTo>
                    <a:pt x="711" y="322"/>
                  </a:lnTo>
                  <a:lnTo>
                    <a:pt x="706" y="323"/>
                  </a:lnTo>
                  <a:lnTo>
                    <a:pt x="696" y="324"/>
                  </a:lnTo>
                  <a:lnTo>
                    <a:pt x="687" y="328"/>
                  </a:lnTo>
                  <a:lnTo>
                    <a:pt x="681" y="331"/>
                  </a:lnTo>
                  <a:lnTo>
                    <a:pt x="674" y="338"/>
                  </a:lnTo>
                  <a:lnTo>
                    <a:pt x="670" y="341"/>
                  </a:lnTo>
                  <a:lnTo>
                    <a:pt x="666" y="343"/>
                  </a:lnTo>
                  <a:lnTo>
                    <a:pt x="661" y="344"/>
                  </a:lnTo>
                  <a:lnTo>
                    <a:pt x="656" y="344"/>
                  </a:lnTo>
                  <a:lnTo>
                    <a:pt x="653" y="344"/>
                  </a:lnTo>
                  <a:lnTo>
                    <a:pt x="649" y="342"/>
                  </a:lnTo>
                  <a:lnTo>
                    <a:pt x="646" y="340"/>
                  </a:lnTo>
                  <a:lnTo>
                    <a:pt x="643" y="335"/>
                  </a:lnTo>
                  <a:lnTo>
                    <a:pt x="640" y="325"/>
                  </a:lnTo>
                  <a:lnTo>
                    <a:pt x="637" y="312"/>
                  </a:lnTo>
                  <a:lnTo>
                    <a:pt x="634" y="299"/>
                  </a:lnTo>
                  <a:lnTo>
                    <a:pt x="630" y="287"/>
                  </a:lnTo>
                  <a:lnTo>
                    <a:pt x="624" y="278"/>
                  </a:lnTo>
                  <a:lnTo>
                    <a:pt x="618" y="269"/>
                  </a:lnTo>
                  <a:lnTo>
                    <a:pt x="616" y="266"/>
                  </a:lnTo>
                  <a:lnTo>
                    <a:pt x="612" y="261"/>
                  </a:lnTo>
                  <a:lnTo>
                    <a:pt x="610" y="256"/>
                  </a:lnTo>
                  <a:lnTo>
                    <a:pt x="609" y="250"/>
                  </a:lnTo>
                  <a:lnTo>
                    <a:pt x="607" y="244"/>
                  </a:lnTo>
                  <a:lnTo>
                    <a:pt x="603" y="241"/>
                  </a:lnTo>
                  <a:lnTo>
                    <a:pt x="598" y="236"/>
                  </a:lnTo>
                  <a:lnTo>
                    <a:pt x="591" y="234"/>
                  </a:lnTo>
                  <a:lnTo>
                    <a:pt x="584" y="233"/>
                  </a:lnTo>
                  <a:lnTo>
                    <a:pt x="576" y="231"/>
                  </a:lnTo>
                  <a:lnTo>
                    <a:pt x="567" y="230"/>
                  </a:lnTo>
                  <a:lnTo>
                    <a:pt x="558" y="231"/>
                  </a:lnTo>
                  <a:lnTo>
                    <a:pt x="549" y="233"/>
                  </a:lnTo>
                  <a:lnTo>
                    <a:pt x="542" y="235"/>
                  </a:lnTo>
                  <a:lnTo>
                    <a:pt x="534" y="239"/>
                  </a:lnTo>
                  <a:lnTo>
                    <a:pt x="527" y="242"/>
                  </a:lnTo>
                  <a:lnTo>
                    <a:pt x="521" y="247"/>
                  </a:lnTo>
                  <a:lnTo>
                    <a:pt x="516" y="252"/>
                  </a:lnTo>
                  <a:lnTo>
                    <a:pt x="511" y="258"/>
                  </a:lnTo>
                  <a:lnTo>
                    <a:pt x="509" y="263"/>
                  </a:lnTo>
                  <a:lnTo>
                    <a:pt x="507" y="273"/>
                  </a:lnTo>
                  <a:lnTo>
                    <a:pt x="502" y="287"/>
                  </a:lnTo>
                  <a:lnTo>
                    <a:pt x="500" y="294"/>
                  </a:lnTo>
                  <a:lnTo>
                    <a:pt x="496" y="299"/>
                  </a:lnTo>
                  <a:lnTo>
                    <a:pt x="495" y="300"/>
                  </a:lnTo>
                  <a:lnTo>
                    <a:pt x="494" y="302"/>
                  </a:lnTo>
                  <a:lnTo>
                    <a:pt x="491" y="302"/>
                  </a:lnTo>
                  <a:lnTo>
                    <a:pt x="490" y="300"/>
                  </a:lnTo>
                  <a:lnTo>
                    <a:pt x="486" y="297"/>
                  </a:lnTo>
                  <a:lnTo>
                    <a:pt x="483" y="296"/>
                  </a:lnTo>
                  <a:lnTo>
                    <a:pt x="478" y="298"/>
                  </a:lnTo>
                  <a:lnTo>
                    <a:pt x="471" y="304"/>
                  </a:lnTo>
                  <a:lnTo>
                    <a:pt x="460" y="312"/>
                  </a:lnTo>
                  <a:lnTo>
                    <a:pt x="450" y="321"/>
                  </a:lnTo>
                  <a:lnTo>
                    <a:pt x="444" y="324"/>
                  </a:lnTo>
                  <a:lnTo>
                    <a:pt x="438" y="328"/>
                  </a:lnTo>
                  <a:lnTo>
                    <a:pt x="432" y="330"/>
                  </a:lnTo>
                  <a:lnTo>
                    <a:pt x="427" y="331"/>
                  </a:lnTo>
                  <a:lnTo>
                    <a:pt x="419" y="332"/>
                  </a:lnTo>
                  <a:lnTo>
                    <a:pt x="412" y="332"/>
                  </a:lnTo>
                  <a:lnTo>
                    <a:pt x="403" y="332"/>
                  </a:lnTo>
                  <a:lnTo>
                    <a:pt x="396" y="331"/>
                  </a:lnTo>
                  <a:lnTo>
                    <a:pt x="390" y="328"/>
                  </a:lnTo>
                  <a:lnTo>
                    <a:pt x="383" y="325"/>
                  </a:lnTo>
                  <a:lnTo>
                    <a:pt x="377" y="321"/>
                  </a:lnTo>
                  <a:lnTo>
                    <a:pt x="372" y="316"/>
                  </a:lnTo>
                  <a:lnTo>
                    <a:pt x="365" y="309"/>
                  </a:lnTo>
                  <a:lnTo>
                    <a:pt x="358" y="303"/>
                  </a:lnTo>
                  <a:lnTo>
                    <a:pt x="350" y="297"/>
                  </a:lnTo>
                  <a:lnTo>
                    <a:pt x="341" y="291"/>
                  </a:lnTo>
                  <a:lnTo>
                    <a:pt x="331" y="286"/>
                  </a:lnTo>
                  <a:lnTo>
                    <a:pt x="321" y="283"/>
                  </a:lnTo>
                  <a:lnTo>
                    <a:pt x="309" y="279"/>
                  </a:lnTo>
                  <a:lnTo>
                    <a:pt x="297" y="277"/>
                  </a:lnTo>
                  <a:lnTo>
                    <a:pt x="282" y="275"/>
                  </a:lnTo>
                  <a:lnTo>
                    <a:pt x="265" y="277"/>
                  </a:lnTo>
                  <a:lnTo>
                    <a:pt x="257" y="277"/>
                  </a:lnTo>
                  <a:lnTo>
                    <a:pt x="250" y="275"/>
                  </a:lnTo>
                  <a:lnTo>
                    <a:pt x="243" y="273"/>
                  </a:lnTo>
                  <a:lnTo>
                    <a:pt x="236" y="269"/>
                  </a:lnTo>
                  <a:lnTo>
                    <a:pt x="234" y="267"/>
                  </a:lnTo>
                  <a:lnTo>
                    <a:pt x="233" y="265"/>
                  </a:lnTo>
                  <a:lnTo>
                    <a:pt x="233" y="261"/>
                  </a:lnTo>
                  <a:lnTo>
                    <a:pt x="233" y="258"/>
                  </a:lnTo>
                  <a:lnTo>
                    <a:pt x="236" y="252"/>
                  </a:lnTo>
                  <a:lnTo>
                    <a:pt x="238" y="243"/>
                  </a:lnTo>
                  <a:lnTo>
                    <a:pt x="243" y="236"/>
                  </a:lnTo>
                  <a:lnTo>
                    <a:pt x="245" y="230"/>
                  </a:lnTo>
                  <a:lnTo>
                    <a:pt x="248" y="224"/>
                  </a:lnTo>
                  <a:lnTo>
                    <a:pt x="246" y="220"/>
                  </a:lnTo>
                  <a:lnTo>
                    <a:pt x="237" y="205"/>
                  </a:lnTo>
                  <a:lnTo>
                    <a:pt x="225" y="191"/>
                  </a:lnTo>
                  <a:lnTo>
                    <a:pt x="213" y="178"/>
                  </a:lnTo>
                  <a:lnTo>
                    <a:pt x="204" y="167"/>
                  </a:lnTo>
                  <a:lnTo>
                    <a:pt x="187" y="147"/>
                  </a:lnTo>
                  <a:lnTo>
                    <a:pt x="166" y="123"/>
                  </a:lnTo>
                  <a:lnTo>
                    <a:pt x="154" y="110"/>
                  </a:lnTo>
                  <a:lnTo>
                    <a:pt x="142" y="99"/>
                  </a:lnTo>
                  <a:lnTo>
                    <a:pt x="130" y="89"/>
                  </a:lnTo>
                  <a:lnTo>
                    <a:pt x="119" y="79"/>
                  </a:lnTo>
                  <a:lnTo>
                    <a:pt x="108" y="70"/>
                  </a:lnTo>
                  <a:lnTo>
                    <a:pt x="101" y="60"/>
                  </a:lnTo>
                  <a:lnTo>
                    <a:pt x="94" y="51"/>
                  </a:lnTo>
                  <a:lnTo>
                    <a:pt x="89" y="40"/>
                  </a:lnTo>
                  <a:lnTo>
                    <a:pt x="82" y="21"/>
                  </a:lnTo>
                  <a:lnTo>
                    <a:pt x="78" y="6"/>
                  </a:lnTo>
                  <a:lnTo>
                    <a:pt x="74" y="2"/>
                  </a:lnTo>
                  <a:lnTo>
                    <a:pt x="72" y="1"/>
                  </a:lnTo>
                  <a:lnTo>
                    <a:pt x="70" y="3"/>
                  </a:lnTo>
                  <a:lnTo>
                    <a:pt x="69" y="8"/>
                  </a:lnTo>
                  <a:lnTo>
                    <a:pt x="68" y="14"/>
                  </a:lnTo>
                  <a:lnTo>
                    <a:pt x="68" y="21"/>
                  </a:lnTo>
                  <a:lnTo>
                    <a:pt x="69" y="29"/>
                  </a:lnTo>
                  <a:lnTo>
                    <a:pt x="70" y="36"/>
                  </a:lnTo>
                  <a:lnTo>
                    <a:pt x="74" y="45"/>
                  </a:lnTo>
                  <a:lnTo>
                    <a:pt x="78" y="53"/>
                  </a:lnTo>
                  <a:lnTo>
                    <a:pt x="83" y="63"/>
                  </a:lnTo>
                  <a:lnTo>
                    <a:pt x="89" y="72"/>
                  </a:lnTo>
                  <a:lnTo>
                    <a:pt x="101" y="88"/>
                  </a:lnTo>
                  <a:lnTo>
                    <a:pt x="111" y="99"/>
                  </a:lnTo>
                  <a:lnTo>
                    <a:pt x="119" y="107"/>
                  </a:lnTo>
                  <a:lnTo>
                    <a:pt x="129" y="116"/>
                  </a:lnTo>
                  <a:lnTo>
                    <a:pt x="132" y="120"/>
                  </a:lnTo>
                  <a:lnTo>
                    <a:pt x="133" y="123"/>
                  </a:lnTo>
                  <a:lnTo>
                    <a:pt x="133" y="126"/>
                  </a:lnTo>
                  <a:lnTo>
                    <a:pt x="133" y="127"/>
                  </a:lnTo>
                  <a:lnTo>
                    <a:pt x="132" y="128"/>
                  </a:lnTo>
                  <a:lnTo>
                    <a:pt x="130" y="129"/>
                  </a:lnTo>
                  <a:lnTo>
                    <a:pt x="119" y="135"/>
                  </a:lnTo>
                  <a:lnTo>
                    <a:pt x="107" y="140"/>
                  </a:lnTo>
                  <a:lnTo>
                    <a:pt x="94" y="146"/>
                  </a:lnTo>
                  <a:lnTo>
                    <a:pt x="83" y="151"/>
                  </a:lnTo>
                  <a:lnTo>
                    <a:pt x="67" y="158"/>
                  </a:lnTo>
                  <a:lnTo>
                    <a:pt x="49" y="165"/>
                  </a:lnTo>
                  <a:lnTo>
                    <a:pt x="39" y="170"/>
                  </a:lnTo>
                  <a:lnTo>
                    <a:pt x="32" y="174"/>
                  </a:lnTo>
                  <a:lnTo>
                    <a:pt x="28" y="179"/>
                  </a:lnTo>
                  <a:lnTo>
                    <a:pt x="24" y="185"/>
                  </a:lnTo>
                  <a:lnTo>
                    <a:pt x="22" y="197"/>
                  </a:lnTo>
                  <a:lnTo>
                    <a:pt x="18" y="209"/>
                  </a:lnTo>
                  <a:lnTo>
                    <a:pt x="13" y="220"/>
                  </a:lnTo>
                  <a:lnTo>
                    <a:pt x="6" y="231"/>
                  </a:lnTo>
                  <a:lnTo>
                    <a:pt x="3" y="237"/>
                  </a:lnTo>
                  <a:lnTo>
                    <a:pt x="0" y="246"/>
                  </a:lnTo>
                  <a:lnTo>
                    <a:pt x="0" y="255"/>
                  </a:lnTo>
                  <a:lnTo>
                    <a:pt x="0" y="263"/>
                  </a:lnTo>
                  <a:lnTo>
                    <a:pt x="1" y="271"/>
                  </a:lnTo>
                  <a:lnTo>
                    <a:pt x="1" y="275"/>
                  </a:lnTo>
                  <a:lnTo>
                    <a:pt x="0" y="279"/>
                  </a:lnTo>
                  <a:lnTo>
                    <a:pt x="0" y="281"/>
                  </a:lnTo>
                  <a:lnTo>
                    <a:pt x="1" y="283"/>
                  </a:lnTo>
                  <a:lnTo>
                    <a:pt x="6" y="281"/>
                  </a:lnTo>
                  <a:lnTo>
                    <a:pt x="12" y="280"/>
                  </a:lnTo>
                  <a:lnTo>
                    <a:pt x="17" y="281"/>
                  </a:lnTo>
                  <a:lnTo>
                    <a:pt x="29" y="290"/>
                  </a:lnTo>
                  <a:lnTo>
                    <a:pt x="43" y="303"/>
                  </a:lnTo>
                  <a:lnTo>
                    <a:pt x="56" y="317"/>
                  </a:lnTo>
                  <a:lnTo>
                    <a:pt x="67" y="328"/>
                  </a:lnTo>
                  <a:lnTo>
                    <a:pt x="70" y="331"/>
                  </a:lnTo>
                  <a:lnTo>
                    <a:pt x="74" y="335"/>
                  </a:lnTo>
                  <a:lnTo>
                    <a:pt x="79" y="338"/>
                  </a:lnTo>
                  <a:lnTo>
                    <a:pt x="83" y="341"/>
                  </a:lnTo>
                  <a:lnTo>
                    <a:pt x="94" y="344"/>
                  </a:lnTo>
                  <a:lnTo>
                    <a:pt x="106" y="346"/>
                  </a:lnTo>
                  <a:lnTo>
                    <a:pt x="119" y="346"/>
                  </a:lnTo>
                  <a:lnTo>
                    <a:pt x="130" y="347"/>
                  </a:lnTo>
                  <a:lnTo>
                    <a:pt x="135" y="348"/>
                  </a:lnTo>
                  <a:lnTo>
                    <a:pt x="139" y="349"/>
                  </a:lnTo>
                  <a:lnTo>
                    <a:pt x="143" y="351"/>
                  </a:lnTo>
                  <a:lnTo>
                    <a:pt x="146" y="356"/>
                  </a:lnTo>
                  <a:lnTo>
                    <a:pt x="152" y="365"/>
                  </a:lnTo>
                  <a:lnTo>
                    <a:pt x="160" y="372"/>
                  </a:lnTo>
                  <a:lnTo>
                    <a:pt x="164" y="374"/>
                  </a:lnTo>
                  <a:lnTo>
                    <a:pt x="170" y="376"/>
                  </a:lnTo>
                  <a:lnTo>
                    <a:pt x="176" y="378"/>
                  </a:lnTo>
                  <a:lnTo>
                    <a:pt x="183" y="378"/>
                  </a:lnTo>
                  <a:lnTo>
                    <a:pt x="199" y="376"/>
                  </a:lnTo>
                  <a:lnTo>
                    <a:pt x="209" y="375"/>
                  </a:lnTo>
                  <a:lnTo>
                    <a:pt x="214" y="376"/>
                  </a:lnTo>
                  <a:lnTo>
                    <a:pt x="218" y="378"/>
                  </a:lnTo>
                  <a:lnTo>
                    <a:pt x="220" y="381"/>
                  </a:lnTo>
                  <a:lnTo>
                    <a:pt x="221" y="385"/>
                  </a:lnTo>
                  <a:lnTo>
                    <a:pt x="221" y="395"/>
                  </a:lnTo>
                  <a:lnTo>
                    <a:pt x="221" y="405"/>
                  </a:lnTo>
                  <a:lnTo>
                    <a:pt x="221" y="410"/>
                  </a:lnTo>
                  <a:lnTo>
                    <a:pt x="221" y="414"/>
                  </a:lnTo>
                  <a:lnTo>
                    <a:pt x="223" y="418"/>
                  </a:lnTo>
                  <a:lnTo>
                    <a:pt x="225" y="423"/>
                  </a:lnTo>
                  <a:lnTo>
                    <a:pt x="231" y="431"/>
                  </a:lnTo>
                  <a:lnTo>
                    <a:pt x="236" y="441"/>
                  </a:lnTo>
                  <a:lnTo>
                    <a:pt x="240" y="449"/>
                  </a:lnTo>
                  <a:lnTo>
                    <a:pt x="243" y="458"/>
                  </a:lnTo>
                  <a:lnTo>
                    <a:pt x="244" y="466"/>
                  </a:lnTo>
                  <a:lnTo>
                    <a:pt x="246" y="474"/>
                  </a:lnTo>
                  <a:lnTo>
                    <a:pt x="249" y="477"/>
                  </a:lnTo>
                  <a:lnTo>
                    <a:pt x="252" y="482"/>
                  </a:lnTo>
                  <a:lnTo>
                    <a:pt x="258" y="487"/>
                  </a:lnTo>
                  <a:lnTo>
                    <a:pt x="267" y="492"/>
                  </a:lnTo>
                  <a:lnTo>
                    <a:pt x="275" y="496"/>
                  </a:lnTo>
                  <a:lnTo>
                    <a:pt x="284" y="501"/>
                  </a:lnTo>
                  <a:lnTo>
                    <a:pt x="294" y="505"/>
                  </a:lnTo>
                  <a:lnTo>
                    <a:pt x="303" y="508"/>
                  </a:lnTo>
                  <a:lnTo>
                    <a:pt x="313" y="511"/>
                  </a:lnTo>
                  <a:lnTo>
                    <a:pt x="322" y="512"/>
                  </a:lnTo>
                  <a:lnTo>
                    <a:pt x="331" y="512"/>
                  </a:lnTo>
                  <a:lnTo>
                    <a:pt x="339" y="511"/>
                  </a:lnTo>
                  <a:lnTo>
                    <a:pt x="352" y="507"/>
                  </a:lnTo>
                  <a:lnTo>
                    <a:pt x="363" y="507"/>
                  </a:lnTo>
                  <a:lnTo>
                    <a:pt x="366" y="508"/>
                  </a:lnTo>
                  <a:lnTo>
                    <a:pt x="369" y="510"/>
                  </a:lnTo>
                  <a:lnTo>
                    <a:pt x="371" y="513"/>
                  </a:lnTo>
                  <a:lnTo>
                    <a:pt x="374" y="518"/>
                  </a:lnTo>
                  <a:lnTo>
                    <a:pt x="376" y="521"/>
                  </a:lnTo>
                  <a:lnTo>
                    <a:pt x="378" y="525"/>
                  </a:lnTo>
                  <a:lnTo>
                    <a:pt x="382" y="527"/>
                  </a:lnTo>
                  <a:lnTo>
                    <a:pt x="385" y="529"/>
                  </a:lnTo>
                  <a:lnTo>
                    <a:pt x="390" y="529"/>
                  </a:lnTo>
                  <a:lnTo>
                    <a:pt x="395" y="527"/>
                  </a:lnTo>
                  <a:lnTo>
                    <a:pt x="401" y="526"/>
                  </a:lnTo>
                  <a:lnTo>
                    <a:pt x="406" y="523"/>
                  </a:lnTo>
                  <a:lnTo>
                    <a:pt x="412" y="520"/>
                  </a:lnTo>
                  <a:lnTo>
                    <a:pt x="415" y="518"/>
                  </a:lnTo>
                  <a:lnTo>
                    <a:pt x="420" y="518"/>
                  </a:lnTo>
                  <a:lnTo>
                    <a:pt x="423" y="518"/>
                  </a:lnTo>
                  <a:lnTo>
                    <a:pt x="426" y="519"/>
                  </a:lnTo>
                  <a:lnTo>
                    <a:pt x="428" y="521"/>
                  </a:lnTo>
                  <a:lnTo>
                    <a:pt x="431" y="525"/>
                  </a:lnTo>
                  <a:lnTo>
                    <a:pt x="432" y="530"/>
                  </a:lnTo>
                  <a:lnTo>
                    <a:pt x="434" y="534"/>
                  </a:lnTo>
                  <a:lnTo>
                    <a:pt x="437" y="538"/>
                  </a:lnTo>
                  <a:lnTo>
                    <a:pt x="439" y="540"/>
                  </a:lnTo>
                  <a:lnTo>
                    <a:pt x="442" y="542"/>
                  </a:lnTo>
                  <a:lnTo>
                    <a:pt x="450" y="542"/>
                  </a:lnTo>
                  <a:lnTo>
                    <a:pt x="458" y="539"/>
                  </a:lnTo>
                  <a:lnTo>
                    <a:pt x="462" y="539"/>
                  </a:lnTo>
                  <a:lnTo>
                    <a:pt x="466" y="538"/>
                  </a:lnTo>
                  <a:lnTo>
                    <a:pt x="470" y="538"/>
                  </a:lnTo>
                  <a:lnTo>
                    <a:pt x="472" y="539"/>
                  </a:lnTo>
                  <a:lnTo>
                    <a:pt x="475" y="542"/>
                  </a:lnTo>
                  <a:lnTo>
                    <a:pt x="477" y="544"/>
                  </a:lnTo>
                  <a:lnTo>
                    <a:pt x="478" y="549"/>
                  </a:lnTo>
                  <a:lnTo>
                    <a:pt x="479" y="552"/>
                  </a:lnTo>
                  <a:lnTo>
                    <a:pt x="479" y="562"/>
                  </a:lnTo>
                  <a:lnTo>
                    <a:pt x="482" y="569"/>
                  </a:lnTo>
                  <a:lnTo>
                    <a:pt x="484" y="574"/>
                  </a:lnTo>
                  <a:lnTo>
                    <a:pt x="489" y="580"/>
                  </a:lnTo>
                  <a:lnTo>
                    <a:pt x="492" y="581"/>
                  </a:lnTo>
                  <a:lnTo>
                    <a:pt x="497" y="582"/>
                  </a:lnTo>
                  <a:lnTo>
                    <a:pt x="501" y="582"/>
                  </a:lnTo>
                  <a:lnTo>
                    <a:pt x="505" y="582"/>
                  </a:lnTo>
                  <a:lnTo>
                    <a:pt x="509" y="582"/>
                  </a:lnTo>
                  <a:lnTo>
                    <a:pt x="511" y="583"/>
                  </a:lnTo>
                  <a:lnTo>
                    <a:pt x="514" y="586"/>
                  </a:lnTo>
                  <a:lnTo>
                    <a:pt x="514" y="589"/>
                  </a:lnTo>
                  <a:lnTo>
                    <a:pt x="513" y="599"/>
                  </a:lnTo>
                  <a:lnTo>
                    <a:pt x="511" y="609"/>
                  </a:lnTo>
                  <a:lnTo>
                    <a:pt x="510" y="619"/>
                  </a:lnTo>
                  <a:lnTo>
                    <a:pt x="509" y="630"/>
                  </a:lnTo>
                  <a:lnTo>
                    <a:pt x="510" y="634"/>
                  </a:lnTo>
                  <a:lnTo>
                    <a:pt x="510" y="637"/>
                  </a:lnTo>
                  <a:lnTo>
                    <a:pt x="513" y="639"/>
                  </a:lnTo>
                  <a:lnTo>
                    <a:pt x="516" y="641"/>
                  </a:lnTo>
                  <a:lnTo>
                    <a:pt x="525" y="643"/>
                  </a:lnTo>
                  <a:lnTo>
                    <a:pt x="540" y="643"/>
                  </a:lnTo>
                  <a:lnTo>
                    <a:pt x="558" y="643"/>
                  </a:lnTo>
                  <a:lnTo>
                    <a:pt x="573" y="643"/>
                  </a:lnTo>
                  <a:lnTo>
                    <a:pt x="588" y="640"/>
                  </a:lnTo>
                  <a:lnTo>
                    <a:pt x="605" y="637"/>
                  </a:lnTo>
                  <a:lnTo>
                    <a:pt x="616" y="636"/>
                  </a:lnTo>
                  <a:lnTo>
                    <a:pt x="627" y="633"/>
                  </a:lnTo>
                  <a:lnTo>
                    <a:pt x="636" y="631"/>
                  </a:lnTo>
                  <a:lnTo>
                    <a:pt x="645" y="630"/>
                  </a:lnTo>
                  <a:lnTo>
                    <a:pt x="652" y="630"/>
                  </a:lnTo>
                  <a:lnTo>
                    <a:pt x="656" y="630"/>
                  </a:lnTo>
                  <a:lnTo>
                    <a:pt x="660" y="632"/>
                  </a:lnTo>
                  <a:lnTo>
                    <a:pt x="664" y="636"/>
                  </a:lnTo>
                  <a:lnTo>
                    <a:pt x="665" y="639"/>
                  </a:lnTo>
                  <a:lnTo>
                    <a:pt x="666" y="643"/>
                  </a:lnTo>
                  <a:lnTo>
                    <a:pt x="667" y="649"/>
                  </a:lnTo>
                  <a:lnTo>
                    <a:pt x="667" y="653"/>
                  </a:lnTo>
                  <a:lnTo>
                    <a:pt x="667" y="662"/>
                  </a:lnTo>
                  <a:lnTo>
                    <a:pt x="665" y="670"/>
                  </a:lnTo>
                  <a:lnTo>
                    <a:pt x="662" y="678"/>
                  </a:lnTo>
                  <a:lnTo>
                    <a:pt x="660" y="685"/>
                  </a:lnTo>
                  <a:lnTo>
                    <a:pt x="658" y="693"/>
                  </a:lnTo>
                  <a:lnTo>
                    <a:pt x="659" y="700"/>
                  </a:lnTo>
                  <a:lnTo>
                    <a:pt x="660" y="706"/>
                  </a:lnTo>
                  <a:lnTo>
                    <a:pt x="661" y="713"/>
                  </a:lnTo>
                  <a:lnTo>
                    <a:pt x="664" y="727"/>
                  </a:lnTo>
                  <a:lnTo>
                    <a:pt x="664" y="738"/>
                  </a:lnTo>
                  <a:lnTo>
                    <a:pt x="660" y="739"/>
                  </a:lnTo>
                  <a:lnTo>
                    <a:pt x="653" y="739"/>
                  </a:lnTo>
                  <a:lnTo>
                    <a:pt x="645" y="738"/>
                  </a:lnTo>
                  <a:lnTo>
                    <a:pt x="639" y="737"/>
                  </a:lnTo>
                  <a:lnTo>
                    <a:pt x="631" y="734"/>
                  </a:lnTo>
                  <a:lnTo>
                    <a:pt x="627" y="734"/>
                  </a:lnTo>
                  <a:lnTo>
                    <a:pt x="626" y="738"/>
                  </a:lnTo>
                  <a:lnTo>
                    <a:pt x="624" y="745"/>
                  </a:lnTo>
                  <a:lnTo>
                    <a:pt x="623" y="756"/>
                  </a:lnTo>
                  <a:lnTo>
                    <a:pt x="624" y="767"/>
                  </a:lnTo>
                  <a:lnTo>
                    <a:pt x="626" y="777"/>
                  </a:lnTo>
                  <a:lnTo>
                    <a:pt x="627" y="785"/>
                  </a:lnTo>
                  <a:lnTo>
                    <a:pt x="626" y="789"/>
                  </a:lnTo>
                  <a:lnTo>
                    <a:pt x="624" y="791"/>
                  </a:lnTo>
                  <a:lnTo>
                    <a:pt x="623" y="795"/>
                  </a:lnTo>
                  <a:lnTo>
                    <a:pt x="620" y="798"/>
                  </a:lnTo>
                  <a:lnTo>
                    <a:pt x="615" y="804"/>
                  </a:lnTo>
                  <a:lnTo>
                    <a:pt x="611" y="809"/>
                  </a:lnTo>
                  <a:lnTo>
                    <a:pt x="609" y="816"/>
                  </a:lnTo>
                  <a:lnTo>
                    <a:pt x="609" y="826"/>
                  </a:lnTo>
                  <a:lnTo>
                    <a:pt x="608" y="835"/>
                  </a:lnTo>
                  <a:lnTo>
                    <a:pt x="607" y="844"/>
                  </a:lnTo>
                  <a:lnTo>
                    <a:pt x="605" y="847"/>
                  </a:lnTo>
                  <a:lnTo>
                    <a:pt x="607" y="852"/>
                  </a:lnTo>
                  <a:lnTo>
                    <a:pt x="608" y="855"/>
                  </a:lnTo>
                  <a:lnTo>
                    <a:pt x="609" y="860"/>
                  </a:lnTo>
                  <a:lnTo>
                    <a:pt x="614" y="866"/>
                  </a:lnTo>
                  <a:lnTo>
                    <a:pt x="617" y="871"/>
                  </a:lnTo>
                  <a:lnTo>
                    <a:pt x="620" y="877"/>
                  </a:lnTo>
                  <a:lnTo>
                    <a:pt x="622" y="883"/>
                  </a:lnTo>
                  <a:lnTo>
                    <a:pt x="623" y="888"/>
                  </a:lnTo>
                  <a:lnTo>
                    <a:pt x="626" y="890"/>
                  </a:lnTo>
                  <a:lnTo>
                    <a:pt x="628" y="891"/>
                  </a:lnTo>
                  <a:lnTo>
                    <a:pt x="634" y="891"/>
                  </a:lnTo>
                  <a:lnTo>
                    <a:pt x="640" y="891"/>
                  </a:lnTo>
                  <a:lnTo>
                    <a:pt x="647" y="891"/>
                  </a:lnTo>
                  <a:lnTo>
                    <a:pt x="654" y="889"/>
                  </a:lnTo>
                  <a:lnTo>
                    <a:pt x="661" y="885"/>
                  </a:lnTo>
                  <a:lnTo>
                    <a:pt x="665" y="882"/>
                  </a:lnTo>
                  <a:lnTo>
                    <a:pt x="668" y="876"/>
                  </a:lnTo>
                  <a:lnTo>
                    <a:pt x="672" y="868"/>
                  </a:lnTo>
                  <a:lnTo>
                    <a:pt x="674" y="861"/>
                  </a:lnTo>
                  <a:lnTo>
                    <a:pt x="678" y="853"/>
                  </a:lnTo>
                  <a:lnTo>
                    <a:pt x="680" y="846"/>
                  </a:lnTo>
                  <a:lnTo>
                    <a:pt x="684" y="841"/>
                  </a:lnTo>
                  <a:lnTo>
                    <a:pt x="687" y="839"/>
                  </a:lnTo>
                  <a:lnTo>
                    <a:pt x="692" y="840"/>
                  </a:lnTo>
                  <a:lnTo>
                    <a:pt x="696" y="841"/>
                  </a:lnTo>
                  <a:lnTo>
                    <a:pt x="698" y="844"/>
                  </a:lnTo>
                  <a:lnTo>
                    <a:pt x="700" y="848"/>
                  </a:lnTo>
                  <a:lnTo>
                    <a:pt x="703" y="853"/>
                  </a:lnTo>
                  <a:lnTo>
                    <a:pt x="704" y="858"/>
                  </a:lnTo>
                  <a:lnTo>
                    <a:pt x="705" y="865"/>
                  </a:lnTo>
                  <a:lnTo>
                    <a:pt x="706" y="871"/>
                  </a:lnTo>
                  <a:lnTo>
                    <a:pt x="708" y="892"/>
                  </a:lnTo>
                  <a:lnTo>
                    <a:pt x="711" y="904"/>
                  </a:lnTo>
                  <a:lnTo>
                    <a:pt x="714" y="916"/>
                  </a:lnTo>
                  <a:lnTo>
                    <a:pt x="718" y="929"/>
                  </a:lnTo>
                  <a:lnTo>
                    <a:pt x="721" y="936"/>
                  </a:lnTo>
                  <a:lnTo>
                    <a:pt x="725" y="943"/>
                  </a:lnTo>
                  <a:lnTo>
                    <a:pt x="730" y="952"/>
                  </a:lnTo>
                  <a:lnTo>
                    <a:pt x="736" y="959"/>
                  </a:lnTo>
                  <a:lnTo>
                    <a:pt x="738" y="961"/>
                  </a:lnTo>
                  <a:lnTo>
                    <a:pt x="738" y="964"/>
                  </a:lnTo>
                  <a:lnTo>
                    <a:pt x="737" y="966"/>
                  </a:lnTo>
                  <a:lnTo>
                    <a:pt x="735" y="968"/>
                  </a:lnTo>
                  <a:lnTo>
                    <a:pt x="731" y="971"/>
                  </a:lnTo>
                  <a:lnTo>
                    <a:pt x="729" y="974"/>
                  </a:lnTo>
                  <a:lnTo>
                    <a:pt x="727" y="977"/>
                  </a:lnTo>
                  <a:lnTo>
                    <a:pt x="725" y="980"/>
                  </a:lnTo>
                  <a:lnTo>
                    <a:pt x="725" y="986"/>
                  </a:lnTo>
                  <a:lnTo>
                    <a:pt x="725" y="993"/>
                  </a:lnTo>
                  <a:lnTo>
                    <a:pt x="728" y="1002"/>
                  </a:lnTo>
                  <a:lnTo>
                    <a:pt x="733" y="1010"/>
                  </a:lnTo>
                  <a:lnTo>
                    <a:pt x="740" y="1022"/>
                  </a:lnTo>
                  <a:lnTo>
                    <a:pt x="750" y="1035"/>
                  </a:lnTo>
                  <a:lnTo>
                    <a:pt x="762" y="1046"/>
                  </a:lnTo>
                  <a:lnTo>
                    <a:pt x="771" y="1054"/>
                  </a:lnTo>
                  <a:lnTo>
                    <a:pt x="777" y="1059"/>
                  </a:lnTo>
                  <a:lnTo>
                    <a:pt x="784" y="1061"/>
                  </a:lnTo>
                  <a:lnTo>
                    <a:pt x="790" y="1061"/>
                  </a:lnTo>
                  <a:lnTo>
                    <a:pt x="797" y="1059"/>
                  </a:lnTo>
                  <a:lnTo>
                    <a:pt x="805" y="1056"/>
                  </a:lnTo>
                  <a:lnTo>
                    <a:pt x="816" y="1055"/>
                  </a:lnTo>
                  <a:lnTo>
                    <a:pt x="829" y="1055"/>
                  </a:lnTo>
                  <a:lnTo>
                    <a:pt x="838" y="1056"/>
                  </a:lnTo>
                  <a:lnTo>
                    <a:pt x="850" y="1057"/>
                  </a:lnTo>
                  <a:lnTo>
                    <a:pt x="866" y="1055"/>
                  </a:lnTo>
                  <a:lnTo>
                    <a:pt x="880" y="1054"/>
                  </a:lnTo>
                  <a:lnTo>
                    <a:pt x="891" y="1054"/>
                  </a:lnTo>
                  <a:lnTo>
                    <a:pt x="899" y="1053"/>
                  </a:lnTo>
                  <a:lnTo>
                    <a:pt x="906" y="1052"/>
                  </a:lnTo>
                  <a:lnTo>
                    <a:pt x="908" y="1049"/>
                  </a:lnTo>
                  <a:lnTo>
                    <a:pt x="911" y="1047"/>
                  </a:lnTo>
                  <a:lnTo>
                    <a:pt x="913" y="1043"/>
                  </a:lnTo>
                  <a:lnTo>
                    <a:pt x="913" y="1040"/>
                  </a:lnTo>
                  <a:lnTo>
                    <a:pt x="912" y="1029"/>
                  </a:lnTo>
                  <a:lnTo>
                    <a:pt x="911" y="1018"/>
                  </a:lnTo>
                  <a:lnTo>
                    <a:pt x="911" y="1013"/>
                  </a:lnTo>
                  <a:lnTo>
                    <a:pt x="912" y="1010"/>
                  </a:lnTo>
                  <a:lnTo>
                    <a:pt x="914" y="1006"/>
                  </a:lnTo>
                  <a:lnTo>
                    <a:pt x="919" y="1004"/>
                  </a:lnTo>
                  <a:lnTo>
                    <a:pt x="924" y="1000"/>
                  </a:lnTo>
                  <a:lnTo>
                    <a:pt x="926" y="997"/>
                  </a:lnTo>
                  <a:lnTo>
                    <a:pt x="929" y="992"/>
                  </a:lnTo>
                  <a:lnTo>
                    <a:pt x="929" y="986"/>
                  </a:lnTo>
                  <a:lnTo>
                    <a:pt x="929" y="980"/>
                  </a:lnTo>
                  <a:lnTo>
                    <a:pt x="930" y="973"/>
                  </a:lnTo>
                  <a:lnTo>
                    <a:pt x="931" y="967"/>
                  </a:lnTo>
                  <a:lnTo>
                    <a:pt x="935" y="961"/>
                  </a:lnTo>
                  <a:lnTo>
                    <a:pt x="939" y="956"/>
                  </a:lnTo>
                  <a:lnTo>
                    <a:pt x="945" y="954"/>
                  </a:lnTo>
                  <a:lnTo>
                    <a:pt x="952" y="952"/>
                  </a:lnTo>
                  <a:lnTo>
                    <a:pt x="960" y="950"/>
                  </a:lnTo>
                  <a:lnTo>
                    <a:pt x="974" y="950"/>
                  </a:lnTo>
                  <a:lnTo>
                    <a:pt x="986" y="950"/>
                  </a:lnTo>
                  <a:lnTo>
                    <a:pt x="989" y="950"/>
                  </a:lnTo>
                  <a:lnTo>
                    <a:pt x="993" y="952"/>
                  </a:lnTo>
                  <a:lnTo>
                    <a:pt x="995" y="953"/>
                  </a:lnTo>
                  <a:lnTo>
                    <a:pt x="998" y="955"/>
                  </a:lnTo>
                  <a:lnTo>
                    <a:pt x="1002" y="962"/>
                  </a:lnTo>
                  <a:lnTo>
                    <a:pt x="1007" y="971"/>
                  </a:lnTo>
                  <a:lnTo>
                    <a:pt x="1010" y="975"/>
                  </a:lnTo>
                  <a:lnTo>
                    <a:pt x="1013" y="979"/>
                  </a:lnTo>
                  <a:lnTo>
                    <a:pt x="1017" y="983"/>
                  </a:lnTo>
                  <a:lnTo>
                    <a:pt x="1021" y="986"/>
                  </a:lnTo>
                  <a:lnTo>
                    <a:pt x="1031" y="992"/>
                  </a:lnTo>
                  <a:lnTo>
                    <a:pt x="1040" y="996"/>
                  </a:lnTo>
                  <a:lnTo>
                    <a:pt x="1051" y="1000"/>
                  </a:lnTo>
                  <a:lnTo>
                    <a:pt x="1063" y="1008"/>
                  </a:lnTo>
                  <a:lnTo>
                    <a:pt x="1068" y="1011"/>
                  </a:lnTo>
                  <a:lnTo>
                    <a:pt x="1073" y="1017"/>
                  </a:lnTo>
                  <a:lnTo>
                    <a:pt x="1076" y="1023"/>
                  </a:lnTo>
                  <a:lnTo>
                    <a:pt x="1077" y="1030"/>
                  </a:lnTo>
                  <a:lnTo>
                    <a:pt x="1081" y="1046"/>
                  </a:lnTo>
                  <a:lnTo>
                    <a:pt x="1083" y="1062"/>
                  </a:lnTo>
                  <a:lnTo>
                    <a:pt x="1084" y="1076"/>
                  </a:lnTo>
                  <a:lnTo>
                    <a:pt x="1086" y="1090"/>
                  </a:lnTo>
                  <a:lnTo>
                    <a:pt x="1084" y="1096"/>
                  </a:lnTo>
                  <a:lnTo>
                    <a:pt x="1083" y="1103"/>
                  </a:lnTo>
                  <a:lnTo>
                    <a:pt x="1081" y="1109"/>
                  </a:lnTo>
                  <a:lnTo>
                    <a:pt x="1077" y="1116"/>
                  </a:lnTo>
                  <a:lnTo>
                    <a:pt x="1071" y="1129"/>
                  </a:lnTo>
                  <a:lnTo>
                    <a:pt x="1067" y="1141"/>
                  </a:lnTo>
                  <a:lnTo>
                    <a:pt x="1063" y="1149"/>
                  </a:lnTo>
                  <a:lnTo>
                    <a:pt x="1061" y="1155"/>
                  </a:lnTo>
                  <a:lnTo>
                    <a:pt x="1057" y="1160"/>
                  </a:lnTo>
                  <a:lnTo>
                    <a:pt x="1055" y="1162"/>
                  </a:lnTo>
                  <a:lnTo>
                    <a:pt x="1054" y="1162"/>
                  </a:lnTo>
                  <a:lnTo>
                    <a:pt x="1051" y="1162"/>
                  </a:lnTo>
                  <a:lnTo>
                    <a:pt x="1049" y="1161"/>
                  </a:lnTo>
                  <a:lnTo>
                    <a:pt x="1045" y="1160"/>
                  </a:lnTo>
                  <a:lnTo>
                    <a:pt x="1039" y="1155"/>
                  </a:lnTo>
                  <a:lnTo>
                    <a:pt x="1033" y="1148"/>
                  </a:lnTo>
                  <a:lnTo>
                    <a:pt x="1024" y="1138"/>
                  </a:lnTo>
                  <a:lnTo>
                    <a:pt x="1012" y="1128"/>
                  </a:lnTo>
                  <a:lnTo>
                    <a:pt x="999" y="1119"/>
                  </a:lnTo>
                  <a:lnTo>
                    <a:pt x="987" y="1112"/>
                  </a:lnTo>
                  <a:lnTo>
                    <a:pt x="980" y="1111"/>
                  </a:lnTo>
                  <a:lnTo>
                    <a:pt x="973" y="1109"/>
                  </a:lnTo>
                  <a:lnTo>
                    <a:pt x="963" y="1107"/>
                  </a:lnTo>
                  <a:lnTo>
                    <a:pt x="954" y="1106"/>
                  </a:lnTo>
                  <a:lnTo>
                    <a:pt x="936" y="1106"/>
                  </a:lnTo>
                  <a:lnTo>
                    <a:pt x="922" y="1107"/>
                  </a:lnTo>
                  <a:lnTo>
                    <a:pt x="912" y="1109"/>
                  </a:lnTo>
                  <a:lnTo>
                    <a:pt x="901" y="1111"/>
                  </a:lnTo>
                  <a:lnTo>
                    <a:pt x="891" y="1113"/>
                  </a:lnTo>
                  <a:lnTo>
                    <a:pt x="880" y="1113"/>
                  </a:lnTo>
                  <a:lnTo>
                    <a:pt x="874" y="1113"/>
                  </a:lnTo>
                  <a:lnTo>
                    <a:pt x="869" y="1113"/>
                  </a:lnTo>
                  <a:lnTo>
                    <a:pt x="866" y="1115"/>
                  </a:lnTo>
                  <a:lnTo>
                    <a:pt x="862" y="1116"/>
                  </a:lnTo>
                  <a:lnTo>
                    <a:pt x="861" y="1118"/>
                  </a:lnTo>
                  <a:lnTo>
                    <a:pt x="860" y="1122"/>
                  </a:lnTo>
                  <a:lnTo>
                    <a:pt x="860" y="1125"/>
                  </a:lnTo>
                  <a:lnTo>
                    <a:pt x="861" y="1130"/>
                  </a:lnTo>
                  <a:lnTo>
                    <a:pt x="867" y="1143"/>
                  </a:lnTo>
                  <a:lnTo>
                    <a:pt x="870" y="1154"/>
                  </a:lnTo>
                  <a:lnTo>
                    <a:pt x="872" y="1157"/>
                  </a:lnTo>
                  <a:lnTo>
                    <a:pt x="873" y="1161"/>
                  </a:lnTo>
                  <a:lnTo>
                    <a:pt x="874" y="1163"/>
                  </a:lnTo>
                  <a:lnTo>
                    <a:pt x="876" y="1164"/>
                  </a:lnTo>
                  <a:lnTo>
                    <a:pt x="881" y="1167"/>
                  </a:lnTo>
                  <a:lnTo>
                    <a:pt x="887" y="1168"/>
                  </a:lnTo>
                  <a:lnTo>
                    <a:pt x="891" y="1169"/>
                  </a:lnTo>
                  <a:lnTo>
                    <a:pt x="894" y="1170"/>
                  </a:lnTo>
                  <a:lnTo>
                    <a:pt x="895" y="1174"/>
                  </a:lnTo>
                  <a:lnTo>
                    <a:pt x="898" y="1178"/>
                  </a:lnTo>
                  <a:lnTo>
                    <a:pt x="899" y="1186"/>
                  </a:lnTo>
                  <a:lnTo>
                    <a:pt x="900" y="1198"/>
                  </a:lnTo>
                  <a:lnTo>
                    <a:pt x="900" y="1211"/>
                  </a:lnTo>
                  <a:lnTo>
                    <a:pt x="900" y="1223"/>
                  </a:lnTo>
                  <a:lnTo>
                    <a:pt x="901" y="1235"/>
                  </a:lnTo>
                  <a:lnTo>
                    <a:pt x="903" y="1244"/>
                  </a:lnTo>
                  <a:lnTo>
                    <a:pt x="904" y="1248"/>
                  </a:lnTo>
                  <a:lnTo>
                    <a:pt x="903" y="1252"/>
                  </a:lnTo>
                  <a:lnTo>
                    <a:pt x="903" y="1257"/>
                  </a:lnTo>
                  <a:lnTo>
                    <a:pt x="901" y="1261"/>
                  </a:lnTo>
                  <a:lnTo>
                    <a:pt x="897" y="1269"/>
                  </a:lnTo>
                  <a:lnTo>
                    <a:pt x="893" y="1277"/>
                  </a:lnTo>
                  <a:lnTo>
                    <a:pt x="891" y="1280"/>
                  </a:lnTo>
                  <a:lnTo>
                    <a:pt x="886" y="1281"/>
                  </a:lnTo>
                  <a:lnTo>
                    <a:pt x="881" y="1280"/>
                  </a:lnTo>
                  <a:lnTo>
                    <a:pt x="875" y="1280"/>
                  </a:lnTo>
                  <a:lnTo>
                    <a:pt x="868" y="1279"/>
                  </a:lnTo>
                  <a:lnTo>
                    <a:pt x="861" y="1279"/>
                  </a:lnTo>
                  <a:lnTo>
                    <a:pt x="854" y="1279"/>
                  </a:lnTo>
                  <a:lnTo>
                    <a:pt x="847" y="1281"/>
                  </a:lnTo>
                  <a:lnTo>
                    <a:pt x="845" y="1287"/>
                  </a:lnTo>
                  <a:lnTo>
                    <a:pt x="848" y="1301"/>
                  </a:lnTo>
                  <a:lnTo>
                    <a:pt x="849" y="1314"/>
                  </a:lnTo>
                  <a:lnTo>
                    <a:pt x="849" y="1321"/>
                  </a:lnTo>
                  <a:lnTo>
                    <a:pt x="837" y="1330"/>
                  </a:lnTo>
                  <a:lnTo>
                    <a:pt x="826" y="1338"/>
                  </a:lnTo>
                  <a:lnTo>
                    <a:pt x="816" y="1345"/>
                  </a:lnTo>
                  <a:lnTo>
                    <a:pt x="810" y="1350"/>
                  </a:lnTo>
                  <a:lnTo>
                    <a:pt x="805" y="1352"/>
                  </a:lnTo>
                  <a:lnTo>
                    <a:pt x="803" y="1355"/>
                  </a:lnTo>
                  <a:lnTo>
                    <a:pt x="801" y="1357"/>
                  </a:lnTo>
                  <a:lnTo>
                    <a:pt x="801" y="1358"/>
                  </a:lnTo>
                  <a:lnTo>
                    <a:pt x="804" y="1362"/>
                  </a:lnTo>
                  <a:lnTo>
                    <a:pt x="806" y="1369"/>
                  </a:lnTo>
                  <a:lnTo>
                    <a:pt x="806" y="1377"/>
                  </a:lnTo>
                  <a:lnTo>
                    <a:pt x="806" y="1387"/>
                  </a:lnTo>
                  <a:lnTo>
                    <a:pt x="804" y="1395"/>
                  </a:lnTo>
                  <a:lnTo>
                    <a:pt x="803" y="1403"/>
                  </a:lnTo>
                  <a:lnTo>
                    <a:pt x="803" y="1407"/>
                  </a:lnTo>
                  <a:lnTo>
                    <a:pt x="804" y="1412"/>
                  </a:lnTo>
                  <a:lnTo>
                    <a:pt x="806" y="1415"/>
                  </a:lnTo>
                  <a:lnTo>
                    <a:pt x="810" y="1420"/>
                  </a:lnTo>
                  <a:lnTo>
                    <a:pt x="816" y="1425"/>
                  </a:lnTo>
                  <a:lnTo>
                    <a:pt x="824" y="1429"/>
                  </a:lnTo>
                  <a:lnTo>
                    <a:pt x="834" y="1433"/>
                  </a:lnTo>
                  <a:lnTo>
                    <a:pt x="842" y="1437"/>
                  </a:lnTo>
                  <a:lnTo>
                    <a:pt x="848" y="1439"/>
                  </a:lnTo>
                  <a:lnTo>
                    <a:pt x="851" y="1443"/>
                  </a:lnTo>
                  <a:lnTo>
                    <a:pt x="854" y="1446"/>
                  </a:lnTo>
                  <a:lnTo>
                    <a:pt x="855" y="1451"/>
                  </a:lnTo>
                  <a:lnTo>
                    <a:pt x="856" y="1458"/>
                  </a:lnTo>
                  <a:lnTo>
                    <a:pt x="857" y="1465"/>
                  </a:lnTo>
                  <a:lnTo>
                    <a:pt x="861" y="1470"/>
                  </a:lnTo>
                  <a:lnTo>
                    <a:pt x="864" y="1473"/>
                  </a:lnTo>
                  <a:lnTo>
                    <a:pt x="869" y="1477"/>
                  </a:lnTo>
                  <a:lnTo>
                    <a:pt x="875" y="1479"/>
                  </a:lnTo>
                  <a:lnTo>
                    <a:pt x="882" y="1481"/>
                  </a:lnTo>
                  <a:lnTo>
                    <a:pt x="891" y="1481"/>
                  </a:lnTo>
                  <a:lnTo>
                    <a:pt x="904" y="1481"/>
                  </a:lnTo>
                  <a:lnTo>
                    <a:pt x="913" y="1483"/>
                  </a:lnTo>
                  <a:lnTo>
                    <a:pt x="917" y="1484"/>
                  </a:lnTo>
                  <a:lnTo>
                    <a:pt x="920" y="1487"/>
                  </a:lnTo>
                  <a:lnTo>
                    <a:pt x="922" y="1490"/>
                  </a:lnTo>
                  <a:lnTo>
                    <a:pt x="922" y="1494"/>
                  </a:lnTo>
                  <a:lnTo>
                    <a:pt x="920" y="1502"/>
                  </a:lnTo>
                  <a:lnTo>
                    <a:pt x="917" y="1510"/>
                  </a:lnTo>
                  <a:lnTo>
                    <a:pt x="916" y="1515"/>
                  </a:lnTo>
                  <a:lnTo>
                    <a:pt x="914" y="1519"/>
                  </a:lnTo>
                  <a:lnTo>
                    <a:pt x="914" y="1522"/>
                  </a:lnTo>
                  <a:lnTo>
                    <a:pt x="916" y="1527"/>
                  </a:lnTo>
                  <a:lnTo>
                    <a:pt x="917" y="1531"/>
                  </a:lnTo>
                  <a:lnTo>
                    <a:pt x="919" y="1533"/>
                  </a:lnTo>
                  <a:lnTo>
                    <a:pt x="923" y="1534"/>
                  </a:lnTo>
                  <a:lnTo>
                    <a:pt x="925" y="1534"/>
                  </a:lnTo>
                  <a:lnTo>
                    <a:pt x="929" y="1533"/>
                  </a:lnTo>
                  <a:lnTo>
                    <a:pt x="933" y="1532"/>
                  </a:lnTo>
                  <a:lnTo>
                    <a:pt x="937" y="1529"/>
                  </a:lnTo>
                  <a:lnTo>
                    <a:pt x="941" y="1525"/>
                  </a:lnTo>
                  <a:lnTo>
                    <a:pt x="948" y="1516"/>
                  </a:lnTo>
                  <a:lnTo>
                    <a:pt x="955" y="1509"/>
                  </a:lnTo>
                  <a:lnTo>
                    <a:pt x="957" y="1507"/>
                  </a:lnTo>
                  <a:lnTo>
                    <a:pt x="960" y="1506"/>
                  </a:lnTo>
                  <a:lnTo>
                    <a:pt x="962" y="1507"/>
                  </a:lnTo>
                  <a:lnTo>
                    <a:pt x="963" y="1509"/>
                  </a:lnTo>
                  <a:lnTo>
                    <a:pt x="964" y="1517"/>
                  </a:lnTo>
                  <a:lnTo>
                    <a:pt x="966" y="1525"/>
                  </a:lnTo>
                  <a:lnTo>
                    <a:pt x="967" y="1528"/>
                  </a:lnTo>
                  <a:lnTo>
                    <a:pt x="968" y="1531"/>
                  </a:lnTo>
                  <a:lnTo>
                    <a:pt x="969" y="1533"/>
                  </a:lnTo>
                  <a:lnTo>
                    <a:pt x="971" y="1534"/>
                  </a:lnTo>
                  <a:lnTo>
                    <a:pt x="974" y="1533"/>
                  </a:lnTo>
                  <a:lnTo>
                    <a:pt x="976" y="1532"/>
                  </a:lnTo>
                  <a:lnTo>
                    <a:pt x="977" y="1528"/>
                  </a:lnTo>
                  <a:lnTo>
                    <a:pt x="980" y="1526"/>
                  </a:lnTo>
                  <a:lnTo>
                    <a:pt x="982" y="1522"/>
                  </a:lnTo>
                  <a:lnTo>
                    <a:pt x="985" y="1520"/>
                  </a:lnTo>
                  <a:lnTo>
                    <a:pt x="988" y="1519"/>
                  </a:lnTo>
                  <a:lnTo>
                    <a:pt x="993" y="1519"/>
                  </a:lnTo>
                  <a:lnTo>
                    <a:pt x="994" y="1520"/>
                  </a:lnTo>
                  <a:lnTo>
                    <a:pt x="996" y="1521"/>
                  </a:lnTo>
                  <a:lnTo>
                    <a:pt x="999" y="1523"/>
                  </a:lnTo>
                  <a:lnTo>
                    <a:pt x="1000" y="1526"/>
                  </a:lnTo>
                  <a:lnTo>
                    <a:pt x="1002" y="1533"/>
                  </a:lnTo>
                  <a:lnTo>
                    <a:pt x="1004" y="1541"/>
                  </a:lnTo>
                  <a:lnTo>
                    <a:pt x="1005" y="1558"/>
                  </a:lnTo>
                  <a:lnTo>
                    <a:pt x="1005" y="1570"/>
                  </a:lnTo>
                  <a:lnTo>
                    <a:pt x="1005" y="1580"/>
                  </a:lnTo>
                  <a:lnTo>
                    <a:pt x="1004" y="1596"/>
                  </a:lnTo>
                  <a:lnTo>
                    <a:pt x="1001" y="1604"/>
                  </a:lnTo>
                  <a:lnTo>
                    <a:pt x="1000" y="1613"/>
                  </a:lnTo>
                  <a:lnTo>
                    <a:pt x="996" y="1620"/>
                  </a:lnTo>
                  <a:lnTo>
                    <a:pt x="993" y="1627"/>
                  </a:lnTo>
                  <a:lnTo>
                    <a:pt x="987" y="1638"/>
                  </a:lnTo>
                  <a:lnTo>
                    <a:pt x="980" y="1643"/>
                  </a:lnTo>
                  <a:lnTo>
                    <a:pt x="973" y="1648"/>
                  </a:lnTo>
                  <a:lnTo>
                    <a:pt x="966" y="1651"/>
                  </a:lnTo>
                  <a:lnTo>
                    <a:pt x="962" y="1652"/>
                  </a:lnTo>
                  <a:lnTo>
                    <a:pt x="958" y="1654"/>
                  </a:lnTo>
                  <a:lnTo>
                    <a:pt x="956" y="1658"/>
                  </a:lnTo>
                  <a:lnTo>
                    <a:pt x="955" y="1660"/>
                  </a:lnTo>
                  <a:lnTo>
                    <a:pt x="954" y="1664"/>
                  </a:lnTo>
                  <a:lnTo>
                    <a:pt x="955" y="1667"/>
                  </a:lnTo>
                  <a:lnTo>
                    <a:pt x="956" y="1670"/>
                  </a:lnTo>
                  <a:lnTo>
                    <a:pt x="958" y="1673"/>
                  </a:lnTo>
                  <a:lnTo>
                    <a:pt x="966" y="1678"/>
                  </a:lnTo>
                  <a:lnTo>
                    <a:pt x="970" y="1683"/>
                  </a:lnTo>
                  <a:lnTo>
                    <a:pt x="975" y="1689"/>
                  </a:lnTo>
                  <a:lnTo>
                    <a:pt x="977" y="1695"/>
                  </a:lnTo>
                  <a:lnTo>
                    <a:pt x="980" y="1697"/>
                  </a:lnTo>
                  <a:lnTo>
                    <a:pt x="983" y="1698"/>
                  </a:lnTo>
                  <a:lnTo>
                    <a:pt x="989" y="1699"/>
                  </a:lnTo>
                  <a:lnTo>
                    <a:pt x="996" y="1699"/>
                  </a:lnTo>
                  <a:lnTo>
                    <a:pt x="1011" y="1698"/>
                  </a:lnTo>
                  <a:lnTo>
                    <a:pt x="1024" y="1697"/>
                  </a:lnTo>
                  <a:lnTo>
                    <a:pt x="1040" y="1695"/>
                  </a:lnTo>
                  <a:lnTo>
                    <a:pt x="1063" y="1693"/>
                  </a:lnTo>
                  <a:lnTo>
                    <a:pt x="1075" y="1691"/>
                  </a:lnTo>
                  <a:lnTo>
                    <a:pt x="1086" y="1690"/>
                  </a:lnTo>
                  <a:lnTo>
                    <a:pt x="1094" y="1686"/>
                  </a:lnTo>
                  <a:lnTo>
                    <a:pt x="1101" y="1683"/>
                  </a:lnTo>
                  <a:lnTo>
                    <a:pt x="1109" y="1676"/>
                  </a:lnTo>
                  <a:lnTo>
                    <a:pt x="1115" y="1668"/>
                  </a:lnTo>
                  <a:lnTo>
                    <a:pt x="1118" y="1666"/>
                  </a:lnTo>
                  <a:lnTo>
                    <a:pt x="1120" y="1665"/>
                  </a:lnTo>
                  <a:lnTo>
                    <a:pt x="1124" y="1665"/>
                  </a:lnTo>
                  <a:lnTo>
                    <a:pt x="1128" y="1667"/>
                  </a:lnTo>
                  <a:lnTo>
                    <a:pt x="1138" y="1672"/>
                  </a:lnTo>
                  <a:lnTo>
                    <a:pt x="1145" y="1676"/>
                  </a:lnTo>
                  <a:lnTo>
                    <a:pt x="1150" y="1676"/>
                  </a:lnTo>
                  <a:lnTo>
                    <a:pt x="1153" y="1677"/>
                  </a:lnTo>
                  <a:lnTo>
                    <a:pt x="1158" y="1676"/>
                  </a:lnTo>
                  <a:lnTo>
                    <a:pt x="1163" y="1674"/>
                  </a:lnTo>
                  <a:lnTo>
                    <a:pt x="1177" y="1665"/>
                  </a:lnTo>
                  <a:lnTo>
                    <a:pt x="1188" y="1660"/>
                  </a:lnTo>
                  <a:lnTo>
                    <a:pt x="1189" y="1660"/>
                  </a:lnTo>
                  <a:lnTo>
                    <a:pt x="1190" y="1661"/>
                  </a:lnTo>
                  <a:lnTo>
                    <a:pt x="1191" y="1662"/>
                  </a:lnTo>
                  <a:lnTo>
                    <a:pt x="1193" y="1665"/>
                  </a:lnTo>
                  <a:lnTo>
                    <a:pt x="1194" y="1672"/>
                  </a:lnTo>
                  <a:lnTo>
                    <a:pt x="1194" y="1683"/>
                  </a:lnTo>
                  <a:lnTo>
                    <a:pt x="1194" y="1693"/>
                  </a:lnTo>
                  <a:lnTo>
                    <a:pt x="1196" y="1703"/>
                  </a:lnTo>
                  <a:lnTo>
                    <a:pt x="1199" y="1708"/>
                  </a:lnTo>
                  <a:lnTo>
                    <a:pt x="1201" y="1710"/>
                  </a:lnTo>
                  <a:lnTo>
                    <a:pt x="1204" y="1712"/>
                  </a:lnTo>
                  <a:lnTo>
                    <a:pt x="1210" y="1714"/>
                  </a:lnTo>
                  <a:lnTo>
                    <a:pt x="1223" y="1712"/>
                  </a:lnTo>
                  <a:lnTo>
                    <a:pt x="1239" y="1710"/>
                  </a:lnTo>
                  <a:lnTo>
                    <a:pt x="1246" y="1709"/>
                  </a:lnTo>
                  <a:lnTo>
                    <a:pt x="1253" y="1708"/>
                  </a:lnTo>
                  <a:lnTo>
                    <a:pt x="1259" y="1709"/>
                  </a:lnTo>
                  <a:lnTo>
                    <a:pt x="1264" y="1711"/>
                  </a:lnTo>
                  <a:lnTo>
                    <a:pt x="1271" y="1716"/>
                  </a:lnTo>
                  <a:lnTo>
                    <a:pt x="1278" y="1720"/>
                  </a:lnTo>
                  <a:lnTo>
                    <a:pt x="1283" y="1722"/>
                  </a:lnTo>
                  <a:lnTo>
                    <a:pt x="1286" y="1722"/>
                  </a:lnTo>
                  <a:lnTo>
                    <a:pt x="1290" y="1721"/>
                  </a:lnTo>
                  <a:lnTo>
                    <a:pt x="1294" y="1720"/>
                  </a:lnTo>
                  <a:lnTo>
                    <a:pt x="1300" y="1716"/>
                  </a:lnTo>
                  <a:lnTo>
                    <a:pt x="1307" y="1710"/>
                  </a:lnTo>
                  <a:lnTo>
                    <a:pt x="1313" y="1705"/>
                  </a:lnTo>
                  <a:lnTo>
                    <a:pt x="1322" y="1700"/>
                  </a:lnTo>
                  <a:lnTo>
                    <a:pt x="1327" y="1699"/>
                  </a:lnTo>
                  <a:lnTo>
                    <a:pt x="1332" y="1697"/>
                  </a:lnTo>
                  <a:lnTo>
                    <a:pt x="1338" y="1697"/>
                  </a:lnTo>
                  <a:lnTo>
                    <a:pt x="1345" y="1696"/>
                  </a:lnTo>
                  <a:lnTo>
                    <a:pt x="1359" y="1696"/>
                  </a:lnTo>
                  <a:lnTo>
                    <a:pt x="1372" y="1696"/>
                  </a:lnTo>
                  <a:lnTo>
                    <a:pt x="1384" y="1695"/>
                  </a:lnTo>
                  <a:lnTo>
                    <a:pt x="1392" y="1695"/>
                  </a:lnTo>
                  <a:lnTo>
                    <a:pt x="1396" y="1696"/>
                  </a:lnTo>
                  <a:lnTo>
                    <a:pt x="1398" y="1697"/>
                  </a:lnTo>
                  <a:lnTo>
                    <a:pt x="1402" y="1699"/>
                  </a:lnTo>
                  <a:lnTo>
                    <a:pt x="1405" y="1703"/>
                  </a:lnTo>
                  <a:lnTo>
                    <a:pt x="1409" y="1708"/>
                  </a:lnTo>
                  <a:lnTo>
                    <a:pt x="1411" y="1714"/>
                  </a:lnTo>
                  <a:lnTo>
                    <a:pt x="1414" y="1720"/>
                  </a:lnTo>
                  <a:lnTo>
                    <a:pt x="1416" y="1725"/>
                  </a:lnTo>
                  <a:lnTo>
                    <a:pt x="1418" y="1733"/>
                  </a:lnTo>
                  <a:lnTo>
                    <a:pt x="1422" y="1740"/>
                  </a:lnTo>
                  <a:lnTo>
                    <a:pt x="1427" y="1748"/>
                  </a:lnTo>
                  <a:lnTo>
                    <a:pt x="1433" y="1755"/>
                  </a:lnTo>
                  <a:lnTo>
                    <a:pt x="1439" y="1762"/>
                  </a:lnTo>
                  <a:lnTo>
                    <a:pt x="1446" y="1769"/>
                  </a:lnTo>
                  <a:lnTo>
                    <a:pt x="1453" y="1774"/>
                  </a:lnTo>
                  <a:lnTo>
                    <a:pt x="1460" y="1778"/>
                  </a:lnTo>
                  <a:lnTo>
                    <a:pt x="1477" y="1783"/>
                  </a:lnTo>
                  <a:lnTo>
                    <a:pt x="1495" y="1786"/>
                  </a:lnTo>
                  <a:lnTo>
                    <a:pt x="1504" y="1787"/>
                  </a:lnTo>
                  <a:lnTo>
                    <a:pt x="1514" y="1787"/>
                  </a:lnTo>
                  <a:lnTo>
                    <a:pt x="1522" y="1786"/>
                  </a:lnTo>
                  <a:lnTo>
                    <a:pt x="1530" y="1785"/>
                  </a:lnTo>
                  <a:lnTo>
                    <a:pt x="1543" y="1784"/>
                  </a:lnTo>
                  <a:lnTo>
                    <a:pt x="1556" y="1783"/>
                  </a:lnTo>
                  <a:lnTo>
                    <a:pt x="1562" y="1783"/>
                  </a:lnTo>
                  <a:lnTo>
                    <a:pt x="1568" y="1783"/>
                  </a:lnTo>
                  <a:lnTo>
                    <a:pt x="1574" y="1785"/>
                  </a:lnTo>
                  <a:lnTo>
                    <a:pt x="1580" y="1786"/>
                  </a:lnTo>
                  <a:lnTo>
                    <a:pt x="1585" y="1791"/>
                  </a:lnTo>
                  <a:lnTo>
                    <a:pt x="1590" y="1796"/>
                  </a:lnTo>
                  <a:lnTo>
                    <a:pt x="1593" y="1802"/>
                  </a:lnTo>
                  <a:lnTo>
                    <a:pt x="1597" y="1809"/>
                  </a:lnTo>
                  <a:lnTo>
                    <a:pt x="1602" y="1823"/>
                  </a:lnTo>
                  <a:lnTo>
                    <a:pt x="1606" y="1836"/>
                  </a:lnTo>
                  <a:lnTo>
                    <a:pt x="1609" y="1840"/>
                  </a:lnTo>
                  <a:lnTo>
                    <a:pt x="1612" y="1842"/>
                  </a:lnTo>
                  <a:lnTo>
                    <a:pt x="1616" y="1843"/>
                  </a:lnTo>
                  <a:lnTo>
                    <a:pt x="1621" y="1843"/>
                  </a:lnTo>
                  <a:lnTo>
                    <a:pt x="1625" y="1842"/>
                  </a:lnTo>
                  <a:lnTo>
                    <a:pt x="1630" y="1840"/>
                  </a:lnTo>
                  <a:lnTo>
                    <a:pt x="1634" y="1835"/>
                  </a:lnTo>
                  <a:lnTo>
                    <a:pt x="1637" y="1830"/>
                  </a:lnTo>
                  <a:lnTo>
                    <a:pt x="1643" y="1821"/>
                  </a:lnTo>
                  <a:lnTo>
                    <a:pt x="1649" y="1813"/>
                  </a:lnTo>
                  <a:lnTo>
                    <a:pt x="1657" y="1809"/>
                  </a:lnTo>
                  <a:lnTo>
                    <a:pt x="1669" y="1803"/>
                  </a:lnTo>
                  <a:lnTo>
                    <a:pt x="1675" y="1799"/>
                  </a:lnTo>
                  <a:lnTo>
                    <a:pt x="1681" y="1794"/>
                  </a:lnTo>
                  <a:lnTo>
                    <a:pt x="1687" y="1791"/>
                  </a:lnTo>
                  <a:lnTo>
                    <a:pt x="1691" y="1786"/>
                  </a:lnTo>
                  <a:lnTo>
                    <a:pt x="1693" y="1781"/>
                  </a:lnTo>
                  <a:lnTo>
                    <a:pt x="1695" y="1777"/>
                  </a:lnTo>
                  <a:lnTo>
                    <a:pt x="1697" y="1772"/>
                  </a:lnTo>
                  <a:lnTo>
                    <a:pt x="1695" y="1768"/>
                  </a:lnTo>
                  <a:lnTo>
                    <a:pt x="1694" y="1765"/>
                  </a:lnTo>
                  <a:lnTo>
                    <a:pt x="1694" y="1760"/>
                  </a:lnTo>
                  <a:lnTo>
                    <a:pt x="1694" y="1755"/>
                  </a:lnTo>
                  <a:lnTo>
                    <a:pt x="1695" y="1752"/>
                  </a:lnTo>
                  <a:lnTo>
                    <a:pt x="1698" y="1747"/>
                  </a:lnTo>
                  <a:lnTo>
                    <a:pt x="1701" y="1743"/>
                  </a:lnTo>
                  <a:lnTo>
                    <a:pt x="1705" y="1739"/>
                  </a:lnTo>
                  <a:lnTo>
                    <a:pt x="1710" y="1736"/>
                  </a:lnTo>
                  <a:lnTo>
                    <a:pt x="1722" y="1730"/>
                  </a:lnTo>
                  <a:lnTo>
                    <a:pt x="1737" y="1725"/>
                  </a:lnTo>
                  <a:lnTo>
                    <a:pt x="1751" y="1722"/>
                  </a:lnTo>
                  <a:lnTo>
                    <a:pt x="1763" y="1720"/>
                  </a:lnTo>
                  <a:lnTo>
                    <a:pt x="1766" y="1718"/>
                  </a:lnTo>
                  <a:lnTo>
                    <a:pt x="1768" y="1718"/>
                  </a:lnTo>
                  <a:lnTo>
                    <a:pt x="1769" y="1716"/>
                  </a:lnTo>
                  <a:lnTo>
                    <a:pt x="1770" y="1709"/>
                  </a:lnTo>
                  <a:lnTo>
                    <a:pt x="1774" y="1699"/>
                  </a:lnTo>
                  <a:lnTo>
                    <a:pt x="1780" y="1689"/>
                  </a:lnTo>
                  <a:lnTo>
                    <a:pt x="1794" y="1670"/>
                  </a:lnTo>
                  <a:lnTo>
                    <a:pt x="1804" y="1655"/>
                  </a:lnTo>
                  <a:lnTo>
                    <a:pt x="1806" y="1647"/>
                  </a:lnTo>
                  <a:lnTo>
                    <a:pt x="1810" y="1634"/>
                  </a:lnTo>
                  <a:lnTo>
                    <a:pt x="1813" y="1620"/>
                  </a:lnTo>
                  <a:lnTo>
                    <a:pt x="1814" y="1610"/>
                  </a:lnTo>
                  <a:lnTo>
                    <a:pt x="1815" y="1601"/>
                  </a:lnTo>
                  <a:lnTo>
                    <a:pt x="1818" y="1588"/>
                  </a:lnTo>
                  <a:lnTo>
                    <a:pt x="1819" y="1575"/>
                  </a:lnTo>
                  <a:lnTo>
                    <a:pt x="1819" y="1564"/>
                  </a:lnTo>
                  <a:lnTo>
                    <a:pt x="1819" y="1555"/>
                  </a:lnTo>
                  <a:lnTo>
                    <a:pt x="1819" y="1547"/>
                  </a:lnTo>
                  <a:lnTo>
                    <a:pt x="1819" y="1540"/>
                  </a:lnTo>
                  <a:lnTo>
                    <a:pt x="1821" y="1534"/>
                  </a:lnTo>
                  <a:lnTo>
                    <a:pt x="1826" y="1529"/>
                  </a:lnTo>
                  <a:lnTo>
                    <a:pt x="1835" y="1522"/>
                  </a:lnTo>
                  <a:lnTo>
                    <a:pt x="1844" y="1516"/>
                  </a:lnTo>
                  <a:lnTo>
                    <a:pt x="1855" y="1509"/>
                  </a:lnTo>
                  <a:lnTo>
                    <a:pt x="1869" y="1501"/>
                  </a:lnTo>
                  <a:lnTo>
                    <a:pt x="1873" y="1497"/>
                  </a:lnTo>
                  <a:lnTo>
                    <a:pt x="1871" y="1496"/>
                  </a:lnTo>
                  <a:lnTo>
                    <a:pt x="1869" y="1492"/>
                  </a:lnTo>
                  <a:lnTo>
                    <a:pt x="1868" y="1489"/>
                  </a:lnTo>
                  <a:lnTo>
                    <a:pt x="1868" y="1488"/>
                  </a:lnTo>
                  <a:close/>
                </a:path>
              </a:pathLst>
            </a:custGeom>
            <a:solidFill>
              <a:srgbClr val="FF3300">
                <a:alpha val="12157"/>
              </a:srgbClr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altLang="zh-CN" sz="1400" b="1" dirty="0"/>
            </a:p>
            <a:p>
              <a:r>
                <a:rPr lang="en-US" altLang="zh-CN" sz="1400" b="1" dirty="0"/>
                <a:t>          57</a:t>
              </a:r>
              <a:endParaRPr lang="zh-CN" altLang="en-US" sz="1400" b="1" dirty="0"/>
            </a:p>
          </p:txBody>
        </p:sp>
        <p:sp>
          <p:nvSpPr>
            <p:cNvPr id="55" name="福建">
              <a:extLst>
                <a:ext uri="{FF2B5EF4-FFF2-40B4-BE49-F238E27FC236}">
                  <a16:creationId xmlns:a16="http://schemas.microsoft.com/office/drawing/2014/main" id="{0F6D4F08-F5D2-4E58-A60C-BC075E8609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0078" y="4934208"/>
              <a:ext cx="447680" cy="542954"/>
            </a:xfrm>
            <a:custGeom>
              <a:avLst/>
              <a:gdLst>
                <a:gd name="T0" fmla="*/ 1565 w 1689"/>
                <a:gd name="T1" fmla="*/ 334 h 2064"/>
                <a:gd name="T2" fmla="*/ 1442 w 1689"/>
                <a:gd name="T3" fmla="*/ 393 h 2064"/>
                <a:gd name="T4" fmla="*/ 1376 w 1689"/>
                <a:gd name="T5" fmla="*/ 269 h 2064"/>
                <a:gd name="T6" fmla="*/ 1307 w 1689"/>
                <a:gd name="T7" fmla="*/ 313 h 2064"/>
                <a:gd name="T8" fmla="*/ 1189 w 1689"/>
                <a:gd name="T9" fmla="*/ 346 h 2064"/>
                <a:gd name="T10" fmla="*/ 1100 w 1689"/>
                <a:gd name="T11" fmla="*/ 306 h 2064"/>
                <a:gd name="T12" fmla="*/ 1033 w 1689"/>
                <a:gd name="T13" fmla="*/ 78 h 2064"/>
                <a:gd name="T14" fmla="*/ 963 w 1689"/>
                <a:gd name="T15" fmla="*/ 22 h 2064"/>
                <a:gd name="T16" fmla="*/ 872 w 1689"/>
                <a:gd name="T17" fmla="*/ 23 h 2064"/>
                <a:gd name="T18" fmla="*/ 792 w 1689"/>
                <a:gd name="T19" fmla="*/ 129 h 2064"/>
                <a:gd name="T20" fmla="*/ 666 w 1689"/>
                <a:gd name="T21" fmla="*/ 211 h 2064"/>
                <a:gd name="T22" fmla="*/ 545 w 1689"/>
                <a:gd name="T23" fmla="*/ 190 h 2064"/>
                <a:gd name="T24" fmla="*/ 413 w 1689"/>
                <a:gd name="T25" fmla="*/ 318 h 2064"/>
                <a:gd name="T26" fmla="*/ 406 w 1689"/>
                <a:gd name="T27" fmla="*/ 378 h 2064"/>
                <a:gd name="T28" fmla="*/ 378 w 1689"/>
                <a:gd name="T29" fmla="*/ 591 h 2064"/>
                <a:gd name="T30" fmla="*/ 213 w 1689"/>
                <a:gd name="T31" fmla="*/ 738 h 2064"/>
                <a:gd name="T32" fmla="*/ 249 w 1689"/>
                <a:gd name="T33" fmla="*/ 886 h 2064"/>
                <a:gd name="T34" fmla="*/ 186 w 1689"/>
                <a:gd name="T35" fmla="*/ 982 h 2064"/>
                <a:gd name="T36" fmla="*/ 97 w 1689"/>
                <a:gd name="T37" fmla="*/ 1114 h 2064"/>
                <a:gd name="T38" fmla="*/ 69 w 1689"/>
                <a:gd name="T39" fmla="*/ 1267 h 2064"/>
                <a:gd name="T40" fmla="*/ 17 w 1689"/>
                <a:gd name="T41" fmla="*/ 1465 h 2064"/>
                <a:gd name="T42" fmla="*/ 98 w 1689"/>
                <a:gd name="T43" fmla="*/ 1568 h 2064"/>
                <a:gd name="T44" fmla="*/ 220 w 1689"/>
                <a:gd name="T45" fmla="*/ 1592 h 2064"/>
                <a:gd name="T46" fmla="*/ 385 w 1689"/>
                <a:gd name="T47" fmla="*/ 1629 h 2064"/>
                <a:gd name="T48" fmla="*/ 428 w 1689"/>
                <a:gd name="T49" fmla="*/ 1753 h 2064"/>
                <a:gd name="T50" fmla="*/ 461 w 1689"/>
                <a:gd name="T51" fmla="*/ 1903 h 2064"/>
                <a:gd name="T52" fmla="*/ 562 w 1689"/>
                <a:gd name="T53" fmla="*/ 2059 h 2064"/>
                <a:gd name="T54" fmla="*/ 604 w 1689"/>
                <a:gd name="T55" fmla="*/ 2032 h 2064"/>
                <a:gd name="T56" fmla="*/ 665 w 1689"/>
                <a:gd name="T57" fmla="*/ 1976 h 2064"/>
                <a:gd name="T58" fmla="*/ 740 w 1689"/>
                <a:gd name="T59" fmla="*/ 1946 h 2064"/>
                <a:gd name="T60" fmla="*/ 753 w 1689"/>
                <a:gd name="T61" fmla="*/ 1919 h 2064"/>
                <a:gd name="T62" fmla="*/ 792 w 1689"/>
                <a:gd name="T63" fmla="*/ 1923 h 2064"/>
                <a:gd name="T64" fmla="*/ 927 w 1689"/>
                <a:gd name="T65" fmla="*/ 1768 h 2064"/>
                <a:gd name="T66" fmla="*/ 820 w 1689"/>
                <a:gd name="T67" fmla="*/ 1683 h 2064"/>
                <a:gd name="T68" fmla="*/ 832 w 1689"/>
                <a:gd name="T69" fmla="*/ 1641 h 2064"/>
                <a:gd name="T70" fmla="*/ 899 w 1689"/>
                <a:gd name="T71" fmla="*/ 1685 h 2064"/>
                <a:gd name="T72" fmla="*/ 924 w 1689"/>
                <a:gd name="T73" fmla="*/ 1584 h 2064"/>
                <a:gd name="T74" fmla="*/ 992 w 1689"/>
                <a:gd name="T75" fmla="*/ 1612 h 2064"/>
                <a:gd name="T76" fmla="*/ 1040 w 1689"/>
                <a:gd name="T77" fmla="*/ 1592 h 2064"/>
                <a:gd name="T78" fmla="*/ 1122 w 1689"/>
                <a:gd name="T79" fmla="*/ 1608 h 2064"/>
                <a:gd name="T80" fmla="*/ 1130 w 1689"/>
                <a:gd name="T81" fmla="*/ 1518 h 2064"/>
                <a:gd name="T82" fmla="*/ 1231 w 1689"/>
                <a:gd name="T83" fmla="*/ 1468 h 2064"/>
                <a:gd name="T84" fmla="*/ 1231 w 1689"/>
                <a:gd name="T85" fmla="*/ 1403 h 2064"/>
                <a:gd name="T86" fmla="*/ 1210 w 1689"/>
                <a:gd name="T87" fmla="*/ 1386 h 2064"/>
                <a:gd name="T88" fmla="*/ 1227 w 1689"/>
                <a:gd name="T89" fmla="*/ 1327 h 2064"/>
                <a:gd name="T90" fmla="*/ 1411 w 1689"/>
                <a:gd name="T91" fmla="*/ 1335 h 2064"/>
                <a:gd name="T92" fmla="*/ 1278 w 1689"/>
                <a:gd name="T93" fmla="*/ 1222 h 2064"/>
                <a:gd name="T94" fmla="*/ 1373 w 1689"/>
                <a:gd name="T95" fmla="*/ 1203 h 2064"/>
                <a:gd name="T96" fmla="*/ 1474 w 1689"/>
                <a:gd name="T97" fmla="*/ 1215 h 2064"/>
                <a:gd name="T98" fmla="*/ 1387 w 1689"/>
                <a:gd name="T99" fmla="*/ 1128 h 2064"/>
                <a:gd name="T100" fmla="*/ 1474 w 1689"/>
                <a:gd name="T101" fmla="*/ 987 h 2064"/>
                <a:gd name="T102" fmla="*/ 1448 w 1689"/>
                <a:gd name="T103" fmla="*/ 862 h 2064"/>
                <a:gd name="T104" fmla="*/ 1524 w 1689"/>
                <a:gd name="T105" fmla="*/ 793 h 2064"/>
                <a:gd name="T106" fmla="*/ 1443 w 1689"/>
                <a:gd name="T107" fmla="*/ 800 h 2064"/>
                <a:gd name="T108" fmla="*/ 1492 w 1689"/>
                <a:gd name="T109" fmla="*/ 743 h 2064"/>
                <a:gd name="T110" fmla="*/ 1397 w 1689"/>
                <a:gd name="T111" fmla="*/ 703 h 2064"/>
                <a:gd name="T112" fmla="*/ 1440 w 1689"/>
                <a:gd name="T113" fmla="*/ 633 h 2064"/>
                <a:gd name="T114" fmla="*/ 1448 w 1689"/>
                <a:gd name="T115" fmla="*/ 623 h 2064"/>
                <a:gd name="T116" fmla="*/ 1474 w 1689"/>
                <a:gd name="T117" fmla="*/ 618 h 2064"/>
                <a:gd name="T118" fmla="*/ 1528 w 1689"/>
                <a:gd name="T119" fmla="*/ 603 h 2064"/>
                <a:gd name="T120" fmla="*/ 1497 w 1689"/>
                <a:gd name="T121" fmla="*/ 705 h 2064"/>
                <a:gd name="T122" fmla="*/ 1598 w 1689"/>
                <a:gd name="T123" fmla="*/ 640 h 2064"/>
                <a:gd name="T124" fmla="*/ 1622 w 1689"/>
                <a:gd name="T125" fmla="*/ 526 h 20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89" h="2064">
                  <a:moveTo>
                    <a:pt x="1689" y="435"/>
                  </a:moveTo>
                  <a:lnTo>
                    <a:pt x="1685" y="429"/>
                  </a:lnTo>
                  <a:lnTo>
                    <a:pt x="1680" y="425"/>
                  </a:lnTo>
                  <a:lnTo>
                    <a:pt x="1676" y="419"/>
                  </a:lnTo>
                  <a:lnTo>
                    <a:pt x="1673" y="414"/>
                  </a:lnTo>
                  <a:lnTo>
                    <a:pt x="1668" y="401"/>
                  </a:lnTo>
                  <a:lnTo>
                    <a:pt x="1663" y="385"/>
                  </a:lnTo>
                  <a:lnTo>
                    <a:pt x="1659" y="371"/>
                  </a:lnTo>
                  <a:lnTo>
                    <a:pt x="1655" y="360"/>
                  </a:lnTo>
                  <a:lnTo>
                    <a:pt x="1651" y="353"/>
                  </a:lnTo>
                  <a:lnTo>
                    <a:pt x="1649" y="346"/>
                  </a:lnTo>
                  <a:lnTo>
                    <a:pt x="1647" y="344"/>
                  </a:lnTo>
                  <a:lnTo>
                    <a:pt x="1644" y="341"/>
                  </a:lnTo>
                  <a:lnTo>
                    <a:pt x="1641" y="339"/>
                  </a:lnTo>
                  <a:lnTo>
                    <a:pt x="1637" y="338"/>
                  </a:lnTo>
                  <a:lnTo>
                    <a:pt x="1629" y="338"/>
                  </a:lnTo>
                  <a:lnTo>
                    <a:pt x="1619" y="335"/>
                  </a:lnTo>
                  <a:lnTo>
                    <a:pt x="1610" y="334"/>
                  </a:lnTo>
                  <a:lnTo>
                    <a:pt x="1599" y="330"/>
                  </a:lnTo>
                  <a:lnTo>
                    <a:pt x="1593" y="328"/>
                  </a:lnTo>
                  <a:lnTo>
                    <a:pt x="1587" y="327"/>
                  </a:lnTo>
                  <a:lnTo>
                    <a:pt x="1581" y="327"/>
                  </a:lnTo>
                  <a:lnTo>
                    <a:pt x="1575" y="328"/>
                  </a:lnTo>
                  <a:lnTo>
                    <a:pt x="1571" y="331"/>
                  </a:lnTo>
                  <a:lnTo>
                    <a:pt x="1565" y="334"/>
                  </a:lnTo>
                  <a:lnTo>
                    <a:pt x="1561" y="338"/>
                  </a:lnTo>
                  <a:lnTo>
                    <a:pt x="1557" y="343"/>
                  </a:lnTo>
                  <a:lnTo>
                    <a:pt x="1550" y="351"/>
                  </a:lnTo>
                  <a:lnTo>
                    <a:pt x="1544" y="357"/>
                  </a:lnTo>
                  <a:lnTo>
                    <a:pt x="1541" y="359"/>
                  </a:lnTo>
                  <a:lnTo>
                    <a:pt x="1538" y="360"/>
                  </a:lnTo>
                  <a:lnTo>
                    <a:pt x="1536" y="360"/>
                  </a:lnTo>
                  <a:lnTo>
                    <a:pt x="1534" y="359"/>
                  </a:lnTo>
                  <a:lnTo>
                    <a:pt x="1530" y="356"/>
                  </a:lnTo>
                  <a:lnTo>
                    <a:pt x="1524" y="352"/>
                  </a:lnTo>
                  <a:lnTo>
                    <a:pt x="1522" y="351"/>
                  </a:lnTo>
                  <a:lnTo>
                    <a:pt x="1518" y="350"/>
                  </a:lnTo>
                  <a:lnTo>
                    <a:pt x="1515" y="351"/>
                  </a:lnTo>
                  <a:lnTo>
                    <a:pt x="1512" y="353"/>
                  </a:lnTo>
                  <a:lnTo>
                    <a:pt x="1506" y="360"/>
                  </a:lnTo>
                  <a:lnTo>
                    <a:pt x="1502" y="368"/>
                  </a:lnTo>
                  <a:lnTo>
                    <a:pt x="1498" y="375"/>
                  </a:lnTo>
                  <a:lnTo>
                    <a:pt x="1496" y="379"/>
                  </a:lnTo>
                  <a:lnTo>
                    <a:pt x="1492" y="382"/>
                  </a:lnTo>
                  <a:lnTo>
                    <a:pt x="1484" y="383"/>
                  </a:lnTo>
                  <a:lnTo>
                    <a:pt x="1474" y="384"/>
                  </a:lnTo>
                  <a:lnTo>
                    <a:pt x="1466" y="384"/>
                  </a:lnTo>
                  <a:lnTo>
                    <a:pt x="1455" y="387"/>
                  </a:lnTo>
                  <a:lnTo>
                    <a:pt x="1447" y="390"/>
                  </a:lnTo>
                  <a:lnTo>
                    <a:pt x="1442" y="393"/>
                  </a:lnTo>
                  <a:lnTo>
                    <a:pt x="1441" y="393"/>
                  </a:lnTo>
                  <a:lnTo>
                    <a:pt x="1441" y="389"/>
                  </a:lnTo>
                  <a:lnTo>
                    <a:pt x="1441" y="383"/>
                  </a:lnTo>
                  <a:lnTo>
                    <a:pt x="1436" y="377"/>
                  </a:lnTo>
                  <a:lnTo>
                    <a:pt x="1430" y="370"/>
                  </a:lnTo>
                  <a:lnTo>
                    <a:pt x="1421" y="363"/>
                  </a:lnTo>
                  <a:lnTo>
                    <a:pt x="1411" y="357"/>
                  </a:lnTo>
                  <a:lnTo>
                    <a:pt x="1410" y="353"/>
                  </a:lnTo>
                  <a:lnTo>
                    <a:pt x="1409" y="350"/>
                  </a:lnTo>
                  <a:lnTo>
                    <a:pt x="1408" y="346"/>
                  </a:lnTo>
                  <a:lnTo>
                    <a:pt x="1408" y="341"/>
                  </a:lnTo>
                  <a:lnTo>
                    <a:pt x="1409" y="330"/>
                  </a:lnTo>
                  <a:lnTo>
                    <a:pt x="1409" y="319"/>
                  </a:lnTo>
                  <a:lnTo>
                    <a:pt x="1409" y="314"/>
                  </a:lnTo>
                  <a:lnTo>
                    <a:pt x="1408" y="311"/>
                  </a:lnTo>
                  <a:lnTo>
                    <a:pt x="1407" y="307"/>
                  </a:lnTo>
                  <a:lnTo>
                    <a:pt x="1404" y="303"/>
                  </a:lnTo>
                  <a:lnTo>
                    <a:pt x="1402" y="301"/>
                  </a:lnTo>
                  <a:lnTo>
                    <a:pt x="1397" y="301"/>
                  </a:lnTo>
                  <a:lnTo>
                    <a:pt x="1393" y="300"/>
                  </a:lnTo>
                  <a:lnTo>
                    <a:pt x="1389" y="300"/>
                  </a:lnTo>
                  <a:lnTo>
                    <a:pt x="1385" y="288"/>
                  </a:lnTo>
                  <a:lnTo>
                    <a:pt x="1380" y="275"/>
                  </a:lnTo>
                  <a:lnTo>
                    <a:pt x="1378" y="272"/>
                  </a:lnTo>
                  <a:lnTo>
                    <a:pt x="1376" y="269"/>
                  </a:lnTo>
                  <a:lnTo>
                    <a:pt x="1374" y="265"/>
                  </a:lnTo>
                  <a:lnTo>
                    <a:pt x="1373" y="262"/>
                  </a:lnTo>
                  <a:lnTo>
                    <a:pt x="1373" y="253"/>
                  </a:lnTo>
                  <a:lnTo>
                    <a:pt x="1373" y="245"/>
                  </a:lnTo>
                  <a:lnTo>
                    <a:pt x="1372" y="243"/>
                  </a:lnTo>
                  <a:lnTo>
                    <a:pt x="1370" y="240"/>
                  </a:lnTo>
                  <a:lnTo>
                    <a:pt x="1367" y="239"/>
                  </a:lnTo>
                  <a:lnTo>
                    <a:pt x="1365" y="238"/>
                  </a:lnTo>
                  <a:lnTo>
                    <a:pt x="1360" y="238"/>
                  </a:lnTo>
                  <a:lnTo>
                    <a:pt x="1354" y="238"/>
                  </a:lnTo>
                  <a:lnTo>
                    <a:pt x="1351" y="239"/>
                  </a:lnTo>
                  <a:lnTo>
                    <a:pt x="1347" y="242"/>
                  </a:lnTo>
                  <a:lnTo>
                    <a:pt x="1342" y="244"/>
                  </a:lnTo>
                  <a:lnTo>
                    <a:pt x="1339" y="246"/>
                  </a:lnTo>
                  <a:lnTo>
                    <a:pt x="1334" y="252"/>
                  </a:lnTo>
                  <a:lnTo>
                    <a:pt x="1329" y="259"/>
                  </a:lnTo>
                  <a:lnTo>
                    <a:pt x="1327" y="267"/>
                  </a:lnTo>
                  <a:lnTo>
                    <a:pt x="1324" y="275"/>
                  </a:lnTo>
                  <a:lnTo>
                    <a:pt x="1321" y="290"/>
                  </a:lnTo>
                  <a:lnTo>
                    <a:pt x="1317" y="302"/>
                  </a:lnTo>
                  <a:lnTo>
                    <a:pt x="1316" y="307"/>
                  </a:lnTo>
                  <a:lnTo>
                    <a:pt x="1314" y="311"/>
                  </a:lnTo>
                  <a:lnTo>
                    <a:pt x="1311" y="312"/>
                  </a:lnTo>
                  <a:lnTo>
                    <a:pt x="1309" y="313"/>
                  </a:lnTo>
                  <a:lnTo>
                    <a:pt x="1307" y="313"/>
                  </a:lnTo>
                  <a:lnTo>
                    <a:pt x="1304" y="312"/>
                  </a:lnTo>
                  <a:lnTo>
                    <a:pt x="1301" y="311"/>
                  </a:lnTo>
                  <a:lnTo>
                    <a:pt x="1298" y="308"/>
                  </a:lnTo>
                  <a:lnTo>
                    <a:pt x="1295" y="307"/>
                  </a:lnTo>
                  <a:lnTo>
                    <a:pt x="1291" y="308"/>
                  </a:lnTo>
                  <a:lnTo>
                    <a:pt x="1286" y="311"/>
                  </a:lnTo>
                  <a:lnTo>
                    <a:pt x="1282" y="314"/>
                  </a:lnTo>
                  <a:lnTo>
                    <a:pt x="1272" y="325"/>
                  </a:lnTo>
                  <a:lnTo>
                    <a:pt x="1265" y="335"/>
                  </a:lnTo>
                  <a:lnTo>
                    <a:pt x="1259" y="346"/>
                  </a:lnTo>
                  <a:lnTo>
                    <a:pt x="1252" y="356"/>
                  </a:lnTo>
                  <a:lnTo>
                    <a:pt x="1247" y="359"/>
                  </a:lnTo>
                  <a:lnTo>
                    <a:pt x="1242" y="363"/>
                  </a:lnTo>
                  <a:lnTo>
                    <a:pt x="1238" y="365"/>
                  </a:lnTo>
                  <a:lnTo>
                    <a:pt x="1232" y="368"/>
                  </a:lnTo>
                  <a:lnTo>
                    <a:pt x="1220" y="369"/>
                  </a:lnTo>
                  <a:lnTo>
                    <a:pt x="1209" y="370"/>
                  </a:lnTo>
                  <a:lnTo>
                    <a:pt x="1204" y="369"/>
                  </a:lnTo>
                  <a:lnTo>
                    <a:pt x="1201" y="368"/>
                  </a:lnTo>
                  <a:lnTo>
                    <a:pt x="1198" y="365"/>
                  </a:lnTo>
                  <a:lnTo>
                    <a:pt x="1196" y="363"/>
                  </a:lnTo>
                  <a:lnTo>
                    <a:pt x="1196" y="357"/>
                  </a:lnTo>
                  <a:lnTo>
                    <a:pt x="1195" y="353"/>
                  </a:lnTo>
                  <a:lnTo>
                    <a:pt x="1193" y="350"/>
                  </a:lnTo>
                  <a:lnTo>
                    <a:pt x="1189" y="346"/>
                  </a:lnTo>
                  <a:lnTo>
                    <a:pt x="1185" y="344"/>
                  </a:lnTo>
                  <a:lnTo>
                    <a:pt x="1181" y="343"/>
                  </a:lnTo>
                  <a:lnTo>
                    <a:pt x="1174" y="341"/>
                  </a:lnTo>
                  <a:lnTo>
                    <a:pt x="1165" y="341"/>
                  </a:lnTo>
                  <a:lnTo>
                    <a:pt x="1149" y="341"/>
                  </a:lnTo>
                  <a:lnTo>
                    <a:pt x="1134" y="344"/>
                  </a:lnTo>
                  <a:lnTo>
                    <a:pt x="1121" y="346"/>
                  </a:lnTo>
                  <a:lnTo>
                    <a:pt x="1111" y="349"/>
                  </a:lnTo>
                  <a:lnTo>
                    <a:pt x="1106" y="349"/>
                  </a:lnTo>
                  <a:lnTo>
                    <a:pt x="1102" y="349"/>
                  </a:lnTo>
                  <a:lnTo>
                    <a:pt x="1097" y="347"/>
                  </a:lnTo>
                  <a:lnTo>
                    <a:pt x="1094" y="344"/>
                  </a:lnTo>
                  <a:lnTo>
                    <a:pt x="1090" y="340"/>
                  </a:lnTo>
                  <a:lnTo>
                    <a:pt x="1088" y="337"/>
                  </a:lnTo>
                  <a:lnTo>
                    <a:pt x="1087" y="333"/>
                  </a:lnTo>
                  <a:lnTo>
                    <a:pt x="1086" y="330"/>
                  </a:lnTo>
                  <a:lnTo>
                    <a:pt x="1087" y="327"/>
                  </a:lnTo>
                  <a:lnTo>
                    <a:pt x="1087" y="324"/>
                  </a:lnTo>
                  <a:lnTo>
                    <a:pt x="1089" y="321"/>
                  </a:lnTo>
                  <a:lnTo>
                    <a:pt x="1091" y="319"/>
                  </a:lnTo>
                  <a:lnTo>
                    <a:pt x="1096" y="315"/>
                  </a:lnTo>
                  <a:lnTo>
                    <a:pt x="1100" y="312"/>
                  </a:lnTo>
                  <a:lnTo>
                    <a:pt x="1100" y="311"/>
                  </a:lnTo>
                  <a:lnTo>
                    <a:pt x="1101" y="308"/>
                  </a:lnTo>
                  <a:lnTo>
                    <a:pt x="1100" y="306"/>
                  </a:lnTo>
                  <a:lnTo>
                    <a:pt x="1099" y="302"/>
                  </a:lnTo>
                  <a:lnTo>
                    <a:pt x="1095" y="294"/>
                  </a:lnTo>
                  <a:lnTo>
                    <a:pt x="1090" y="283"/>
                  </a:lnTo>
                  <a:lnTo>
                    <a:pt x="1086" y="271"/>
                  </a:lnTo>
                  <a:lnTo>
                    <a:pt x="1081" y="257"/>
                  </a:lnTo>
                  <a:lnTo>
                    <a:pt x="1076" y="242"/>
                  </a:lnTo>
                  <a:lnTo>
                    <a:pt x="1071" y="225"/>
                  </a:lnTo>
                  <a:lnTo>
                    <a:pt x="1067" y="208"/>
                  </a:lnTo>
                  <a:lnTo>
                    <a:pt x="1061" y="194"/>
                  </a:lnTo>
                  <a:lnTo>
                    <a:pt x="1053" y="180"/>
                  </a:lnTo>
                  <a:lnTo>
                    <a:pt x="1045" y="169"/>
                  </a:lnTo>
                  <a:lnTo>
                    <a:pt x="1037" y="160"/>
                  </a:lnTo>
                  <a:lnTo>
                    <a:pt x="1028" y="151"/>
                  </a:lnTo>
                  <a:lnTo>
                    <a:pt x="1024" y="148"/>
                  </a:lnTo>
                  <a:lnTo>
                    <a:pt x="1020" y="143"/>
                  </a:lnTo>
                  <a:lnTo>
                    <a:pt x="1017" y="137"/>
                  </a:lnTo>
                  <a:lnTo>
                    <a:pt x="1014" y="132"/>
                  </a:lnTo>
                  <a:lnTo>
                    <a:pt x="1012" y="119"/>
                  </a:lnTo>
                  <a:lnTo>
                    <a:pt x="1011" y="108"/>
                  </a:lnTo>
                  <a:lnTo>
                    <a:pt x="1011" y="104"/>
                  </a:lnTo>
                  <a:lnTo>
                    <a:pt x="1013" y="99"/>
                  </a:lnTo>
                  <a:lnTo>
                    <a:pt x="1015" y="94"/>
                  </a:lnTo>
                  <a:lnTo>
                    <a:pt x="1019" y="91"/>
                  </a:lnTo>
                  <a:lnTo>
                    <a:pt x="1027" y="85"/>
                  </a:lnTo>
                  <a:lnTo>
                    <a:pt x="1033" y="78"/>
                  </a:lnTo>
                  <a:lnTo>
                    <a:pt x="1036" y="74"/>
                  </a:lnTo>
                  <a:lnTo>
                    <a:pt x="1037" y="69"/>
                  </a:lnTo>
                  <a:lnTo>
                    <a:pt x="1036" y="66"/>
                  </a:lnTo>
                  <a:lnTo>
                    <a:pt x="1036" y="62"/>
                  </a:lnTo>
                  <a:lnTo>
                    <a:pt x="1032" y="54"/>
                  </a:lnTo>
                  <a:lnTo>
                    <a:pt x="1028" y="48"/>
                  </a:lnTo>
                  <a:lnTo>
                    <a:pt x="1026" y="41"/>
                  </a:lnTo>
                  <a:lnTo>
                    <a:pt x="1026" y="32"/>
                  </a:lnTo>
                  <a:lnTo>
                    <a:pt x="1026" y="29"/>
                  </a:lnTo>
                  <a:lnTo>
                    <a:pt x="1025" y="24"/>
                  </a:lnTo>
                  <a:lnTo>
                    <a:pt x="1024" y="19"/>
                  </a:lnTo>
                  <a:lnTo>
                    <a:pt x="1020" y="13"/>
                  </a:lnTo>
                  <a:lnTo>
                    <a:pt x="1017" y="9"/>
                  </a:lnTo>
                  <a:lnTo>
                    <a:pt x="1012" y="5"/>
                  </a:lnTo>
                  <a:lnTo>
                    <a:pt x="1008" y="3"/>
                  </a:lnTo>
                  <a:lnTo>
                    <a:pt x="1004" y="0"/>
                  </a:lnTo>
                  <a:lnTo>
                    <a:pt x="999" y="0"/>
                  </a:lnTo>
                  <a:lnTo>
                    <a:pt x="994" y="1"/>
                  </a:lnTo>
                  <a:lnTo>
                    <a:pt x="989" y="4"/>
                  </a:lnTo>
                  <a:lnTo>
                    <a:pt x="986" y="9"/>
                  </a:lnTo>
                  <a:lnTo>
                    <a:pt x="977" y="16"/>
                  </a:lnTo>
                  <a:lnTo>
                    <a:pt x="970" y="21"/>
                  </a:lnTo>
                  <a:lnTo>
                    <a:pt x="968" y="22"/>
                  </a:lnTo>
                  <a:lnTo>
                    <a:pt x="965" y="22"/>
                  </a:lnTo>
                  <a:lnTo>
                    <a:pt x="963" y="22"/>
                  </a:lnTo>
                  <a:lnTo>
                    <a:pt x="961" y="21"/>
                  </a:lnTo>
                  <a:lnTo>
                    <a:pt x="958" y="17"/>
                  </a:lnTo>
                  <a:lnTo>
                    <a:pt x="955" y="13"/>
                  </a:lnTo>
                  <a:lnTo>
                    <a:pt x="952" y="12"/>
                  </a:lnTo>
                  <a:lnTo>
                    <a:pt x="949" y="11"/>
                  </a:lnTo>
                  <a:lnTo>
                    <a:pt x="945" y="11"/>
                  </a:lnTo>
                  <a:lnTo>
                    <a:pt x="941" y="12"/>
                  </a:lnTo>
                  <a:lnTo>
                    <a:pt x="936" y="13"/>
                  </a:lnTo>
                  <a:lnTo>
                    <a:pt x="933" y="16"/>
                  </a:lnTo>
                  <a:lnTo>
                    <a:pt x="931" y="18"/>
                  </a:lnTo>
                  <a:lnTo>
                    <a:pt x="930" y="22"/>
                  </a:lnTo>
                  <a:lnTo>
                    <a:pt x="927" y="24"/>
                  </a:lnTo>
                  <a:lnTo>
                    <a:pt x="925" y="26"/>
                  </a:lnTo>
                  <a:lnTo>
                    <a:pt x="920" y="29"/>
                  </a:lnTo>
                  <a:lnTo>
                    <a:pt x="914" y="30"/>
                  </a:lnTo>
                  <a:lnTo>
                    <a:pt x="906" y="30"/>
                  </a:lnTo>
                  <a:lnTo>
                    <a:pt x="900" y="29"/>
                  </a:lnTo>
                  <a:lnTo>
                    <a:pt x="895" y="26"/>
                  </a:lnTo>
                  <a:lnTo>
                    <a:pt x="892" y="23"/>
                  </a:lnTo>
                  <a:lnTo>
                    <a:pt x="889" y="21"/>
                  </a:lnTo>
                  <a:lnTo>
                    <a:pt x="887" y="19"/>
                  </a:lnTo>
                  <a:lnTo>
                    <a:pt x="885" y="18"/>
                  </a:lnTo>
                  <a:lnTo>
                    <a:pt x="882" y="18"/>
                  </a:lnTo>
                  <a:lnTo>
                    <a:pt x="878" y="21"/>
                  </a:lnTo>
                  <a:lnTo>
                    <a:pt x="872" y="23"/>
                  </a:lnTo>
                  <a:lnTo>
                    <a:pt x="868" y="25"/>
                  </a:lnTo>
                  <a:lnTo>
                    <a:pt x="864" y="28"/>
                  </a:lnTo>
                  <a:lnTo>
                    <a:pt x="862" y="31"/>
                  </a:lnTo>
                  <a:lnTo>
                    <a:pt x="860" y="35"/>
                  </a:lnTo>
                  <a:lnTo>
                    <a:pt x="858" y="40"/>
                  </a:lnTo>
                  <a:lnTo>
                    <a:pt x="858" y="43"/>
                  </a:lnTo>
                  <a:lnTo>
                    <a:pt x="860" y="48"/>
                  </a:lnTo>
                  <a:lnTo>
                    <a:pt x="863" y="54"/>
                  </a:lnTo>
                  <a:lnTo>
                    <a:pt x="867" y="60"/>
                  </a:lnTo>
                  <a:lnTo>
                    <a:pt x="869" y="66"/>
                  </a:lnTo>
                  <a:lnTo>
                    <a:pt x="870" y="73"/>
                  </a:lnTo>
                  <a:lnTo>
                    <a:pt x="872" y="80"/>
                  </a:lnTo>
                  <a:lnTo>
                    <a:pt x="872" y="86"/>
                  </a:lnTo>
                  <a:lnTo>
                    <a:pt x="872" y="92"/>
                  </a:lnTo>
                  <a:lnTo>
                    <a:pt x="869" y="98"/>
                  </a:lnTo>
                  <a:lnTo>
                    <a:pt x="867" y="101"/>
                  </a:lnTo>
                  <a:lnTo>
                    <a:pt x="862" y="105"/>
                  </a:lnTo>
                  <a:lnTo>
                    <a:pt x="857" y="107"/>
                  </a:lnTo>
                  <a:lnTo>
                    <a:pt x="850" y="110"/>
                  </a:lnTo>
                  <a:lnTo>
                    <a:pt x="843" y="112"/>
                  </a:lnTo>
                  <a:lnTo>
                    <a:pt x="826" y="117"/>
                  </a:lnTo>
                  <a:lnTo>
                    <a:pt x="811" y="120"/>
                  </a:lnTo>
                  <a:lnTo>
                    <a:pt x="804" y="123"/>
                  </a:lnTo>
                  <a:lnTo>
                    <a:pt x="797" y="125"/>
                  </a:lnTo>
                  <a:lnTo>
                    <a:pt x="792" y="129"/>
                  </a:lnTo>
                  <a:lnTo>
                    <a:pt x="787" y="132"/>
                  </a:lnTo>
                  <a:lnTo>
                    <a:pt x="784" y="136"/>
                  </a:lnTo>
                  <a:lnTo>
                    <a:pt x="780" y="141"/>
                  </a:lnTo>
                  <a:lnTo>
                    <a:pt x="778" y="147"/>
                  </a:lnTo>
                  <a:lnTo>
                    <a:pt x="776" y="151"/>
                  </a:lnTo>
                  <a:lnTo>
                    <a:pt x="775" y="156"/>
                  </a:lnTo>
                  <a:lnTo>
                    <a:pt x="774" y="158"/>
                  </a:lnTo>
                  <a:lnTo>
                    <a:pt x="772" y="161"/>
                  </a:lnTo>
                  <a:lnTo>
                    <a:pt x="768" y="161"/>
                  </a:lnTo>
                  <a:lnTo>
                    <a:pt x="761" y="161"/>
                  </a:lnTo>
                  <a:lnTo>
                    <a:pt x="753" y="157"/>
                  </a:lnTo>
                  <a:lnTo>
                    <a:pt x="747" y="157"/>
                  </a:lnTo>
                  <a:lnTo>
                    <a:pt x="741" y="157"/>
                  </a:lnTo>
                  <a:lnTo>
                    <a:pt x="734" y="158"/>
                  </a:lnTo>
                  <a:lnTo>
                    <a:pt x="727" y="161"/>
                  </a:lnTo>
                  <a:lnTo>
                    <a:pt x="718" y="163"/>
                  </a:lnTo>
                  <a:lnTo>
                    <a:pt x="710" y="167"/>
                  </a:lnTo>
                  <a:lnTo>
                    <a:pt x="703" y="171"/>
                  </a:lnTo>
                  <a:lnTo>
                    <a:pt x="696" y="176"/>
                  </a:lnTo>
                  <a:lnTo>
                    <a:pt x="689" y="181"/>
                  </a:lnTo>
                  <a:lnTo>
                    <a:pt x="683" y="187"/>
                  </a:lnTo>
                  <a:lnTo>
                    <a:pt x="677" y="193"/>
                  </a:lnTo>
                  <a:lnTo>
                    <a:pt x="672" y="199"/>
                  </a:lnTo>
                  <a:lnTo>
                    <a:pt x="668" y="205"/>
                  </a:lnTo>
                  <a:lnTo>
                    <a:pt x="666" y="211"/>
                  </a:lnTo>
                  <a:lnTo>
                    <a:pt x="664" y="215"/>
                  </a:lnTo>
                  <a:lnTo>
                    <a:pt x="664" y="220"/>
                  </a:lnTo>
                  <a:lnTo>
                    <a:pt x="662" y="224"/>
                  </a:lnTo>
                  <a:lnTo>
                    <a:pt x="660" y="229"/>
                  </a:lnTo>
                  <a:lnTo>
                    <a:pt x="656" y="232"/>
                  </a:lnTo>
                  <a:lnTo>
                    <a:pt x="653" y="236"/>
                  </a:lnTo>
                  <a:lnTo>
                    <a:pt x="648" y="238"/>
                  </a:lnTo>
                  <a:lnTo>
                    <a:pt x="642" y="239"/>
                  </a:lnTo>
                  <a:lnTo>
                    <a:pt x="636" y="240"/>
                  </a:lnTo>
                  <a:lnTo>
                    <a:pt x="630" y="239"/>
                  </a:lnTo>
                  <a:lnTo>
                    <a:pt x="623" y="237"/>
                  </a:lnTo>
                  <a:lnTo>
                    <a:pt x="617" y="232"/>
                  </a:lnTo>
                  <a:lnTo>
                    <a:pt x="611" y="227"/>
                  </a:lnTo>
                  <a:lnTo>
                    <a:pt x="606" y="223"/>
                  </a:lnTo>
                  <a:lnTo>
                    <a:pt x="597" y="209"/>
                  </a:lnTo>
                  <a:lnTo>
                    <a:pt x="590" y="198"/>
                  </a:lnTo>
                  <a:lnTo>
                    <a:pt x="585" y="192"/>
                  </a:lnTo>
                  <a:lnTo>
                    <a:pt x="582" y="187"/>
                  </a:lnTo>
                  <a:lnTo>
                    <a:pt x="577" y="185"/>
                  </a:lnTo>
                  <a:lnTo>
                    <a:pt x="572" y="182"/>
                  </a:lnTo>
                  <a:lnTo>
                    <a:pt x="568" y="181"/>
                  </a:lnTo>
                  <a:lnTo>
                    <a:pt x="564" y="181"/>
                  </a:lnTo>
                  <a:lnTo>
                    <a:pt x="559" y="182"/>
                  </a:lnTo>
                  <a:lnTo>
                    <a:pt x="554" y="183"/>
                  </a:lnTo>
                  <a:lnTo>
                    <a:pt x="545" y="190"/>
                  </a:lnTo>
                  <a:lnTo>
                    <a:pt x="534" y="199"/>
                  </a:lnTo>
                  <a:lnTo>
                    <a:pt x="523" y="208"/>
                  </a:lnTo>
                  <a:lnTo>
                    <a:pt x="515" y="217"/>
                  </a:lnTo>
                  <a:lnTo>
                    <a:pt x="511" y="219"/>
                  </a:lnTo>
                  <a:lnTo>
                    <a:pt x="508" y="221"/>
                  </a:lnTo>
                  <a:lnTo>
                    <a:pt x="504" y="224"/>
                  </a:lnTo>
                  <a:lnTo>
                    <a:pt x="501" y="225"/>
                  </a:lnTo>
                  <a:lnTo>
                    <a:pt x="492" y="226"/>
                  </a:lnTo>
                  <a:lnTo>
                    <a:pt x="485" y="227"/>
                  </a:lnTo>
                  <a:lnTo>
                    <a:pt x="482" y="227"/>
                  </a:lnTo>
                  <a:lnTo>
                    <a:pt x="479" y="231"/>
                  </a:lnTo>
                  <a:lnTo>
                    <a:pt x="477" y="236"/>
                  </a:lnTo>
                  <a:lnTo>
                    <a:pt x="476" y="242"/>
                  </a:lnTo>
                  <a:lnTo>
                    <a:pt x="475" y="256"/>
                  </a:lnTo>
                  <a:lnTo>
                    <a:pt x="473" y="269"/>
                  </a:lnTo>
                  <a:lnTo>
                    <a:pt x="471" y="276"/>
                  </a:lnTo>
                  <a:lnTo>
                    <a:pt x="467" y="282"/>
                  </a:lnTo>
                  <a:lnTo>
                    <a:pt x="461" y="288"/>
                  </a:lnTo>
                  <a:lnTo>
                    <a:pt x="456" y="293"/>
                  </a:lnTo>
                  <a:lnTo>
                    <a:pt x="442" y="301"/>
                  </a:lnTo>
                  <a:lnTo>
                    <a:pt x="433" y="306"/>
                  </a:lnTo>
                  <a:lnTo>
                    <a:pt x="425" y="309"/>
                  </a:lnTo>
                  <a:lnTo>
                    <a:pt x="417" y="312"/>
                  </a:lnTo>
                  <a:lnTo>
                    <a:pt x="415" y="314"/>
                  </a:lnTo>
                  <a:lnTo>
                    <a:pt x="413" y="318"/>
                  </a:lnTo>
                  <a:lnTo>
                    <a:pt x="412" y="320"/>
                  </a:lnTo>
                  <a:lnTo>
                    <a:pt x="410" y="325"/>
                  </a:lnTo>
                  <a:lnTo>
                    <a:pt x="410" y="328"/>
                  </a:lnTo>
                  <a:lnTo>
                    <a:pt x="409" y="331"/>
                  </a:lnTo>
                  <a:lnTo>
                    <a:pt x="408" y="333"/>
                  </a:lnTo>
                  <a:lnTo>
                    <a:pt x="406" y="334"/>
                  </a:lnTo>
                  <a:lnTo>
                    <a:pt x="400" y="334"/>
                  </a:lnTo>
                  <a:lnTo>
                    <a:pt x="394" y="333"/>
                  </a:lnTo>
                  <a:lnTo>
                    <a:pt x="387" y="331"/>
                  </a:lnTo>
                  <a:lnTo>
                    <a:pt x="382" y="330"/>
                  </a:lnTo>
                  <a:lnTo>
                    <a:pt x="379" y="331"/>
                  </a:lnTo>
                  <a:lnTo>
                    <a:pt x="378" y="333"/>
                  </a:lnTo>
                  <a:lnTo>
                    <a:pt x="377" y="337"/>
                  </a:lnTo>
                  <a:lnTo>
                    <a:pt x="376" y="343"/>
                  </a:lnTo>
                  <a:lnTo>
                    <a:pt x="376" y="349"/>
                  </a:lnTo>
                  <a:lnTo>
                    <a:pt x="377" y="355"/>
                  </a:lnTo>
                  <a:lnTo>
                    <a:pt x="378" y="360"/>
                  </a:lnTo>
                  <a:lnTo>
                    <a:pt x="381" y="365"/>
                  </a:lnTo>
                  <a:lnTo>
                    <a:pt x="383" y="370"/>
                  </a:lnTo>
                  <a:lnTo>
                    <a:pt x="387" y="372"/>
                  </a:lnTo>
                  <a:lnTo>
                    <a:pt x="390" y="375"/>
                  </a:lnTo>
                  <a:lnTo>
                    <a:pt x="395" y="375"/>
                  </a:lnTo>
                  <a:lnTo>
                    <a:pt x="400" y="375"/>
                  </a:lnTo>
                  <a:lnTo>
                    <a:pt x="403" y="376"/>
                  </a:lnTo>
                  <a:lnTo>
                    <a:pt x="406" y="378"/>
                  </a:lnTo>
                  <a:lnTo>
                    <a:pt x="408" y="382"/>
                  </a:lnTo>
                  <a:lnTo>
                    <a:pt x="410" y="389"/>
                  </a:lnTo>
                  <a:lnTo>
                    <a:pt x="415" y="397"/>
                  </a:lnTo>
                  <a:lnTo>
                    <a:pt x="419" y="404"/>
                  </a:lnTo>
                  <a:lnTo>
                    <a:pt x="421" y="412"/>
                  </a:lnTo>
                  <a:lnTo>
                    <a:pt x="422" y="421"/>
                  </a:lnTo>
                  <a:lnTo>
                    <a:pt x="421" y="433"/>
                  </a:lnTo>
                  <a:lnTo>
                    <a:pt x="422" y="440"/>
                  </a:lnTo>
                  <a:lnTo>
                    <a:pt x="423" y="447"/>
                  </a:lnTo>
                  <a:lnTo>
                    <a:pt x="426" y="453"/>
                  </a:lnTo>
                  <a:lnTo>
                    <a:pt x="429" y="459"/>
                  </a:lnTo>
                  <a:lnTo>
                    <a:pt x="435" y="470"/>
                  </a:lnTo>
                  <a:lnTo>
                    <a:pt x="440" y="480"/>
                  </a:lnTo>
                  <a:lnTo>
                    <a:pt x="441" y="486"/>
                  </a:lnTo>
                  <a:lnTo>
                    <a:pt x="440" y="491"/>
                  </a:lnTo>
                  <a:lnTo>
                    <a:pt x="438" y="496"/>
                  </a:lnTo>
                  <a:lnTo>
                    <a:pt x="435" y="501"/>
                  </a:lnTo>
                  <a:lnTo>
                    <a:pt x="428" y="511"/>
                  </a:lnTo>
                  <a:lnTo>
                    <a:pt x="420" y="522"/>
                  </a:lnTo>
                  <a:lnTo>
                    <a:pt x="413" y="535"/>
                  </a:lnTo>
                  <a:lnTo>
                    <a:pt x="407" y="551"/>
                  </a:lnTo>
                  <a:lnTo>
                    <a:pt x="401" y="564"/>
                  </a:lnTo>
                  <a:lnTo>
                    <a:pt x="395" y="574"/>
                  </a:lnTo>
                  <a:lnTo>
                    <a:pt x="388" y="583"/>
                  </a:lnTo>
                  <a:lnTo>
                    <a:pt x="378" y="591"/>
                  </a:lnTo>
                  <a:lnTo>
                    <a:pt x="373" y="595"/>
                  </a:lnTo>
                  <a:lnTo>
                    <a:pt x="369" y="598"/>
                  </a:lnTo>
                  <a:lnTo>
                    <a:pt x="365" y="599"/>
                  </a:lnTo>
                  <a:lnTo>
                    <a:pt x="360" y="601"/>
                  </a:lnTo>
                  <a:lnTo>
                    <a:pt x="352" y="601"/>
                  </a:lnTo>
                  <a:lnTo>
                    <a:pt x="345" y="602"/>
                  </a:lnTo>
                  <a:lnTo>
                    <a:pt x="337" y="604"/>
                  </a:lnTo>
                  <a:lnTo>
                    <a:pt x="326" y="608"/>
                  </a:lnTo>
                  <a:lnTo>
                    <a:pt x="314" y="612"/>
                  </a:lnTo>
                  <a:lnTo>
                    <a:pt x="302" y="616"/>
                  </a:lnTo>
                  <a:lnTo>
                    <a:pt x="288" y="621"/>
                  </a:lnTo>
                  <a:lnTo>
                    <a:pt x="272" y="626"/>
                  </a:lnTo>
                  <a:lnTo>
                    <a:pt x="264" y="630"/>
                  </a:lnTo>
                  <a:lnTo>
                    <a:pt x="256" y="636"/>
                  </a:lnTo>
                  <a:lnTo>
                    <a:pt x="247" y="645"/>
                  </a:lnTo>
                  <a:lnTo>
                    <a:pt x="240" y="653"/>
                  </a:lnTo>
                  <a:lnTo>
                    <a:pt x="228" y="671"/>
                  </a:lnTo>
                  <a:lnTo>
                    <a:pt x="221" y="683"/>
                  </a:lnTo>
                  <a:lnTo>
                    <a:pt x="220" y="688"/>
                  </a:lnTo>
                  <a:lnTo>
                    <a:pt x="219" y="694"/>
                  </a:lnTo>
                  <a:lnTo>
                    <a:pt x="218" y="702"/>
                  </a:lnTo>
                  <a:lnTo>
                    <a:pt x="218" y="709"/>
                  </a:lnTo>
                  <a:lnTo>
                    <a:pt x="217" y="723"/>
                  </a:lnTo>
                  <a:lnTo>
                    <a:pt x="214" y="734"/>
                  </a:lnTo>
                  <a:lnTo>
                    <a:pt x="213" y="738"/>
                  </a:lnTo>
                  <a:lnTo>
                    <a:pt x="212" y="743"/>
                  </a:lnTo>
                  <a:lnTo>
                    <a:pt x="211" y="748"/>
                  </a:lnTo>
                  <a:lnTo>
                    <a:pt x="212" y="753"/>
                  </a:lnTo>
                  <a:lnTo>
                    <a:pt x="212" y="759"/>
                  </a:lnTo>
                  <a:lnTo>
                    <a:pt x="214" y="762"/>
                  </a:lnTo>
                  <a:lnTo>
                    <a:pt x="215" y="767"/>
                  </a:lnTo>
                  <a:lnTo>
                    <a:pt x="219" y="769"/>
                  </a:lnTo>
                  <a:lnTo>
                    <a:pt x="224" y="775"/>
                  </a:lnTo>
                  <a:lnTo>
                    <a:pt x="226" y="782"/>
                  </a:lnTo>
                  <a:lnTo>
                    <a:pt x="228" y="792"/>
                  </a:lnTo>
                  <a:lnTo>
                    <a:pt x="230" y="804"/>
                  </a:lnTo>
                  <a:lnTo>
                    <a:pt x="231" y="810"/>
                  </a:lnTo>
                  <a:lnTo>
                    <a:pt x="233" y="816"/>
                  </a:lnTo>
                  <a:lnTo>
                    <a:pt x="237" y="820"/>
                  </a:lnTo>
                  <a:lnTo>
                    <a:pt x="240" y="825"/>
                  </a:lnTo>
                  <a:lnTo>
                    <a:pt x="249" y="835"/>
                  </a:lnTo>
                  <a:lnTo>
                    <a:pt x="256" y="842"/>
                  </a:lnTo>
                  <a:lnTo>
                    <a:pt x="258" y="845"/>
                  </a:lnTo>
                  <a:lnTo>
                    <a:pt x="259" y="850"/>
                  </a:lnTo>
                  <a:lnTo>
                    <a:pt x="261" y="855"/>
                  </a:lnTo>
                  <a:lnTo>
                    <a:pt x="259" y="860"/>
                  </a:lnTo>
                  <a:lnTo>
                    <a:pt x="256" y="869"/>
                  </a:lnTo>
                  <a:lnTo>
                    <a:pt x="252" y="879"/>
                  </a:lnTo>
                  <a:lnTo>
                    <a:pt x="251" y="882"/>
                  </a:lnTo>
                  <a:lnTo>
                    <a:pt x="249" y="886"/>
                  </a:lnTo>
                  <a:lnTo>
                    <a:pt x="247" y="888"/>
                  </a:lnTo>
                  <a:lnTo>
                    <a:pt x="245" y="888"/>
                  </a:lnTo>
                  <a:lnTo>
                    <a:pt x="243" y="888"/>
                  </a:lnTo>
                  <a:lnTo>
                    <a:pt x="240" y="887"/>
                  </a:lnTo>
                  <a:lnTo>
                    <a:pt x="238" y="885"/>
                  </a:lnTo>
                  <a:lnTo>
                    <a:pt x="236" y="881"/>
                  </a:lnTo>
                  <a:lnTo>
                    <a:pt x="232" y="879"/>
                  </a:lnTo>
                  <a:lnTo>
                    <a:pt x="228" y="876"/>
                  </a:lnTo>
                  <a:lnTo>
                    <a:pt x="225" y="876"/>
                  </a:lnTo>
                  <a:lnTo>
                    <a:pt x="221" y="876"/>
                  </a:lnTo>
                  <a:lnTo>
                    <a:pt x="218" y="879"/>
                  </a:lnTo>
                  <a:lnTo>
                    <a:pt x="214" y="882"/>
                  </a:lnTo>
                  <a:lnTo>
                    <a:pt x="211" y="886"/>
                  </a:lnTo>
                  <a:lnTo>
                    <a:pt x="208" y="892"/>
                  </a:lnTo>
                  <a:lnTo>
                    <a:pt x="201" y="906"/>
                  </a:lnTo>
                  <a:lnTo>
                    <a:pt x="193" y="924"/>
                  </a:lnTo>
                  <a:lnTo>
                    <a:pt x="189" y="935"/>
                  </a:lnTo>
                  <a:lnTo>
                    <a:pt x="186" y="944"/>
                  </a:lnTo>
                  <a:lnTo>
                    <a:pt x="183" y="954"/>
                  </a:lnTo>
                  <a:lnTo>
                    <a:pt x="182" y="962"/>
                  </a:lnTo>
                  <a:lnTo>
                    <a:pt x="181" y="969"/>
                  </a:lnTo>
                  <a:lnTo>
                    <a:pt x="182" y="974"/>
                  </a:lnTo>
                  <a:lnTo>
                    <a:pt x="182" y="977"/>
                  </a:lnTo>
                  <a:lnTo>
                    <a:pt x="184" y="980"/>
                  </a:lnTo>
                  <a:lnTo>
                    <a:pt x="186" y="982"/>
                  </a:lnTo>
                  <a:lnTo>
                    <a:pt x="189" y="983"/>
                  </a:lnTo>
                  <a:lnTo>
                    <a:pt x="193" y="983"/>
                  </a:lnTo>
                  <a:lnTo>
                    <a:pt x="196" y="983"/>
                  </a:lnTo>
                  <a:lnTo>
                    <a:pt x="205" y="984"/>
                  </a:lnTo>
                  <a:lnTo>
                    <a:pt x="211" y="987"/>
                  </a:lnTo>
                  <a:lnTo>
                    <a:pt x="213" y="989"/>
                  </a:lnTo>
                  <a:lnTo>
                    <a:pt x="214" y="992"/>
                  </a:lnTo>
                  <a:lnTo>
                    <a:pt x="214" y="995"/>
                  </a:lnTo>
                  <a:lnTo>
                    <a:pt x="213" y="1000"/>
                  </a:lnTo>
                  <a:lnTo>
                    <a:pt x="209" y="1009"/>
                  </a:lnTo>
                  <a:lnTo>
                    <a:pt x="203" y="1017"/>
                  </a:lnTo>
                  <a:lnTo>
                    <a:pt x="198" y="1025"/>
                  </a:lnTo>
                  <a:lnTo>
                    <a:pt x="189" y="1033"/>
                  </a:lnTo>
                  <a:lnTo>
                    <a:pt x="182" y="1045"/>
                  </a:lnTo>
                  <a:lnTo>
                    <a:pt x="175" y="1058"/>
                  </a:lnTo>
                  <a:lnTo>
                    <a:pt x="169" y="1072"/>
                  </a:lnTo>
                  <a:lnTo>
                    <a:pt x="161" y="1083"/>
                  </a:lnTo>
                  <a:lnTo>
                    <a:pt x="154" y="1090"/>
                  </a:lnTo>
                  <a:lnTo>
                    <a:pt x="145" y="1095"/>
                  </a:lnTo>
                  <a:lnTo>
                    <a:pt x="136" y="1099"/>
                  </a:lnTo>
                  <a:lnTo>
                    <a:pt x="121" y="1102"/>
                  </a:lnTo>
                  <a:lnTo>
                    <a:pt x="114" y="1105"/>
                  </a:lnTo>
                  <a:lnTo>
                    <a:pt x="107" y="1108"/>
                  </a:lnTo>
                  <a:lnTo>
                    <a:pt x="101" y="1110"/>
                  </a:lnTo>
                  <a:lnTo>
                    <a:pt x="97" y="1114"/>
                  </a:lnTo>
                  <a:lnTo>
                    <a:pt x="93" y="1118"/>
                  </a:lnTo>
                  <a:lnTo>
                    <a:pt x="91" y="1121"/>
                  </a:lnTo>
                  <a:lnTo>
                    <a:pt x="89" y="1125"/>
                  </a:lnTo>
                  <a:lnTo>
                    <a:pt x="88" y="1128"/>
                  </a:lnTo>
                  <a:lnTo>
                    <a:pt x="99" y="1143"/>
                  </a:lnTo>
                  <a:lnTo>
                    <a:pt x="113" y="1162"/>
                  </a:lnTo>
                  <a:lnTo>
                    <a:pt x="113" y="1164"/>
                  </a:lnTo>
                  <a:lnTo>
                    <a:pt x="113" y="1166"/>
                  </a:lnTo>
                  <a:lnTo>
                    <a:pt x="112" y="1167"/>
                  </a:lnTo>
                  <a:lnTo>
                    <a:pt x="111" y="1170"/>
                  </a:lnTo>
                  <a:lnTo>
                    <a:pt x="106" y="1172"/>
                  </a:lnTo>
                  <a:lnTo>
                    <a:pt x="101" y="1175"/>
                  </a:lnTo>
                  <a:lnTo>
                    <a:pt x="95" y="1177"/>
                  </a:lnTo>
                  <a:lnTo>
                    <a:pt x="89" y="1179"/>
                  </a:lnTo>
                  <a:lnTo>
                    <a:pt x="83" y="1183"/>
                  </a:lnTo>
                  <a:lnTo>
                    <a:pt x="80" y="1189"/>
                  </a:lnTo>
                  <a:lnTo>
                    <a:pt x="74" y="1203"/>
                  </a:lnTo>
                  <a:lnTo>
                    <a:pt x="69" y="1221"/>
                  </a:lnTo>
                  <a:lnTo>
                    <a:pt x="68" y="1229"/>
                  </a:lnTo>
                  <a:lnTo>
                    <a:pt x="67" y="1238"/>
                  </a:lnTo>
                  <a:lnTo>
                    <a:pt x="67" y="1246"/>
                  </a:lnTo>
                  <a:lnTo>
                    <a:pt x="68" y="1252"/>
                  </a:lnTo>
                  <a:lnTo>
                    <a:pt x="69" y="1258"/>
                  </a:lnTo>
                  <a:lnTo>
                    <a:pt x="69" y="1263"/>
                  </a:lnTo>
                  <a:lnTo>
                    <a:pt x="69" y="1267"/>
                  </a:lnTo>
                  <a:lnTo>
                    <a:pt x="68" y="1271"/>
                  </a:lnTo>
                  <a:lnTo>
                    <a:pt x="64" y="1278"/>
                  </a:lnTo>
                  <a:lnTo>
                    <a:pt x="60" y="1285"/>
                  </a:lnTo>
                  <a:lnTo>
                    <a:pt x="57" y="1296"/>
                  </a:lnTo>
                  <a:lnTo>
                    <a:pt x="56" y="1308"/>
                  </a:lnTo>
                  <a:lnTo>
                    <a:pt x="56" y="1320"/>
                  </a:lnTo>
                  <a:lnTo>
                    <a:pt x="53" y="1330"/>
                  </a:lnTo>
                  <a:lnTo>
                    <a:pt x="50" y="1341"/>
                  </a:lnTo>
                  <a:lnTo>
                    <a:pt x="50" y="1353"/>
                  </a:lnTo>
                  <a:lnTo>
                    <a:pt x="50" y="1359"/>
                  </a:lnTo>
                  <a:lnTo>
                    <a:pt x="49" y="1365"/>
                  </a:lnTo>
                  <a:lnTo>
                    <a:pt x="49" y="1371"/>
                  </a:lnTo>
                  <a:lnTo>
                    <a:pt x="47" y="1376"/>
                  </a:lnTo>
                  <a:lnTo>
                    <a:pt x="39" y="1385"/>
                  </a:lnTo>
                  <a:lnTo>
                    <a:pt x="30" y="1395"/>
                  </a:lnTo>
                  <a:lnTo>
                    <a:pt x="19" y="1404"/>
                  </a:lnTo>
                  <a:lnTo>
                    <a:pt x="7" y="1414"/>
                  </a:lnTo>
                  <a:lnTo>
                    <a:pt x="3" y="1419"/>
                  </a:lnTo>
                  <a:lnTo>
                    <a:pt x="0" y="1425"/>
                  </a:lnTo>
                  <a:lnTo>
                    <a:pt x="0" y="1433"/>
                  </a:lnTo>
                  <a:lnTo>
                    <a:pt x="0" y="1440"/>
                  </a:lnTo>
                  <a:lnTo>
                    <a:pt x="3" y="1447"/>
                  </a:lnTo>
                  <a:lnTo>
                    <a:pt x="6" y="1454"/>
                  </a:lnTo>
                  <a:lnTo>
                    <a:pt x="11" y="1460"/>
                  </a:lnTo>
                  <a:lnTo>
                    <a:pt x="17" y="1465"/>
                  </a:lnTo>
                  <a:lnTo>
                    <a:pt x="22" y="1469"/>
                  </a:lnTo>
                  <a:lnTo>
                    <a:pt x="25" y="1473"/>
                  </a:lnTo>
                  <a:lnTo>
                    <a:pt x="28" y="1478"/>
                  </a:lnTo>
                  <a:lnTo>
                    <a:pt x="28" y="1481"/>
                  </a:lnTo>
                  <a:lnTo>
                    <a:pt x="26" y="1485"/>
                  </a:lnTo>
                  <a:lnTo>
                    <a:pt x="23" y="1488"/>
                  </a:lnTo>
                  <a:lnTo>
                    <a:pt x="19" y="1493"/>
                  </a:lnTo>
                  <a:lnTo>
                    <a:pt x="14" y="1498"/>
                  </a:lnTo>
                  <a:lnTo>
                    <a:pt x="12" y="1500"/>
                  </a:lnTo>
                  <a:lnTo>
                    <a:pt x="11" y="1504"/>
                  </a:lnTo>
                  <a:lnTo>
                    <a:pt x="10" y="1507"/>
                  </a:lnTo>
                  <a:lnTo>
                    <a:pt x="10" y="1510"/>
                  </a:lnTo>
                  <a:lnTo>
                    <a:pt x="11" y="1517"/>
                  </a:lnTo>
                  <a:lnTo>
                    <a:pt x="13" y="1524"/>
                  </a:lnTo>
                  <a:lnTo>
                    <a:pt x="18" y="1530"/>
                  </a:lnTo>
                  <a:lnTo>
                    <a:pt x="24" y="1536"/>
                  </a:lnTo>
                  <a:lnTo>
                    <a:pt x="31" y="1540"/>
                  </a:lnTo>
                  <a:lnTo>
                    <a:pt x="38" y="1542"/>
                  </a:lnTo>
                  <a:lnTo>
                    <a:pt x="51" y="1544"/>
                  </a:lnTo>
                  <a:lnTo>
                    <a:pt x="62" y="1549"/>
                  </a:lnTo>
                  <a:lnTo>
                    <a:pt x="72" y="1554"/>
                  </a:lnTo>
                  <a:lnTo>
                    <a:pt x="80" y="1561"/>
                  </a:lnTo>
                  <a:lnTo>
                    <a:pt x="85" y="1564"/>
                  </a:lnTo>
                  <a:lnTo>
                    <a:pt x="91" y="1566"/>
                  </a:lnTo>
                  <a:lnTo>
                    <a:pt x="98" y="1568"/>
                  </a:lnTo>
                  <a:lnTo>
                    <a:pt x="104" y="1568"/>
                  </a:lnTo>
                  <a:lnTo>
                    <a:pt x="119" y="1569"/>
                  </a:lnTo>
                  <a:lnTo>
                    <a:pt x="133" y="1568"/>
                  </a:lnTo>
                  <a:lnTo>
                    <a:pt x="145" y="1569"/>
                  </a:lnTo>
                  <a:lnTo>
                    <a:pt x="154" y="1572"/>
                  </a:lnTo>
                  <a:lnTo>
                    <a:pt x="161" y="1575"/>
                  </a:lnTo>
                  <a:lnTo>
                    <a:pt x="165" y="1581"/>
                  </a:lnTo>
                  <a:lnTo>
                    <a:pt x="171" y="1586"/>
                  </a:lnTo>
                  <a:lnTo>
                    <a:pt x="176" y="1588"/>
                  </a:lnTo>
                  <a:lnTo>
                    <a:pt x="182" y="1589"/>
                  </a:lnTo>
                  <a:lnTo>
                    <a:pt x="188" y="1588"/>
                  </a:lnTo>
                  <a:lnTo>
                    <a:pt x="199" y="1578"/>
                  </a:lnTo>
                  <a:lnTo>
                    <a:pt x="213" y="1562"/>
                  </a:lnTo>
                  <a:lnTo>
                    <a:pt x="223" y="1557"/>
                  </a:lnTo>
                  <a:lnTo>
                    <a:pt x="228" y="1555"/>
                  </a:lnTo>
                  <a:lnTo>
                    <a:pt x="230" y="1556"/>
                  </a:lnTo>
                  <a:lnTo>
                    <a:pt x="231" y="1557"/>
                  </a:lnTo>
                  <a:lnTo>
                    <a:pt x="232" y="1560"/>
                  </a:lnTo>
                  <a:lnTo>
                    <a:pt x="231" y="1562"/>
                  </a:lnTo>
                  <a:lnTo>
                    <a:pt x="224" y="1572"/>
                  </a:lnTo>
                  <a:lnTo>
                    <a:pt x="214" y="1581"/>
                  </a:lnTo>
                  <a:lnTo>
                    <a:pt x="213" y="1584"/>
                  </a:lnTo>
                  <a:lnTo>
                    <a:pt x="214" y="1586"/>
                  </a:lnTo>
                  <a:lnTo>
                    <a:pt x="217" y="1588"/>
                  </a:lnTo>
                  <a:lnTo>
                    <a:pt x="220" y="1592"/>
                  </a:lnTo>
                  <a:lnTo>
                    <a:pt x="231" y="1598"/>
                  </a:lnTo>
                  <a:lnTo>
                    <a:pt x="242" y="1605"/>
                  </a:lnTo>
                  <a:lnTo>
                    <a:pt x="251" y="1612"/>
                  </a:lnTo>
                  <a:lnTo>
                    <a:pt x="258" y="1620"/>
                  </a:lnTo>
                  <a:lnTo>
                    <a:pt x="263" y="1629"/>
                  </a:lnTo>
                  <a:lnTo>
                    <a:pt x="265" y="1638"/>
                  </a:lnTo>
                  <a:lnTo>
                    <a:pt x="269" y="1648"/>
                  </a:lnTo>
                  <a:lnTo>
                    <a:pt x="271" y="1655"/>
                  </a:lnTo>
                  <a:lnTo>
                    <a:pt x="274" y="1658"/>
                  </a:lnTo>
                  <a:lnTo>
                    <a:pt x="276" y="1661"/>
                  </a:lnTo>
                  <a:lnTo>
                    <a:pt x="278" y="1662"/>
                  </a:lnTo>
                  <a:lnTo>
                    <a:pt x="283" y="1662"/>
                  </a:lnTo>
                  <a:lnTo>
                    <a:pt x="289" y="1661"/>
                  </a:lnTo>
                  <a:lnTo>
                    <a:pt x="294" y="1660"/>
                  </a:lnTo>
                  <a:lnTo>
                    <a:pt x="300" y="1656"/>
                  </a:lnTo>
                  <a:lnTo>
                    <a:pt x="307" y="1651"/>
                  </a:lnTo>
                  <a:lnTo>
                    <a:pt x="318" y="1645"/>
                  </a:lnTo>
                  <a:lnTo>
                    <a:pt x="330" y="1641"/>
                  </a:lnTo>
                  <a:lnTo>
                    <a:pt x="341" y="1637"/>
                  </a:lnTo>
                  <a:lnTo>
                    <a:pt x="353" y="1633"/>
                  </a:lnTo>
                  <a:lnTo>
                    <a:pt x="365" y="1631"/>
                  </a:lnTo>
                  <a:lnTo>
                    <a:pt x="375" y="1629"/>
                  </a:lnTo>
                  <a:lnTo>
                    <a:pt x="379" y="1627"/>
                  </a:lnTo>
                  <a:lnTo>
                    <a:pt x="383" y="1627"/>
                  </a:lnTo>
                  <a:lnTo>
                    <a:pt x="385" y="1629"/>
                  </a:lnTo>
                  <a:lnTo>
                    <a:pt x="387" y="1630"/>
                  </a:lnTo>
                  <a:lnTo>
                    <a:pt x="388" y="1636"/>
                  </a:lnTo>
                  <a:lnTo>
                    <a:pt x="387" y="1643"/>
                  </a:lnTo>
                  <a:lnTo>
                    <a:pt x="383" y="1652"/>
                  </a:lnTo>
                  <a:lnTo>
                    <a:pt x="379" y="1664"/>
                  </a:lnTo>
                  <a:lnTo>
                    <a:pt x="378" y="1670"/>
                  </a:lnTo>
                  <a:lnTo>
                    <a:pt x="377" y="1676"/>
                  </a:lnTo>
                  <a:lnTo>
                    <a:pt x="377" y="1682"/>
                  </a:lnTo>
                  <a:lnTo>
                    <a:pt x="378" y="1687"/>
                  </a:lnTo>
                  <a:lnTo>
                    <a:pt x="381" y="1692"/>
                  </a:lnTo>
                  <a:lnTo>
                    <a:pt x="382" y="1695"/>
                  </a:lnTo>
                  <a:lnTo>
                    <a:pt x="385" y="1698"/>
                  </a:lnTo>
                  <a:lnTo>
                    <a:pt x="389" y="1699"/>
                  </a:lnTo>
                  <a:lnTo>
                    <a:pt x="396" y="1701"/>
                  </a:lnTo>
                  <a:lnTo>
                    <a:pt x="401" y="1704"/>
                  </a:lnTo>
                  <a:lnTo>
                    <a:pt x="404" y="1708"/>
                  </a:lnTo>
                  <a:lnTo>
                    <a:pt x="407" y="1715"/>
                  </a:lnTo>
                  <a:lnTo>
                    <a:pt x="409" y="1725"/>
                  </a:lnTo>
                  <a:lnTo>
                    <a:pt x="410" y="1733"/>
                  </a:lnTo>
                  <a:lnTo>
                    <a:pt x="412" y="1738"/>
                  </a:lnTo>
                  <a:lnTo>
                    <a:pt x="414" y="1742"/>
                  </a:lnTo>
                  <a:lnTo>
                    <a:pt x="415" y="1744"/>
                  </a:lnTo>
                  <a:lnTo>
                    <a:pt x="419" y="1746"/>
                  </a:lnTo>
                  <a:lnTo>
                    <a:pt x="423" y="1750"/>
                  </a:lnTo>
                  <a:lnTo>
                    <a:pt x="428" y="1753"/>
                  </a:lnTo>
                  <a:lnTo>
                    <a:pt x="432" y="1761"/>
                  </a:lnTo>
                  <a:lnTo>
                    <a:pt x="434" y="1774"/>
                  </a:lnTo>
                  <a:lnTo>
                    <a:pt x="436" y="1782"/>
                  </a:lnTo>
                  <a:lnTo>
                    <a:pt x="438" y="1788"/>
                  </a:lnTo>
                  <a:lnTo>
                    <a:pt x="440" y="1794"/>
                  </a:lnTo>
                  <a:lnTo>
                    <a:pt x="444" y="1800"/>
                  </a:lnTo>
                  <a:lnTo>
                    <a:pt x="450" y="1808"/>
                  </a:lnTo>
                  <a:lnTo>
                    <a:pt x="458" y="1816"/>
                  </a:lnTo>
                  <a:lnTo>
                    <a:pt x="463" y="1821"/>
                  </a:lnTo>
                  <a:lnTo>
                    <a:pt x="466" y="1825"/>
                  </a:lnTo>
                  <a:lnTo>
                    <a:pt x="469" y="1830"/>
                  </a:lnTo>
                  <a:lnTo>
                    <a:pt x="470" y="1833"/>
                  </a:lnTo>
                  <a:lnTo>
                    <a:pt x="470" y="1838"/>
                  </a:lnTo>
                  <a:lnTo>
                    <a:pt x="469" y="1843"/>
                  </a:lnTo>
                  <a:lnTo>
                    <a:pt x="466" y="1846"/>
                  </a:lnTo>
                  <a:lnTo>
                    <a:pt x="461" y="1851"/>
                  </a:lnTo>
                  <a:lnTo>
                    <a:pt x="457" y="1856"/>
                  </a:lnTo>
                  <a:lnTo>
                    <a:pt x="453" y="1862"/>
                  </a:lnTo>
                  <a:lnTo>
                    <a:pt x="452" y="1868"/>
                  </a:lnTo>
                  <a:lnTo>
                    <a:pt x="451" y="1874"/>
                  </a:lnTo>
                  <a:lnTo>
                    <a:pt x="451" y="1879"/>
                  </a:lnTo>
                  <a:lnTo>
                    <a:pt x="452" y="1884"/>
                  </a:lnTo>
                  <a:lnTo>
                    <a:pt x="453" y="1890"/>
                  </a:lnTo>
                  <a:lnTo>
                    <a:pt x="456" y="1895"/>
                  </a:lnTo>
                  <a:lnTo>
                    <a:pt x="461" y="1903"/>
                  </a:lnTo>
                  <a:lnTo>
                    <a:pt x="465" y="1912"/>
                  </a:lnTo>
                  <a:lnTo>
                    <a:pt x="467" y="1922"/>
                  </a:lnTo>
                  <a:lnTo>
                    <a:pt x="469" y="1933"/>
                  </a:lnTo>
                  <a:lnTo>
                    <a:pt x="469" y="1939"/>
                  </a:lnTo>
                  <a:lnTo>
                    <a:pt x="470" y="1945"/>
                  </a:lnTo>
                  <a:lnTo>
                    <a:pt x="472" y="1951"/>
                  </a:lnTo>
                  <a:lnTo>
                    <a:pt x="475" y="1958"/>
                  </a:lnTo>
                  <a:lnTo>
                    <a:pt x="482" y="1971"/>
                  </a:lnTo>
                  <a:lnTo>
                    <a:pt x="492" y="1985"/>
                  </a:lnTo>
                  <a:lnTo>
                    <a:pt x="498" y="1992"/>
                  </a:lnTo>
                  <a:lnTo>
                    <a:pt x="502" y="2001"/>
                  </a:lnTo>
                  <a:lnTo>
                    <a:pt x="505" y="2009"/>
                  </a:lnTo>
                  <a:lnTo>
                    <a:pt x="508" y="2017"/>
                  </a:lnTo>
                  <a:lnTo>
                    <a:pt x="510" y="2024"/>
                  </a:lnTo>
                  <a:lnTo>
                    <a:pt x="513" y="2032"/>
                  </a:lnTo>
                  <a:lnTo>
                    <a:pt x="515" y="2039"/>
                  </a:lnTo>
                  <a:lnTo>
                    <a:pt x="519" y="2045"/>
                  </a:lnTo>
                  <a:lnTo>
                    <a:pt x="526" y="2051"/>
                  </a:lnTo>
                  <a:lnTo>
                    <a:pt x="534" y="2057"/>
                  </a:lnTo>
                  <a:lnTo>
                    <a:pt x="543" y="2060"/>
                  </a:lnTo>
                  <a:lnTo>
                    <a:pt x="555" y="2064"/>
                  </a:lnTo>
                  <a:lnTo>
                    <a:pt x="558" y="2063"/>
                  </a:lnTo>
                  <a:lnTo>
                    <a:pt x="560" y="2061"/>
                  </a:lnTo>
                  <a:lnTo>
                    <a:pt x="561" y="2060"/>
                  </a:lnTo>
                  <a:lnTo>
                    <a:pt x="562" y="2059"/>
                  </a:lnTo>
                  <a:lnTo>
                    <a:pt x="564" y="2057"/>
                  </a:lnTo>
                  <a:lnTo>
                    <a:pt x="564" y="2053"/>
                  </a:lnTo>
                  <a:lnTo>
                    <a:pt x="564" y="2047"/>
                  </a:lnTo>
                  <a:lnTo>
                    <a:pt x="561" y="2042"/>
                  </a:lnTo>
                  <a:lnTo>
                    <a:pt x="559" y="2040"/>
                  </a:lnTo>
                  <a:lnTo>
                    <a:pt x="555" y="2038"/>
                  </a:lnTo>
                  <a:lnTo>
                    <a:pt x="553" y="2034"/>
                  </a:lnTo>
                  <a:lnTo>
                    <a:pt x="551" y="2030"/>
                  </a:lnTo>
                  <a:lnTo>
                    <a:pt x="549" y="2026"/>
                  </a:lnTo>
                  <a:lnTo>
                    <a:pt x="552" y="2021"/>
                  </a:lnTo>
                  <a:lnTo>
                    <a:pt x="553" y="2020"/>
                  </a:lnTo>
                  <a:lnTo>
                    <a:pt x="555" y="2019"/>
                  </a:lnTo>
                  <a:lnTo>
                    <a:pt x="559" y="2017"/>
                  </a:lnTo>
                  <a:lnTo>
                    <a:pt x="561" y="2017"/>
                  </a:lnTo>
                  <a:lnTo>
                    <a:pt x="565" y="2019"/>
                  </a:lnTo>
                  <a:lnTo>
                    <a:pt x="568" y="2020"/>
                  </a:lnTo>
                  <a:lnTo>
                    <a:pt x="572" y="2021"/>
                  </a:lnTo>
                  <a:lnTo>
                    <a:pt x="574" y="2023"/>
                  </a:lnTo>
                  <a:lnTo>
                    <a:pt x="578" y="2027"/>
                  </a:lnTo>
                  <a:lnTo>
                    <a:pt x="584" y="2030"/>
                  </a:lnTo>
                  <a:lnTo>
                    <a:pt x="587" y="2033"/>
                  </a:lnTo>
                  <a:lnTo>
                    <a:pt x="592" y="2034"/>
                  </a:lnTo>
                  <a:lnTo>
                    <a:pt x="597" y="2034"/>
                  </a:lnTo>
                  <a:lnTo>
                    <a:pt x="602" y="2033"/>
                  </a:lnTo>
                  <a:lnTo>
                    <a:pt x="604" y="2032"/>
                  </a:lnTo>
                  <a:lnTo>
                    <a:pt x="606" y="2030"/>
                  </a:lnTo>
                  <a:lnTo>
                    <a:pt x="608" y="2028"/>
                  </a:lnTo>
                  <a:lnTo>
                    <a:pt x="608" y="2026"/>
                  </a:lnTo>
                  <a:lnTo>
                    <a:pt x="608" y="2021"/>
                  </a:lnTo>
                  <a:lnTo>
                    <a:pt x="608" y="2015"/>
                  </a:lnTo>
                  <a:lnTo>
                    <a:pt x="603" y="2004"/>
                  </a:lnTo>
                  <a:lnTo>
                    <a:pt x="599" y="1996"/>
                  </a:lnTo>
                  <a:lnTo>
                    <a:pt x="598" y="1994"/>
                  </a:lnTo>
                  <a:lnTo>
                    <a:pt x="598" y="1991"/>
                  </a:lnTo>
                  <a:lnTo>
                    <a:pt x="598" y="1988"/>
                  </a:lnTo>
                  <a:lnTo>
                    <a:pt x="601" y="1985"/>
                  </a:lnTo>
                  <a:lnTo>
                    <a:pt x="602" y="1983"/>
                  </a:lnTo>
                  <a:lnTo>
                    <a:pt x="605" y="1982"/>
                  </a:lnTo>
                  <a:lnTo>
                    <a:pt x="610" y="1982"/>
                  </a:lnTo>
                  <a:lnTo>
                    <a:pt x="616" y="1983"/>
                  </a:lnTo>
                  <a:lnTo>
                    <a:pt x="621" y="1985"/>
                  </a:lnTo>
                  <a:lnTo>
                    <a:pt x="626" y="1985"/>
                  </a:lnTo>
                  <a:lnTo>
                    <a:pt x="628" y="1984"/>
                  </a:lnTo>
                  <a:lnTo>
                    <a:pt x="630" y="1983"/>
                  </a:lnTo>
                  <a:lnTo>
                    <a:pt x="633" y="1980"/>
                  </a:lnTo>
                  <a:lnTo>
                    <a:pt x="635" y="1979"/>
                  </a:lnTo>
                  <a:lnTo>
                    <a:pt x="639" y="1978"/>
                  </a:lnTo>
                  <a:lnTo>
                    <a:pt x="643" y="1977"/>
                  </a:lnTo>
                  <a:lnTo>
                    <a:pt x="654" y="1977"/>
                  </a:lnTo>
                  <a:lnTo>
                    <a:pt x="665" y="1976"/>
                  </a:lnTo>
                  <a:lnTo>
                    <a:pt x="669" y="1975"/>
                  </a:lnTo>
                  <a:lnTo>
                    <a:pt x="674" y="1972"/>
                  </a:lnTo>
                  <a:lnTo>
                    <a:pt x="678" y="1970"/>
                  </a:lnTo>
                  <a:lnTo>
                    <a:pt x="681" y="1965"/>
                  </a:lnTo>
                  <a:lnTo>
                    <a:pt x="685" y="1957"/>
                  </a:lnTo>
                  <a:lnTo>
                    <a:pt x="689" y="1951"/>
                  </a:lnTo>
                  <a:lnTo>
                    <a:pt x="689" y="1947"/>
                  </a:lnTo>
                  <a:lnTo>
                    <a:pt x="689" y="1945"/>
                  </a:lnTo>
                  <a:lnTo>
                    <a:pt x="687" y="1942"/>
                  </a:lnTo>
                  <a:lnTo>
                    <a:pt x="686" y="1941"/>
                  </a:lnTo>
                  <a:lnTo>
                    <a:pt x="671" y="1933"/>
                  </a:lnTo>
                  <a:lnTo>
                    <a:pt x="653" y="1922"/>
                  </a:lnTo>
                  <a:lnTo>
                    <a:pt x="652" y="1920"/>
                  </a:lnTo>
                  <a:lnTo>
                    <a:pt x="650" y="1919"/>
                  </a:lnTo>
                  <a:lnTo>
                    <a:pt x="652" y="1916"/>
                  </a:lnTo>
                  <a:lnTo>
                    <a:pt x="653" y="1915"/>
                  </a:lnTo>
                  <a:lnTo>
                    <a:pt x="658" y="1914"/>
                  </a:lnTo>
                  <a:lnTo>
                    <a:pt x="667" y="1914"/>
                  </a:lnTo>
                  <a:lnTo>
                    <a:pt x="680" y="1916"/>
                  </a:lnTo>
                  <a:lnTo>
                    <a:pt x="697" y="1919"/>
                  </a:lnTo>
                  <a:lnTo>
                    <a:pt x="712" y="1922"/>
                  </a:lnTo>
                  <a:lnTo>
                    <a:pt x="723" y="1926"/>
                  </a:lnTo>
                  <a:lnTo>
                    <a:pt x="730" y="1931"/>
                  </a:lnTo>
                  <a:lnTo>
                    <a:pt x="736" y="1938"/>
                  </a:lnTo>
                  <a:lnTo>
                    <a:pt x="740" y="1946"/>
                  </a:lnTo>
                  <a:lnTo>
                    <a:pt x="742" y="1956"/>
                  </a:lnTo>
                  <a:lnTo>
                    <a:pt x="741" y="1964"/>
                  </a:lnTo>
                  <a:lnTo>
                    <a:pt x="737" y="1975"/>
                  </a:lnTo>
                  <a:lnTo>
                    <a:pt x="732" y="1985"/>
                  </a:lnTo>
                  <a:lnTo>
                    <a:pt x="728" y="1995"/>
                  </a:lnTo>
                  <a:lnTo>
                    <a:pt x="727" y="2000"/>
                  </a:lnTo>
                  <a:lnTo>
                    <a:pt x="728" y="2004"/>
                  </a:lnTo>
                  <a:lnTo>
                    <a:pt x="729" y="2008"/>
                  </a:lnTo>
                  <a:lnTo>
                    <a:pt x="730" y="2009"/>
                  </a:lnTo>
                  <a:lnTo>
                    <a:pt x="732" y="2010"/>
                  </a:lnTo>
                  <a:lnTo>
                    <a:pt x="736" y="2009"/>
                  </a:lnTo>
                  <a:lnTo>
                    <a:pt x="741" y="2007"/>
                  </a:lnTo>
                  <a:lnTo>
                    <a:pt x="746" y="2003"/>
                  </a:lnTo>
                  <a:lnTo>
                    <a:pt x="750" y="1998"/>
                  </a:lnTo>
                  <a:lnTo>
                    <a:pt x="755" y="1994"/>
                  </a:lnTo>
                  <a:lnTo>
                    <a:pt x="757" y="1988"/>
                  </a:lnTo>
                  <a:lnTo>
                    <a:pt x="760" y="1980"/>
                  </a:lnTo>
                  <a:lnTo>
                    <a:pt x="760" y="1973"/>
                  </a:lnTo>
                  <a:lnTo>
                    <a:pt x="760" y="1965"/>
                  </a:lnTo>
                  <a:lnTo>
                    <a:pt x="759" y="1957"/>
                  </a:lnTo>
                  <a:lnTo>
                    <a:pt x="756" y="1948"/>
                  </a:lnTo>
                  <a:lnTo>
                    <a:pt x="755" y="1940"/>
                  </a:lnTo>
                  <a:lnTo>
                    <a:pt x="753" y="1932"/>
                  </a:lnTo>
                  <a:lnTo>
                    <a:pt x="753" y="1925"/>
                  </a:lnTo>
                  <a:lnTo>
                    <a:pt x="753" y="1919"/>
                  </a:lnTo>
                  <a:lnTo>
                    <a:pt x="755" y="1908"/>
                  </a:lnTo>
                  <a:lnTo>
                    <a:pt x="756" y="1896"/>
                  </a:lnTo>
                  <a:lnTo>
                    <a:pt x="757" y="1884"/>
                  </a:lnTo>
                  <a:lnTo>
                    <a:pt x="760" y="1877"/>
                  </a:lnTo>
                  <a:lnTo>
                    <a:pt x="765" y="1875"/>
                  </a:lnTo>
                  <a:lnTo>
                    <a:pt x="775" y="1872"/>
                  </a:lnTo>
                  <a:lnTo>
                    <a:pt x="780" y="1871"/>
                  </a:lnTo>
                  <a:lnTo>
                    <a:pt x="785" y="1871"/>
                  </a:lnTo>
                  <a:lnTo>
                    <a:pt x="790" y="1872"/>
                  </a:lnTo>
                  <a:lnTo>
                    <a:pt x="791" y="1874"/>
                  </a:lnTo>
                  <a:lnTo>
                    <a:pt x="792" y="1876"/>
                  </a:lnTo>
                  <a:lnTo>
                    <a:pt x="792" y="1879"/>
                  </a:lnTo>
                  <a:lnTo>
                    <a:pt x="791" y="1884"/>
                  </a:lnTo>
                  <a:lnTo>
                    <a:pt x="788" y="1889"/>
                  </a:lnTo>
                  <a:lnTo>
                    <a:pt x="785" y="1896"/>
                  </a:lnTo>
                  <a:lnTo>
                    <a:pt x="780" y="1903"/>
                  </a:lnTo>
                  <a:lnTo>
                    <a:pt x="776" y="1912"/>
                  </a:lnTo>
                  <a:lnTo>
                    <a:pt x="775" y="1921"/>
                  </a:lnTo>
                  <a:lnTo>
                    <a:pt x="775" y="1923"/>
                  </a:lnTo>
                  <a:lnTo>
                    <a:pt x="778" y="1926"/>
                  </a:lnTo>
                  <a:lnTo>
                    <a:pt x="780" y="1928"/>
                  </a:lnTo>
                  <a:lnTo>
                    <a:pt x="782" y="1928"/>
                  </a:lnTo>
                  <a:lnTo>
                    <a:pt x="786" y="1928"/>
                  </a:lnTo>
                  <a:lnTo>
                    <a:pt x="790" y="1927"/>
                  </a:lnTo>
                  <a:lnTo>
                    <a:pt x="792" y="1923"/>
                  </a:lnTo>
                  <a:lnTo>
                    <a:pt x="794" y="1919"/>
                  </a:lnTo>
                  <a:lnTo>
                    <a:pt x="799" y="1908"/>
                  </a:lnTo>
                  <a:lnTo>
                    <a:pt x="806" y="1898"/>
                  </a:lnTo>
                  <a:lnTo>
                    <a:pt x="815" y="1890"/>
                  </a:lnTo>
                  <a:lnTo>
                    <a:pt x="823" y="1883"/>
                  </a:lnTo>
                  <a:lnTo>
                    <a:pt x="830" y="1877"/>
                  </a:lnTo>
                  <a:lnTo>
                    <a:pt x="836" y="1872"/>
                  </a:lnTo>
                  <a:lnTo>
                    <a:pt x="841" y="1868"/>
                  </a:lnTo>
                  <a:lnTo>
                    <a:pt x="842" y="1865"/>
                  </a:lnTo>
                  <a:lnTo>
                    <a:pt x="841" y="1849"/>
                  </a:lnTo>
                  <a:lnTo>
                    <a:pt x="841" y="1834"/>
                  </a:lnTo>
                  <a:lnTo>
                    <a:pt x="843" y="1822"/>
                  </a:lnTo>
                  <a:lnTo>
                    <a:pt x="845" y="1812"/>
                  </a:lnTo>
                  <a:lnTo>
                    <a:pt x="849" y="1805"/>
                  </a:lnTo>
                  <a:lnTo>
                    <a:pt x="854" y="1799"/>
                  </a:lnTo>
                  <a:lnTo>
                    <a:pt x="860" y="1794"/>
                  </a:lnTo>
                  <a:lnTo>
                    <a:pt x="867" y="1790"/>
                  </a:lnTo>
                  <a:lnTo>
                    <a:pt x="879" y="1789"/>
                  </a:lnTo>
                  <a:lnTo>
                    <a:pt x="892" y="1788"/>
                  </a:lnTo>
                  <a:lnTo>
                    <a:pt x="899" y="1787"/>
                  </a:lnTo>
                  <a:lnTo>
                    <a:pt x="907" y="1784"/>
                  </a:lnTo>
                  <a:lnTo>
                    <a:pt x="914" y="1781"/>
                  </a:lnTo>
                  <a:lnTo>
                    <a:pt x="921" y="1775"/>
                  </a:lnTo>
                  <a:lnTo>
                    <a:pt x="925" y="1771"/>
                  </a:lnTo>
                  <a:lnTo>
                    <a:pt x="927" y="1768"/>
                  </a:lnTo>
                  <a:lnTo>
                    <a:pt x="927" y="1763"/>
                  </a:lnTo>
                  <a:lnTo>
                    <a:pt x="927" y="1758"/>
                  </a:lnTo>
                  <a:lnTo>
                    <a:pt x="925" y="1748"/>
                  </a:lnTo>
                  <a:lnTo>
                    <a:pt x="920" y="1737"/>
                  </a:lnTo>
                  <a:lnTo>
                    <a:pt x="917" y="1734"/>
                  </a:lnTo>
                  <a:lnTo>
                    <a:pt x="910" y="1730"/>
                  </a:lnTo>
                  <a:lnTo>
                    <a:pt x="899" y="1725"/>
                  </a:lnTo>
                  <a:lnTo>
                    <a:pt x="886" y="1721"/>
                  </a:lnTo>
                  <a:lnTo>
                    <a:pt x="872" y="1718"/>
                  </a:lnTo>
                  <a:lnTo>
                    <a:pt x="856" y="1715"/>
                  </a:lnTo>
                  <a:lnTo>
                    <a:pt x="842" y="1714"/>
                  </a:lnTo>
                  <a:lnTo>
                    <a:pt x="829" y="1715"/>
                  </a:lnTo>
                  <a:lnTo>
                    <a:pt x="822" y="1717"/>
                  </a:lnTo>
                  <a:lnTo>
                    <a:pt x="816" y="1717"/>
                  </a:lnTo>
                  <a:lnTo>
                    <a:pt x="811" y="1715"/>
                  </a:lnTo>
                  <a:lnTo>
                    <a:pt x="807" y="1714"/>
                  </a:lnTo>
                  <a:lnTo>
                    <a:pt x="805" y="1712"/>
                  </a:lnTo>
                  <a:lnTo>
                    <a:pt x="804" y="1709"/>
                  </a:lnTo>
                  <a:lnTo>
                    <a:pt x="805" y="1706"/>
                  </a:lnTo>
                  <a:lnTo>
                    <a:pt x="806" y="1702"/>
                  </a:lnTo>
                  <a:lnTo>
                    <a:pt x="807" y="1698"/>
                  </a:lnTo>
                  <a:lnTo>
                    <a:pt x="810" y="1693"/>
                  </a:lnTo>
                  <a:lnTo>
                    <a:pt x="812" y="1689"/>
                  </a:lnTo>
                  <a:lnTo>
                    <a:pt x="816" y="1686"/>
                  </a:lnTo>
                  <a:lnTo>
                    <a:pt x="820" y="1683"/>
                  </a:lnTo>
                  <a:lnTo>
                    <a:pt x="828" y="1681"/>
                  </a:lnTo>
                  <a:lnTo>
                    <a:pt x="836" y="1680"/>
                  </a:lnTo>
                  <a:lnTo>
                    <a:pt x="847" y="1679"/>
                  </a:lnTo>
                  <a:lnTo>
                    <a:pt x="854" y="1679"/>
                  </a:lnTo>
                  <a:lnTo>
                    <a:pt x="858" y="1679"/>
                  </a:lnTo>
                  <a:lnTo>
                    <a:pt x="861" y="1680"/>
                  </a:lnTo>
                  <a:lnTo>
                    <a:pt x="864" y="1682"/>
                  </a:lnTo>
                  <a:lnTo>
                    <a:pt x="866" y="1682"/>
                  </a:lnTo>
                  <a:lnTo>
                    <a:pt x="868" y="1682"/>
                  </a:lnTo>
                  <a:lnTo>
                    <a:pt x="869" y="1681"/>
                  </a:lnTo>
                  <a:lnTo>
                    <a:pt x="872" y="1679"/>
                  </a:lnTo>
                  <a:lnTo>
                    <a:pt x="875" y="1674"/>
                  </a:lnTo>
                  <a:lnTo>
                    <a:pt x="878" y="1668"/>
                  </a:lnTo>
                  <a:lnTo>
                    <a:pt x="878" y="1661"/>
                  </a:lnTo>
                  <a:lnTo>
                    <a:pt x="876" y="1655"/>
                  </a:lnTo>
                  <a:lnTo>
                    <a:pt x="875" y="1652"/>
                  </a:lnTo>
                  <a:lnTo>
                    <a:pt x="872" y="1650"/>
                  </a:lnTo>
                  <a:lnTo>
                    <a:pt x="868" y="1649"/>
                  </a:lnTo>
                  <a:lnTo>
                    <a:pt x="864" y="1649"/>
                  </a:lnTo>
                  <a:lnTo>
                    <a:pt x="855" y="1648"/>
                  </a:lnTo>
                  <a:lnTo>
                    <a:pt x="845" y="1647"/>
                  </a:lnTo>
                  <a:lnTo>
                    <a:pt x="842" y="1647"/>
                  </a:lnTo>
                  <a:lnTo>
                    <a:pt x="837" y="1644"/>
                  </a:lnTo>
                  <a:lnTo>
                    <a:pt x="835" y="1643"/>
                  </a:lnTo>
                  <a:lnTo>
                    <a:pt x="832" y="1641"/>
                  </a:lnTo>
                  <a:lnTo>
                    <a:pt x="832" y="1637"/>
                  </a:lnTo>
                  <a:lnTo>
                    <a:pt x="835" y="1633"/>
                  </a:lnTo>
                  <a:lnTo>
                    <a:pt x="839" y="1630"/>
                  </a:lnTo>
                  <a:lnTo>
                    <a:pt x="845" y="1626"/>
                  </a:lnTo>
                  <a:lnTo>
                    <a:pt x="860" y="1620"/>
                  </a:lnTo>
                  <a:lnTo>
                    <a:pt x="873" y="1618"/>
                  </a:lnTo>
                  <a:lnTo>
                    <a:pt x="878" y="1618"/>
                  </a:lnTo>
                  <a:lnTo>
                    <a:pt x="882" y="1619"/>
                  </a:lnTo>
                  <a:lnTo>
                    <a:pt x="887" y="1620"/>
                  </a:lnTo>
                  <a:lnTo>
                    <a:pt x="891" y="1623"/>
                  </a:lnTo>
                  <a:lnTo>
                    <a:pt x="895" y="1625"/>
                  </a:lnTo>
                  <a:lnTo>
                    <a:pt x="898" y="1627"/>
                  </a:lnTo>
                  <a:lnTo>
                    <a:pt x="901" y="1631"/>
                  </a:lnTo>
                  <a:lnTo>
                    <a:pt x="904" y="1635"/>
                  </a:lnTo>
                  <a:lnTo>
                    <a:pt x="905" y="1638"/>
                  </a:lnTo>
                  <a:lnTo>
                    <a:pt x="905" y="1642"/>
                  </a:lnTo>
                  <a:lnTo>
                    <a:pt x="905" y="1647"/>
                  </a:lnTo>
                  <a:lnTo>
                    <a:pt x="905" y="1650"/>
                  </a:lnTo>
                  <a:lnTo>
                    <a:pt x="902" y="1657"/>
                  </a:lnTo>
                  <a:lnTo>
                    <a:pt x="899" y="1666"/>
                  </a:lnTo>
                  <a:lnTo>
                    <a:pt x="898" y="1669"/>
                  </a:lnTo>
                  <a:lnTo>
                    <a:pt x="898" y="1673"/>
                  </a:lnTo>
                  <a:lnTo>
                    <a:pt x="898" y="1676"/>
                  </a:lnTo>
                  <a:lnTo>
                    <a:pt x="898" y="1681"/>
                  </a:lnTo>
                  <a:lnTo>
                    <a:pt x="899" y="1685"/>
                  </a:lnTo>
                  <a:lnTo>
                    <a:pt x="901" y="1688"/>
                  </a:lnTo>
                  <a:lnTo>
                    <a:pt x="904" y="1692"/>
                  </a:lnTo>
                  <a:lnTo>
                    <a:pt x="907" y="1694"/>
                  </a:lnTo>
                  <a:lnTo>
                    <a:pt x="912" y="1695"/>
                  </a:lnTo>
                  <a:lnTo>
                    <a:pt x="917" y="1694"/>
                  </a:lnTo>
                  <a:lnTo>
                    <a:pt x="923" y="1692"/>
                  </a:lnTo>
                  <a:lnTo>
                    <a:pt x="929" y="1688"/>
                  </a:lnTo>
                  <a:lnTo>
                    <a:pt x="933" y="1683"/>
                  </a:lnTo>
                  <a:lnTo>
                    <a:pt x="938" y="1679"/>
                  </a:lnTo>
                  <a:lnTo>
                    <a:pt x="942" y="1675"/>
                  </a:lnTo>
                  <a:lnTo>
                    <a:pt x="944" y="1670"/>
                  </a:lnTo>
                  <a:lnTo>
                    <a:pt x="944" y="1664"/>
                  </a:lnTo>
                  <a:lnTo>
                    <a:pt x="943" y="1658"/>
                  </a:lnTo>
                  <a:lnTo>
                    <a:pt x="939" y="1654"/>
                  </a:lnTo>
                  <a:lnTo>
                    <a:pt x="933" y="1649"/>
                  </a:lnTo>
                  <a:lnTo>
                    <a:pt x="930" y="1647"/>
                  </a:lnTo>
                  <a:lnTo>
                    <a:pt x="926" y="1642"/>
                  </a:lnTo>
                  <a:lnTo>
                    <a:pt x="924" y="1637"/>
                  </a:lnTo>
                  <a:lnTo>
                    <a:pt x="921" y="1631"/>
                  </a:lnTo>
                  <a:lnTo>
                    <a:pt x="919" y="1625"/>
                  </a:lnTo>
                  <a:lnTo>
                    <a:pt x="918" y="1617"/>
                  </a:lnTo>
                  <a:lnTo>
                    <a:pt x="918" y="1608"/>
                  </a:lnTo>
                  <a:lnTo>
                    <a:pt x="919" y="1599"/>
                  </a:lnTo>
                  <a:lnTo>
                    <a:pt x="921" y="1591"/>
                  </a:lnTo>
                  <a:lnTo>
                    <a:pt x="924" y="1584"/>
                  </a:lnTo>
                  <a:lnTo>
                    <a:pt x="926" y="1580"/>
                  </a:lnTo>
                  <a:lnTo>
                    <a:pt x="929" y="1578"/>
                  </a:lnTo>
                  <a:lnTo>
                    <a:pt x="931" y="1578"/>
                  </a:lnTo>
                  <a:lnTo>
                    <a:pt x="932" y="1579"/>
                  </a:lnTo>
                  <a:lnTo>
                    <a:pt x="935" y="1581"/>
                  </a:lnTo>
                  <a:lnTo>
                    <a:pt x="936" y="1584"/>
                  </a:lnTo>
                  <a:lnTo>
                    <a:pt x="937" y="1594"/>
                  </a:lnTo>
                  <a:lnTo>
                    <a:pt x="937" y="1608"/>
                  </a:lnTo>
                  <a:lnTo>
                    <a:pt x="937" y="1623"/>
                  </a:lnTo>
                  <a:lnTo>
                    <a:pt x="938" y="1631"/>
                  </a:lnTo>
                  <a:lnTo>
                    <a:pt x="941" y="1635"/>
                  </a:lnTo>
                  <a:lnTo>
                    <a:pt x="943" y="1637"/>
                  </a:lnTo>
                  <a:lnTo>
                    <a:pt x="946" y="1638"/>
                  </a:lnTo>
                  <a:lnTo>
                    <a:pt x="949" y="1638"/>
                  </a:lnTo>
                  <a:lnTo>
                    <a:pt x="954" y="1639"/>
                  </a:lnTo>
                  <a:lnTo>
                    <a:pt x="961" y="1638"/>
                  </a:lnTo>
                  <a:lnTo>
                    <a:pt x="963" y="1638"/>
                  </a:lnTo>
                  <a:lnTo>
                    <a:pt x="967" y="1636"/>
                  </a:lnTo>
                  <a:lnTo>
                    <a:pt x="969" y="1633"/>
                  </a:lnTo>
                  <a:lnTo>
                    <a:pt x="971" y="1631"/>
                  </a:lnTo>
                  <a:lnTo>
                    <a:pt x="974" y="1626"/>
                  </a:lnTo>
                  <a:lnTo>
                    <a:pt x="977" y="1623"/>
                  </a:lnTo>
                  <a:lnTo>
                    <a:pt x="981" y="1619"/>
                  </a:lnTo>
                  <a:lnTo>
                    <a:pt x="986" y="1616"/>
                  </a:lnTo>
                  <a:lnTo>
                    <a:pt x="992" y="1612"/>
                  </a:lnTo>
                  <a:lnTo>
                    <a:pt x="996" y="1610"/>
                  </a:lnTo>
                  <a:lnTo>
                    <a:pt x="1004" y="1610"/>
                  </a:lnTo>
                  <a:lnTo>
                    <a:pt x="1009" y="1610"/>
                  </a:lnTo>
                  <a:lnTo>
                    <a:pt x="1015" y="1610"/>
                  </a:lnTo>
                  <a:lnTo>
                    <a:pt x="1020" y="1610"/>
                  </a:lnTo>
                  <a:lnTo>
                    <a:pt x="1024" y="1608"/>
                  </a:lnTo>
                  <a:lnTo>
                    <a:pt x="1026" y="1607"/>
                  </a:lnTo>
                  <a:lnTo>
                    <a:pt x="1027" y="1606"/>
                  </a:lnTo>
                  <a:lnTo>
                    <a:pt x="1028" y="1603"/>
                  </a:lnTo>
                  <a:lnTo>
                    <a:pt x="1028" y="1599"/>
                  </a:lnTo>
                  <a:lnTo>
                    <a:pt x="1027" y="1595"/>
                  </a:lnTo>
                  <a:lnTo>
                    <a:pt x="1027" y="1586"/>
                  </a:lnTo>
                  <a:lnTo>
                    <a:pt x="1027" y="1578"/>
                  </a:lnTo>
                  <a:lnTo>
                    <a:pt x="1028" y="1573"/>
                  </a:lnTo>
                  <a:lnTo>
                    <a:pt x="1028" y="1569"/>
                  </a:lnTo>
                  <a:lnTo>
                    <a:pt x="1030" y="1567"/>
                  </a:lnTo>
                  <a:lnTo>
                    <a:pt x="1032" y="1566"/>
                  </a:lnTo>
                  <a:lnTo>
                    <a:pt x="1033" y="1566"/>
                  </a:lnTo>
                  <a:lnTo>
                    <a:pt x="1034" y="1566"/>
                  </a:lnTo>
                  <a:lnTo>
                    <a:pt x="1036" y="1568"/>
                  </a:lnTo>
                  <a:lnTo>
                    <a:pt x="1037" y="1570"/>
                  </a:lnTo>
                  <a:lnTo>
                    <a:pt x="1038" y="1576"/>
                  </a:lnTo>
                  <a:lnTo>
                    <a:pt x="1039" y="1585"/>
                  </a:lnTo>
                  <a:lnTo>
                    <a:pt x="1039" y="1588"/>
                  </a:lnTo>
                  <a:lnTo>
                    <a:pt x="1040" y="1592"/>
                  </a:lnTo>
                  <a:lnTo>
                    <a:pt x="1042" y="1594"/>
                  </a:lnTo>
                  <a:lnTo>
                    <a:pt x="1044" y="1598"/>
                  </a:lnTo>
                  <a:lnTo>
                    <a:pt x="1048" y="1600"/>
                  </a:lnTo>
                  <a:lnTo>
                    <a:pt x="1051" y="1603"/>
                  </a:lnTo>
                  <a:lnTo>
                    <a:pt x="1056" y="1604"/>
                  </a:lnTo>
                  <a:lnTo>
                    <a:pt x="1062" y="1604"/>
                  </a:lnTo>
                  <a:lnTo>
                    <a:pt x="1074" y="1603"/>
                  </a:lnTo>
                  <a:lnTo>
                    <a:pt x="1083" y="1603"/>
                  </a:lnTo>
                  <a:lnTo>
                    <a:pt x="1087" y="1604"/>
                  </a:lnTo>
                  <a:lnTo>
                    <a:pt x="1089" y="1606"/>
                  </a:lnTo>
                  <a:lnTo>
                    <a:pt x="1090" y="1610"/>
                  </a:lnTo>
                  <a:lnTo>
                    <a:pt x="1090" y="1616"/>
                  </a:lnTo>
                  <a:lnTo>
                    <a:pt x="1089" y="1626"/>
                  </a:lnTo>
                  <a:lnTo>
                    <a:pt x="1090" y="1635"/>
                  </a:lnTo>
                  <a:lnTo>
                    <a:pt x="1091" y="1638"/>
                  </a:lnTo>
                  <a:lnTo>
                    <a:pt x="1093" y="1641"/>
                  </a:lnTo>
                  <a:lnTo>
                    <a:pt x="1095" y="1642"/>
                  </a:lnTo>
                  <a:lnTo>
                    <a:pt x="1097" y="1643"/>
                  </a:lnTo>
                  <a:lnTo>
                    <a:pt x="1101" y="1644"/>
                  </a:lnTo>
                  <a:lnTo>
                    <a:pt x="1103" y="1642"/>
                  </a:lnTo>
                  <a:lnTo>
                    <a:pt x="1106" y="1638"/>
                  </a:lnTo>
                  <a:lnTo>
                    <a:pt x="1108" y="1635"/>
                  </a:lnTo>
                  <a:lnTo>
                    <a:pt x="1113" y="1625"/>
                  </a:lnTo>
                  <a:lnTo>
                    <a:pt x="1118" y="1617"/>
                  </a:lnTo>
                  <a:lnTo>
                    <a:pt x="1122" y="1608"/>
                  </a:lnTo>
                  <a:lnTo>
                    <a:pt x="1126" y="1601"/>
                  </a:lnTo>
                  <a:lnTo>
                    <a:pt x="1127" y="1597"/>
                  </a:lnTo>
                  <a:lnTo>
                    <a:pt x="1127" y="1594"/>
                  </a:lnTo>
                  <a:lnTo>
                    <a:pt x="1126" y="1591"/>
                  </a:lnTo>
                  <a:lnTo>
                    <a:pt x="1124" y="1588"/>
                  </a:lnTo>
                  <a:lnTo>
                    <a:pt x="1119" y="1584"/>
                  </a:lnTo>
                  <a:lnTo>
                    <a:pt x="1114" y="1578"/>
                  </a:lnTo>
                  <a:lnTo>
                    <a:pt x="1112" y="1575"/>
                  </a:lnTo>
                  <a:lnTo>
                    <a:pt x="1111" y="1573"/>
                  </a:lnTo>
                  <a:lnTo>
                    <a:pt x="1111" y="1569"/>
                  </a:lnTo>
                  <a:lnTo>
                    <a:pt x="1112" y="1568"/>
                  </a:lnTo>
                  <a:lnTo>
                    <a:pt x="1124" y="1566"/>
                  </a:lnTo>
                  <a:lnTo>
                    <a:pt x="1137" y="1563"/>
                  </a:lnTo>
                  <a:lnTo>
                    <a:pt x="1146" y="1553"/>
                  </a:lnTo>
                  <a:lnTo>
                    <a:pt x="1157" y="1538"/>
                  </a:lnTo>
                  <a:lnTo>
                    <a:pt x="1159" y="1536"/>
                  </a:lnTo>
                  <a:lnTo>
                    <a:pt x="1160" y="1532"/>
                  </a:lnTo>
                  <a:lnTo>
                    <a:pt x="1162" y="1529"/>
                  </a:lnTo>
                  <a:lnTo>
                    <a:pt x="1162" y="1526"/>
                  </a:lnTo>
                  <a:lnTo>
                    <a:pt x="1160" y="1524"/>
                  </a:lnTo>
                  <a:lnTo>
                    <a:pt x="1159" y="1522"/>
                  </a:lnTo>
                  <a:lnTo>
                    <a:pt x="1156" y="1521"/>
                  </a:lnTo>
                  <a:lnTo>
                    <a:pt x="1152" y="1521"/>
                  </a:lnTo>
                  <a:lnTo>
                    <a:pt x="1143" y="1519"/>
                  </a:lnTo>
                  <a:lnTo>
                    <a:pt x="1130" y="1518"/>
                  </a:lnTo>
                  <a:lnTo>
                    <a:pt x="1119" y="1516"/>
                  </a:lnTo>
                  <a:lnTo>
                    <a:pt x="1112" y="1512"/>
                  </a:lnTo>
                  <a:lnTo>
                    <a:pt x="1108" y="1507"/>
                  </a:lnTo>
                  <a:lnTo>
                    <a:pt x="1106" y="1501"/>
                  </a:lnTo>
                  <a:lnTo>
                    <a:pt x="1106" y="1499"/>
                  </a:lnTo>
                  <a:lnTo>
                    <a:pt x="1107" y="1496"/>
                  </a:lnTo>
                  <a:lnTo>
                    <a:pt x="1108" y="1493"/>
                  </a:lnTo>
                  <a:lnTo>
                    <a:pt x="1111" y="1491"/>
                  </a:lnTo>
                  <a:lnTo>
                    <a:pt x="1115" y="1488"/>
                  </a:lnTo>
                  <a:lnTo>
                    <a:pt x="1120" y="1486"/>
                  </a:lnTo>
                  <a:lnTo>
                    <a:pt x="1125" y="1486"/>
                  </a:lnTo>
                  <a:lnTo>
                    <a:pt x="1130" y="1488"/>
                  </a:lnTo>
                  <a:lnTo>
                    <a:pt x="1137" y="1490"/>
                  </a:lnTo>
                  <a:lnTo>
                    <a:pt x="1149" y="1490"/>
                  </a:lnTo>
                  <a:lnTo>
                    <a:pt x="1162" y="1488"/>
                  </a:lnTo>
                  <a:lnTo>
                    <a:pt x="1174" y="1486"/>
                  </a:lnTo>
                  <a:lnTo>
                    <a:pt x="1183" y="1482"/>
                  </a:lnTo>
                  <a:lnTo>
                    <a:pt x="1191" y="1480"/>
                  </a:lnTo>
                  <a:lnTo>
                    <a:pt x="1200" y="1478"/>
                  </a:lnTo>
                  <a:lnTo>
                    <a:pt x="1213" y="1477"/>
                  </a:lnTo>
                  <a:lnTo>
                    <a:pt x="1225" y="1475"/>
                  </a:lnTo>
                  <a:lnTo>
                    <a:pt x="1232" y="1474"/>
                  </a:lnTo>
                  <a:lnTo>
                    <a:pt x="1233" y="1472"/>
                  </a:lnTo>
                  <a:lnTo>
                    <a:pt x="1232" y="1471"/>
                  </a:lnTo>
                  <a:lnTo>
                    <a:pt x="1231" y="1468"/>
                  </a:lnTo>
                  <a:lnTo>
                    <a:pt x="1227" y="1467"/>
                  </a:lnTo>
                  <a:lnTo>
                    <a:pt x="1219" y="1465"/>
                  </a:lnTo>
                  <a:lnTo>
                    <a:pt x="1209" y="1462"/>
                  </a:lnTo>
                  <a:lnTo>
                    <a:pt x="1206" y="1461"/>
                  </a:lnTo>
                  <a:lnTo>
                    <a:pt x="1201" y="1459"/>
                  </a:lnTo>
                  <a:lnTo>
                    <a:pt x="1197" y="1456"/>
                  </a:lnTo>
                  <a:lnTo>
                    <a:pt x="1194" y="1453"/>
                  </a:lnTo>
                  <a:lnTo>
                    <a:pt x="1193" y="1449"/>
                  </a:lnTo>
                  <a:lnTo>
                    <a:pt x="1193" y="1447"/>
                  </a:lnTo>
                  <a:lnTo>
                    <a:pt x="1195" y="1444"/>
                  </a:lnTo>
                  <a:lnTo>
                    <a:pt x="1198" y="1443"/>
                  </a:lnTo>
                  <a:lnTo>
                    <a:pt x="1209" y="1443"/>
                  </a:lnTo>
                  <a:lnTo>
                    <a:pt x="1219" y="1444"/>
                  </a:lnTo>
                  <a:lnTo>
                    <a:pt x="1228" y="1447"/>
                  </a:lnTo>
                  <a:lnTo>
                    <a:pt x="1235" y="1447"/>
                  </a:lnTo>
                  <a:lnTo>
                    <a:pt x="1239" y="1446"/>
                  </a:lnTo>
                  <a:lnTo>
                    <a:pt x="1240" y="1444"/>
                  </a:lnTo>
                  <a:lnTo>
                    <a:pt x="1241" y="1443"/>
                  </a:lnTo>
                  <a:lnTo>
                    <a:pt x="1242" y="1441"/>
                  </a:lnTo>
                  <a:lnTo>
                    <a:pt x="1239" y="1430"/>
                  </a:lnTo>
                  <a:lnTo>
                    <a:pt x="1237" y="1414"/>
                  </a:lnTo>
                  <a:lnTo>
                    <a:pt x="1235" y="1406"/>
                  </a:lnTo>
                  <a:lnTo>
                    <a:pt x="1234" y="1403"/>
                  </a:lnTo>
                  <a:lnTo>
                    <a:pt x="1232" y="1402"/>
                  </a:lnTo>
                  <a:lnTo>
                    <a:pt x="1231" y="1403"/>
                  </a:lnTo>
                  <a:lnTo>
                    <a:pt x="1228" y="1405"/>
                  </a:lnTo>
                  <a:lnTo>
                    <a:pt x="1226" y="1408"/>
                  </a:lnTo>
                  <a:lnTo>
                    <a:pt x="1222" y="1411"/>
                  </a:lnTo>
                  <a:lnTo>
                    <a:pt x="1219" y="1414"/>
                  </a:lnTo>
                  <a:lnTo>
                    <a:pt x="1215" y="1416"/>
                  </a:lnTo>
                  <a:lnTo>
                    <a:pt x="1212" y="1417"/>
                  </a:lnTo>
                  <a:lnTo>
                    <a:pt x="1208" y="1417"/>
                  </a:lnTo>
                  <a:lnTo>
                    <a:pt x="1204" y="1417"/>
                  </a:lnTo>
                  <a:lnTo>
                    <a:pt x="1201" y="1416"/>
                  </a:lnTo>
                  <a:lnTo>
                    <a:pt x="1200" y="1414"/>
                  </a:lnTo>
                  <a:lnTo>
                    <a:pt x="1195" y="1408"/>
                  </a:lnTo>
                  <a:lnTo>
                    <a:pt x="1190" y="1402"/>
                  </a:lnTo>
                  <a:lnTo>
                    <a:pt x="1185" y="1396"/>
                  </a:lnTo>
                  <a:lnTo>
                    <a:pt x="1181" y="1392"/>
                  </a:lnTo>
                  <a:lnTo>
                    <a:pt x="1179" y="1390"/>
                  </a:lnTo>
                  <a:lnTo>
                    <a:pt x="1178" y="1389"/>
                  </a:lnTo>
                  <a:lnTo>
                    <a:pt x="1177" y="1387"/>
                  </a:lnTo>
                  <a:lnTo>
                    <a:pt x="1177" y="1385"/>
                  </a:lnTo>
                  <a:lnTo>
                    <a:pt x="1178" y="1384"/>
                  </a:lnTo>
                  <a:lnTo>
                    <a:pt x="1181" y="1384"/>
                  </a:lnTo>
                  <a:lnTo>
                    <a:pt x="1184" y="1383"/>
                  </a:lnTo>
                  <a:lnTo>
                    <a:pt x="1188" y="1384"/>
                  </a:lnTo>
                  <a:lnTo>
                    <a:pt x="1198" y="1386"/>
                  </a:lnTo>
                  <a:lnTo>
                    <a:pt x="1207" y="1386"/>
                  </a:lnTo>
                  <a:lnTo>
                    <a:pt x="1210" y="1386"/>
                  </a:lnTo>
                  <a:lnTo>
                    <a:pt x="1214" y="1385"/>
                  </a:lnTo>
                  <a:lnTo>
                    <a:pt x="1215" y="1383"/>
                  </a:lnTo>
                  <a:lnTo>
                    <a:pt x="1216" y="1379"/>
                  </a:lnTo>
                  <a:lnTo>
                    <a:pt x="1215" y="1374"/>
                  </a:lnTo>
                  <a:lnTo>
                    <a:pt x="1214" y="1368"/>
                  </a:lnTo>
                  <a:lnTo>
                    <a:pt x="1213" y="1364"/>
                  </a:lnTo>
                  <a:lnTo>
                    <a:pt x="1210" y="1359"/>
                  </a:lnTo>
                  <a:lnTo>
                    <a:pt x="1206" y="1352"/>
                  </a:lnTo>
                  <a:lnTo>
                    <a:pt x="1200" y="1343"/>
                  </a:lnTo>
                  <a:lnTo>
                    <a:pt x="1194" y="1337"/>
                  </a:lnTo>
                  <a:lnTo>
                    <a:pt x="1189" y="1333"/>
                  </a:lnTo>
                  <a:lnTo>
                    <a:pt x="1185" y="1328"/>
                  </a:lnTo>
                  <a:lnTo>
                    <a:pt x="1184" y="1323"/>
                  </a:lnTo>
                  <a:lnTo>
                    <a:pt x="1187" y="1318"/>
                  </a:lnTo>
                  <a:lnTo>
                    <a:pt x="1189" y="1313"/>
                  </a:lnTo>
                  <a:lnTo>
                    <a:pt x="1193" y="1309"/>
                  </a:lnTo>
                  <a:lnTo>
                    <a:pt x="1197" y="1305"/>
                  </a:lnTo>
                  <a:lnTo>
                    <a:pt x="1202" y="1303"/>
                  </a:lnTo>
                  <a:lnTo>
                    <a:pt x="1207" y="1302"/>
                  </a:lnTo>
                  <a:lnTo>
                    <a:pt x="1212" y="1302"/>
                  </a:lnTo>
                  <a:lnTo>
                    <a:pt x="1215" y="1304"/>
                  </a:lnTo>
                  <a:lnTo>
                    <a:pt x="1219" y="1308"/>
                  </a:lnTo>
                  <a:lnTo>
                    <a:pt x="1221" y="1314"/>
                  </a:lnTo>
                  <a:lnTo>
                    <a:pt x="1225" y="1320"/>
                  </a:lnTo>
                  <a:lnTo>
                    <a:pt x="1227" y="1327"/>
                  </a:lnTo>
                  <a:lnTo>
                    <a:pt x="1232" y="1341"/>
                  </a:lnTo>
                  <a:lnTo>
                    <a:pt x="1237" y="1354"/>
                  </a:lnTo>
                  <a:lnTo>
                    <a:pt x="1241" y="1362"/>
                  </a:lnTo>
                  <a:lnTo>
                    <a:pt x="1245" y="1368"/>
                  </a:lnTo>
                  <a:lnTo>
                    <a:pt x="1250" y="1371"/>
                  </a:lnTo>
                  <a:lnTo>
                    <a:pt x="1252" y="1372"/>
                  </a:lnTo>
                  <a:lnTo>
                    <a:pt x="1259" y="1371"/>
                  </a:lnTo>
                  <a:lnTo>
                    <a:pt x="1265" y="1370"/>
                  </a:lnTo>
                  <a:lnTo>
                    <a:pt x="1270" y="1367"/>
                  </a:lnTo>
                  <a:lnTo>
                    <a:pt x="1273" y="1365"/>
                  </a:lnTo>
                  <a:lnTo>
                    <a:pt x="1281" y="1359"/>
                  </a:lnTo>
                  <a:lnTo>
                    <a:pt x="1286" y="1352"/>
                  </a:lnTo>
                  <a:lnTo>
                    <a:pt x="1290" y="1347"/>
                  </a:lnTo>
                  <a:lnTo>
                    <a:pt x="1295" y="1342"/>
                  </a:lnTo>
                  <a:lnTo>
                    <a:pt x="1301" y="1339"/>
                  </a:lnTo>
                  <a:lnTo>
                    <a:pt x="1310" y="1334"/>
                  </a:lnTo>
                  <a:lnTo>
                    <a:pt x="1323" y="1329"/>
                  </a:lnTo>
                  <a:lnTo>
                    <a:pt x="1335" y="1327"/>
                  </a:lnTo>
                  <a:lnTo>
                    <a:pt x="1346" y="1326"/>
                  </a:lnTo>
                  <a:lnTo>
                    <a:pt x="1357" y="1324"/>
                  </a:lnTo>
                  <a:lnTo>
                    <a:pt x="1367" y="1326"/>
                  </a:lnTo>
                  <a:lnTo>
                    <a:pt x="1376" y="1327"/>
                  </a:lnTo>
                  <a:lnTo>
                    <a:pt x="1385" y="1328"/>
                  </a:lnTo>
                  <a:lnTo>
                    <a:pt x="1393" y="1330"/>
                  </a:lnTo>
                  <a:lnTo>
                    <a:pt x="1411" y="1335"/>
                  </a:lnTo>
                  <a:lnTo>
                    <a:pt x="1427" y="1336"/>
                  </a:lnTo>
                  <a:lnTo>
                    <a:pt x="1433" y="1336"/>
                  </a:lnTo>
                  <a:lnTo>
                    <a:pt x="1437" y="1335"/>
                  </a:lnTo>
                  <a:lnTo>
                    <a:pt x="1441" y="1333"/>
                  </a:lnTo>
                  <a:lnTo>
                    <a:pt x="1445" y="1330"/>
                  </a:lnTo>
                  <a:lnTo>
                    <a:pt x="1446" y="1327"/>
                  </a:lnTo>
                  <a:lnTo>
                    <a:pt x="1446" y="1322"/>
                  </a:lnTo>
                  <a:lnTo>
                    <a:pt x="1443" y="1318"/>
                  </a:lnTo>
                  <a:lnTo>
                    <a:pt x="1440" y="1315"/>
                  </a:lnTo>
                  <a:lnTo>
                    <a:pt x="1435" y="1310"/>
                  </a:lnTo>
                  <a:lnTo>
                    <a:pt x="1428" y="1307"/>
                  </a:lnTo>
                  <a:lnTo>
                    <a:pt x="1421" y="1303"/>
                  </a:lnTo>
                  <a:lnTo>
                    <a:pt x="1411" y="1299"/>
                  </a:lnTo>
                  <a:lnTo>
                    <a:pt x="1370" y="1285"/>
                  </a:lnTo>
                  <a:lnTo>
                    <a:pt x="1326" y="1272"/>
                  </a:lnTo>
                  <a:lnTo>
                    <a:pt x="1305" y="1265"/>
                  </a:lnTo>
                  <a:lnTo>
                    <a:pt x="1291" y="1259"/>
                  </a:lnTo>
                  <a:lnTo>
                    <a:pt x="1281" y="1253"/>
                  </a:lnTo>
                  <a:lnTo>
                    <a:pt x="1272" y="1248"/>
                  </a:lnTo>
                  <a:lnTo>
                    <a:pt x="1270" y="1242"/>
                  </a:lnTo>
                  <a:lnTo>
                    <a:pt x="1270" y="1236"/>
                  </a:lnTo>
                  <a:lnTo>
                    <a:pt x="1270" y="1232"/>
                  </a:lnTo>
                  <a:lnTo>
                    <a:pt x="1272" y="1228"/>
                  </a:lnTo>
                  <a:lnTo>
                    <a:pt x="1275" y="1225"/>
                  </a:lnTo>
                  <a:lnTo>
                    <a:pt x="1278" y="1222"/>
                  </a:lnTo>
                  <a:lnTo>
                    <a:pt x="1288" y="1219"/>
                  </a:lnTo>
                  <a:lnTo>
                    <a:pt x="1296" y="1216"/>
                  </a:lnTo>
                  <a:lnTo>
                    <a:pt x="1303" y="1215"/>
                  </a:lnTo>
                  <a:lnTo>
                    <a:pt x="1310" y="1210"/>
                  </a:lnTo>
                  <a:lnTo>
                    <a:pt x="1314" y="1207"/>
                  </a:lnTo>
                  <a:lnTo>
                    <a:pt x="1317" y="1203"/>
                  </a:lnTo>
                  <a:lnTo>
                    <a:pt x="1320" y="1198"/>
                  </a:lnTo>
                  <a:lnTo>
                    <a:pt x="1322" y="1192"/>
                  </a:lnTo>
                  <a:lnTo>
                    <a:pt x="1322" y="1182"/>
                  </a:lnTo>
                  <a:lnTo>
                    <a:pt x="1321" y="1170"/>
                  </a:lnTo>
                  <a:lnTo>
                    <a:pt x="1321" y="1164"/>
                  </a:lnTo>
                  <a:lnTo>
                    <a:pt x="1322" y="1159"/>
                  </a:lnTo>
                  <a:lnTo>
                    <a:pt x="1326" y="1154"/>
                  </a:lnTo>
                  <a:lnTo>
                    <a:pt x="1329" y="1151"/>
                  </a:lnTo>
                  <a:lnTo>
                    <a:pt x="1334" y="1148"/>
                  </a:lnTo>
                  <a:lnTo>
                    <a:pt x="1339" y="1148"/>
                  </a:lnTo>
                  <a:lnTo>
                    <a:pt x="1342" y="1148"/>
                  </a:lnTo>
                  <a:lnTo>
                    <a:pt x="1347" y="1151"/>
                  </a:lnTo>
                  <a:lnTo>
                    <a:pt x="1354" y="1156"/>
                  </a:lnTo>
                  <a:lnTo>
                    <a:pt x="1361" y="1164"/>
                  </a:lnTo>
                  <a:lnTo>
                    <a:pt x="1366" y="1173"/>
                  </a:lnTo>
                  <a:lnTo>
                    <a:pt x="1371" y="1183"/>
                  </a:lnTo>
                  <a:lnTo>
                    <a:pt x="1373" y="1192"/>
                  </a:lnTo>
                  <a:lnTo>
                    <a:pt x="1373" y="1200"/>
                  </a:lnTo>
                  <a:lnTo>
                    <a:pt x="1373" y="1203"/>
                  </a:lnTo>
                  <a:lnTo>
                    <a:pt x="1376" y="1206"/>
                  </a:lnTo>
                  <a:lnTo>
                    <a:pt x="1378" y="1206"/>
                  </a:lnTo>
                  <a:lnTo>
                    <a:pt x="1382" y="1206"/>
                  </a:lnTo>
                  <a:lnTo>
                    <a:pt x="1391" y="1204"/>
                  </a:lnTo>
                  <a:lnTo>
                    <a:pt x="1403" y="1203"/>
                  </a:lnTo>
                  <a:lnTo>
                    <a:pt x="1407" y="1203"/>
                  </a:lnTo>
                  <a:lnTo>
                    <a:pt x="1409" y="1204"/>
                  </a:lnTo>
                  <a:lnTo>
                    <a:pt x="1410" y="1206"/>
                  </a:lnTo>
                  <a:lnTo>
                    <a:pt x="1412" y="1208"/>
                  </a:lnTo>
                  <a:lnTo>
                    <a:pt x="1415" y="1214"/>
                  </a:lnTo>
                  <a:lnTo>
                    <a:pt x="1416" y="1221"/>
                  </a:lnTo>
                  <a:lnTo>
                    <a:pt x="1417" y="1229"/>
                  </a:lnTo>
                  <a:lnTo>
                    <a:pt x="1418" y="1236"/>
                  </a:lnTo>
                  <a:lnTo>
                    <a:pt x="1421" y="1241"/>
                  </a:lnTo>
                  <a:lnTo>
                    <a:pt x="1423" y="1246"/>
                  </a:lnTo>
                  <a:lnTo>
                    <a:pt x="1426" y="1246"/>
                  </a:lnTo>
                  <a:lnTo>
                    <a:pt x="1428" y="1247"/>
                  </a:lnTo>
                  <a:lnTo>
                    <a:pt x="1433" y="1246"/>
                  </a:lnTo>
                  <a:lnTo>
                    <a:pt x="1436" y="1245"/>
                  </a:lnTo>
                  <a:lnTo>
                    <a:pt x="1447" y="1242"/>
                  </a:lnTo>
                  <a:lnTo>
                    <a:pt x="1456" y="1236"/>
                  </a:lnTo>
                  <a:lnTo>
                    <a:pt x="1466" y="1230"/>
                  </a:lnTo>
                  <a:lnTo>
                    <a:pt x="1472" y="1222"/>
                  </a:lnTo>
                  <a:lnTo>
                    <a:pt x="1474" y="1219"/>
                  </a:lnTo>
                  <a:lnTo>
                    <a:pt x="1474" y="1215"/>
                  </a:lnTo>
                  <a:lnTo>
                    <a:pt x="1474" y="1211"/>
                  </a:lnTo>
                  <a:lnTo>
                    <a:pt x="1472" y="1208"/>
                  </a:lnTo>
                  <a:lnTo>
                    <a:pt x="1466" y="1201"/>
                  </a:lnTo>
                  <a:lnTo>
                    <a:pt x="1459" y="1191"/>
                  </a:lnTo>
                  <a:lnTo>
                    <a:pt x="1454" y="1188"/>
                  </a:lnTo>
                  <a:lnTo>
                    <a:pt x="1449" y="1185"/>
                  </a:lnTo>
                  <a:lnTo>
                    <a:pt x="1446" y="1183"/>
                  </a:lnTo>
                  <a:lnTo>
                    <a:pt x="1441" y="1182"/>
                  </a:lnTo>
                  <a:lnTo>
                    <a:pt x="1437" y="1182"/>
                  </a:lnTo>
                  <a:lnTo>
                    <a:pt x="1435" y="1181"/>
                  </a:lnTo>
                  <a:lnTo>
                    <a:pt x="1434" y="1177"/>
                  </a:lnTo>
                  <a:lnTo>
                    <a:pt x="1433" y="1173"/>
                  </a:lnTo>
                  <a:lnTo>
                    <a:pt x="1433" y="1163"/>
                  </a:lnTo>
                  <a:lnTo>
                    <a:pt x="1433" y="1152"/>
                  </a:lnTo>
                  <a:lnTo>
                    <a:pt x="1433" y="1150"/>
                  </a:lnTo>
                  <a:lnTo>
                    <a:pt x="1431" y="1147"/>
                  </a:lnTo>
                  <a:lnTo>
                    <a:pt x="1430" y="1145"/>
                  </a:lnTo>
                  <a:lnTo>
                    <a:pt x="1428" y="1144"/>
                  </a:lnTo>
                  <a:lnTo>
                    <a:pt x="1423" y="1141"/>
                  </a:lnTo>
                  <a:lnTo>
                    <a:pt x="1417" y="1140"/>
                  </a:lnTo>
                  <a:lnTo>
                    <a:pt x="1403" y="1138"/>
                  </a:lnTo>
                  <a:lnTo>
                    <a:pt x="1393" y="1135"/>
                  </a:lnTo>
                  <a:lnTo>
                    <a:pt x="1391" y="1134"/>
                  </a:lnTo>
                  <a:lnTo>
                    <a:pt x="1389" y="1131"/>
                  </a:lnTo>
                  <a:lnTo>
                    <a:pt x="1387" y="1128"/>
                  </a:lnTo>
                  <a:lnTo>
                    <a:pt x="1386" y="1125"/>
                  </a:lnTo>
                  <a:lnTo>
                    <a:pt x="1387" y="1121"/>
                  </a:lnTo>
                  <a:lnTo>
                    <a:pt x="1389" y="1118"/>
                  </a:lnTo>
                  <a:lnTo>
                    <a:pt x="1391" y="1114"/>
                  </a:lnTo>
                  <a:lnTo>
                    <a:pt x="1393" y="1110"/>
                  </a:lnTo>
                  <a:lnTo>
                    <a:pt x="1398" y="1108"/>
                  </a:lnTo>
                  <a:lnTo>
                    <a:pt x="1403" y="1106"/>
                  </a:lnTo>
                  <a:lnTo>
                    <a:pt x="1408" y="1103"/>
                  </a:lnTo>
                  <a:lnTo>
                    <a:pt x="1414" y="1103"/>
                  </a:lnTo>
                  <a:lnTo>
                    <a:pt x="1424" y="1102"/>
                  </a:lnTo>
                  <a:lnTo>
                    <a:pt x="1436" y="1102"/>
                  </a:lnTo>
                  <a:lnTo>
                    <a:pt x="1441" y="1102"/>
                  </a:lnTo>
                  <a:lnTo>
                    <a:pt x="1445" y="1100"/>
                  </a:lnTo>
                  <a:lnTo>
                    <a:pt x="1447" y="1095"/>
                  </a:lnTo>
                  <a:lnTo>
                    <a:pt x="1448" y="1090"/>
                  </a:lnTo>
                  <a:lnTo>
                    <a:pt x="1450" y="1078"/>
                  </a:lnTo>
                  <a:lnTo>
                    <a:pt x="1450" y="1063"/>
                  </a:lnTo>
                  <a:lnTo>
                    <a:pt x="1448" y="1033"/>
                  </a:lnTo>
                  <a:lnTo>
                    <a:pt x="1448" y="1012"/>
                  </a:lnTo>
                  <a:lnTo>
                    <a:pt x="1450" y="1006"/>
                  </a:lnTo>
                  <a:lnTo>
                    <a:pt x="1454" y="1000"/>
                  </a:lnTo>
                  <a:lnTo>
                    <a:pt x="1459" y="996"/>
                  </a:lnTo>
                  <a:lnTo>
                    <a:pt x="1465" y="993"/>
                  </a:lnTo>
                  <a:lnTo>
                    <a:pt x="1470" y="990"/>
                  </a:lnTo>
                  <a:lnTo>
                    <a:pt x="1474" y="987"/>
                  </a:lnTo>
                  <a:lnTo>
                    <a:pt x="1478" y="983"/>
                  </a:lnTo>
                  <a:lnTo>
                    <a:pt x="1479" y="980"/>
                  </a:lnTo>
                  <a:lnTo>
                    <a:pt x="1480" y="974"/>
                  </a:lnTo>
                  <a:lnTo>
                    <a:pt x="1479" y="969"/>
                  </a:lnTo>
                  <a:lnTo>
                    <a:pt x="1478" y="963"/>
                  </a:lnTo>
                  <a:lnTo>
                    <a:pt x="1477" y="958"/>
                  </a:lnTo>
                  <a:lnTo>
                    <a:pt x="1473" y="950"/>
                  </a:lnTo>
                  <a:lnTo>
                    <a:pt x="1470" y="945"/>
                  </a:lnTo>
                  <a:lnTo>
                    <a:pt x="1460" y="944"/>
                  </a:lnTo>
                  <a:lnTo>
                    <a:pt x="1441" y="944"/>
                  </a:lnTo>
                  <a:lnTo>
                    <a:pt x="1421" y="945"/>
                  </a:lnTo>
                  <a:lnTo>
                    <a:pt x="1408" y="946"/>
                  </a:lnTo>
                  <a:lnTo>
                    <a:pt x="1402" y="946"/>
                  </a:lnTo>
                  <a:lnTo>
                    <a:pt x="1398" y="944"/>
                  </a:lnTo>
                  <a:lnTo>
                    <a:pt x="1397" y="942"/>
                  </a:lnTo>
                  <a:lnTo>
                    <a:pt x="1397" y="937"/>
                  </a:lnTo>
                  <a:lnTo>
                    <a:pt x="1398" y="932"/>
                  </a:lnTo>
                  <a:lnTo>
                    <a:pt x="1401" y="927"/>
                  </a:lnTo>
                  <a:lnTo>
                    <a:pt x="1404" y="921"/>
                  </a:lnTo>
                  <a:lnTo>
                    <a:pt x="1408" y="917"/>
                  </a:lnTo>
                  <a:lnTo>
                    <a:pt x="1418" y="906"/>
                  </a:lnTo>
                  <a:lnTo>
                    <a:pt x="1430" y="891"/>
                  </a:lnTo>
                  <a:lnTo>
                    <a:pt x="1441" y="876"/>
                  </a:lnTo>
                  <a:lnTo>
                    <a:pt x="1447" y="866"/>
                  </a:lnTo>
                  <a:lnTo>
                    <a:pt x="1448" y="862"/>
                  </a:lnTo>
                  <a:lnTo>
                    <a:pt x="1450" y="860"/>
                  </a:lnTo>
                  <a:lnTo>
                    <a:pt x="1454" y="857"/>
                  </a:lnTo>
                  <a:lnTo>
                    <a:pt x="1459" y="855"/>
                  </a:lnTo>
                  <a:lnTo>
                    <a:pt x="1467" y="851"/>
                  </a:lnTo>
                  <a:lnTo>
                    <a:pt x="1477" y="847"/>
                  </a:lnTo>
                  <a:lnTo>
                    <a:pt x="1489" y="838"/>
                  </a:lnTo>
                  <a:lnTo>
                    <a:pt x="1496" y="834"/>
                  </a:lnTo>
                  <a:lnTo>
                    <a:pt x="1502" y="829"/>
                  </a:lnTo>
                  <a:lnTo>
                    <a:pt x="1509" y="823"/>
                  </a:lnTo>
                  <a:lnTo>
                    <a:pt x="1517" y="816"/>
                  </a:lnTo>
                  <a:lnTo>
                    <a:pt x="1525" y="811"/>
                  </a:lnTo>
                  <a:lnTo>
                    <a:pt x="1535" y="806"/>
                  </a:lnTo>
                  <a:lnTo>
                    <a:pt x="1543" y="803"/>
                  </a:lnTo>
                  <a:lnTo>
                    <a:pt x="1547" y="801"/>
                  </a:lnTo>
                  <a:lnTo>
                    <a:pt x="1549" y="799"/>
                  </a:lnTo>
                  <a:lnTo>
                    <a:pt x="1550" y="797"/>
                  </a:lnTo>
                  <a:lnTo>
                    <a:pt x="1552" y="794"/>
                  </a:lnTo>
                  <a:lnTo>
                    <a:pt x="1552" y="793"/>
                  </a:lnTo>
                  <a:lnTo>
                    <a:pt x="1550" y="792"/>
                  </a:lnTo>
                  <a:lnTo>
                    <a:pt x="1548" y="792"/>
                  </a:lnTo>
                  <a:lnTo>
                    <a:pt x="1546" y="792"/>
                  </a:lnTo>
                  <a:lnTo>
                    <a:pt x="1538" y="794"/>
                  </a:lnTo>
                  <a:lnTo>
                    <a:pt x="1531" y="795"/>
                  </a:lnTo>
                  <a:lnTo>
                    <a:pt x="1528" y="794"/>
                  </a:lnTo>
                  <a:lnTo>
                    <a:pt x="1524" y="793"/>
                  </a:lnTo>
                  <a:lnTo>
                    <a:pt x="1521" y="792"/>
                  </a:lnTo>
                  <a:lnTo>
                    <a:pt x="1518" y="788"/>
                  </a:lnTo>
                  <a:lnTo>
                    <a:pt x="1513" y="781"/>
                  </a:lnTo>
                  <a:lnTo>
                    <a:pt x="1512" y="775"/>
                  </a:lnTo>
                  <a:lnTo>
                    <a:pt x="1511" y="774"/>
                  </a:lnTo>
                  <a:lnTo>
                    <a:pt x="1510" y="772"/>
                  </a:lnTo>
                  <a:lnTo>
                    <a:pt x="1508" y="771"/>
                  </a:lnTo>
                  <a:lnTo>
                    <a:pt x="1505" y="771"/>
                  </a:lnTo>
                  <a:lnTo>
                    <a:pt x="1502" y="772"/>
                  </a:lnTo>
                  <a:lnTo>
                    <a:pt x="1498" y="773"/>
                  </a:lnTo>
                  <a:lnTo>
                    <a:pt x="1493" y="776"/>
                  </a:lnTo>
                  <a:lnTo>
                    <a:pt x="1490" y="779"/>
                  </a:lnTo>
                  <a:lnTo>
                    <a:pt x="1481" y="787"/>
                  </a:lnTo>
                  <a:lnTo>
                    <a:pt x="1475" y="795"/>
                  </a:lnTo>
                  <a:lnTo>
                    <a:pt x="1471" y="804"/>
                  </a:lnTo>
                  <a:lnTo>
                    <a:pt x="1467" y="811"/>
                  </a:lnTo>
                  <a:lnTo>
                    <a:pt x="1465" y="814"/>
                  </a:lnTo>
                  <a:lnTo>
                    <a:pt x="1460" y="817"/>
                  </a:lnTo>
                  <a:lnTo>
                    <a:pt x="1459" y="817"/>
                  </a:lnTo>
                  <a:lnTo>
                    <a:pt x="1456" y="816"/>
                  </a:lnTo>
                  <a:lnTo>
                    <a:pt x="1455" y="814"/>
                  </a:lnTo>
                  <a:lnTo>
                    <a:pt x="1453" y="812"/>
                  </a:lnTo>
                  <a:lnTo>
                    <a:pt x="1450" y="806"/>
                  </a:lnTo>
                  <a:lnTo>
                    <a:pt x="1448" y="803"/>
                  </a:lnTo>
                  <a:lnTo>
                    <a:pt x="1443" y="800"/>
                  </a:lnTo>
                  <a:lnTo>
                    <a:pt x="1441" y="799"/>
                  </a:lnTo>
                  <a:lnTo>
                    <a:pt x="1439" y="798"/>
                  </a:lnTo>
                  <a:lnTo>
                    <a:pt x="1437" y="795"/>
                  </a:lnTo>
                  <a:lnTo>
                    <a:pt x="1436" y="793"/>
                  </a:lnTo>
                  <a:lnTo>
                    <a:pt x="1436" y="790"/>
                  </a:lnTo>
                  <a:lnTo>
                    <a:pt x="1431" y="778"/>
                  </a:lnTo>
                  <a:lnTo>
                    <a:pt x="1424" y="767"/>
                  </a:lnTo>
                  <a:lnTo>
                    <a:pt x="1423" y="760"/>
                  </a:lnTo>
                  <a:lnTo>
                    <a:pt x="1424" y="756"/>
                  </a:lnTo>
                  <a:lnTo>
                    <a:pt x="1427" y="754"/>
                  </a:lnTo>
                  <a:lnTo>
                    <a:pt x="1428" y="751"/>
                  </a:lnTo>
                  <a:lnTo>
                    <a:pt x="1429" y="750"/>
                  </a:lnTo>
                  <a:lnTo>
                    <a:pt x="1431" y="749"/>
                  </a:lnTo>
                  <a:lnTo>
                    <a:pt x="1433" y="749"/>
                  </a:lnTo>
                  <a:lnTo>
                    <a:pt x="1435" y="750"/>
                  </a:lnTo>
                  <a:lnTo>
                    <a:pt x="1441" y="753"/>
                  </a:lnTo>
                  <a:lnTo>
                    <a:pt x="1450" y="755"/>
                  </a:lnTo>
                  <a:lnTo>
                    <a:pt x="1462" y="759"/>
                  </a:lnTo>
                  <a:lnTo>
                    <a:pt x="1472" y="760"/>
                  </a:lnTo>
                  <a:lnTo>
                    <a:pt x="1479" y="759"/>
                  </a:lnTo>
                  <a:lnTo>
                    <a:pt x="1485" y="756"/>
                  </a:lnTo>
                  <a:lnTo>
                    <a:pt x="1490" y="751"/>
                  </a:lnTo>
                  <a:lnTo>
                    <a:pt x="1492" y="748"/>
                  </a:lnTo>
                  <a:lnTo>
                    <a:pt x="1493" y="746"/>
                  </a:lnTo>
                  <a:lnTo>
                    <a:pt x="1492" y="743"/>
                  </a:lnTo>
                  <a:lnTo>
                    <a:pt x="1491" y="742"/>
                  </a:lnTo>
                  <a:lnTo>
                    <a:pt x="1487" y="738"/>
                  </a:lnTo>
                  <a:lnTo>
                    <a:pt x="1484" y="735"/>
                  </a:lnTo>
                  <a:lnTo>
                    <a:pt x="1481" y="730"/>
                  </a:lnTo>
                  <a:lnTo>
                    <a:pt x="1479" y="725"/>
                  </a:lnTo>
                  <a:lnTo>
                    <a:pt x="1478" y="719"/>
                  </a:lnTo>
                  <a:lnTo>
                    <a:pt x="1475" y="712"/>
                  </a:lnTo>
                  <a:lnTo>
                    <a:pt x="1471" y="705"/>
                  </a:lnTo>
                  <a:lnTo>
                    <a:pt x="1468" y="702"/>
                  </a:lnTo>
                  <a:lnTo>
                    <a:pt x="1465" y="698"/>
                  </a:lnTo>
                  <a:lnTo>
                    <a:pt x="1461" y="694"/>
                  </a:lnTo>
                  <a:lnTo>
                    <a:pt x="1458" y="693"/>
                  </a:lnTo>
                  <a:lnTo>
                    <a:pt x="1448" y="691"/>
                  </a:lnTo>
                  <a:lnTo>
                    <a:pt x="1436" y="688"/>
                  </a:lnTo>
                  <a:lnTo>
                    <a:pt x="1431" y="688"/>
                  </a:lnTo>
                  <a:lnTo>
                    <a:pt x="1426" y="690"/>
                  </a:lnTo>
                  <a:lnTo>
                    <a:pt x="1421" y="692"/>
                  </a:lnTo>
                  <a:lnTo>
                    <a:pt x="1417" y="696"/>
                  </a:lnTo>
                  <a:lnTo>
                    <a:pt x="1414" y="699"/>
                  </a:lnTo>
                  <a:lnTo>
                    <a:pt x="1410" y="702"/>
                  </a:lnTo>
                  <a:lnTo>
                    <a:pt x="1408" y="704"/>
                  </a:lnTo>
                  <a:lnTo>
                    <a:pt x="1404" y="705"/>
                  </a:lnTo>
                  <a:lnTo>
                    <a:pt x="1402" y="705"/>
                  </a:lnTo>
                  <a:lnTo>
                    <a:pt x="1399" y="704"/>
                  </a:lnTo>
                  <a:lnTo>
                    <a:pt x="1397" y="703"/>
                  </a:lnTo>
                  <a:lnTo>
                    <a:pt x="1396" y="700"/>
                  </a:lnTo>
                  <a:lnTo>
                    <a:pt x="1392" y="688"/>
                  </a:lnTo>
                  <a:lnTo>
                    <a:pt x="1387" y="671"/>
                  </a:lnTo>
                  <a:lnTo>
                    <a:pt x="1386" y="661"/>
                  </a:lnTo>
                  <a:lnTo>
                    <a:pt x="1385" y="652"/>
                  </a:lnTo>
                  <a:lnTo>
                    <a:pt x="1384" y="645"/>
                  </a:lnTo>
                  <a:lnTo>
                    <a:pt x="1385" y="637"/>
                  </a:lnTo>
                  <a:lnTo>
                    <a:pt x="1387" y="629"/>
                  </a:lnTo>
                  <a:lnTo>
                    <a:pt x="1391" y="623"/>
                  </a:lnTo>
                  <a:lnTo>
                    <a:pt x="1393" y="622"/>
                  </a:lnTo>
                  <a:lnTo>
                    <a:pt x="1396" y="622"/>
                  </a:lnTo>
                  <a:lnTo>
                    <a:pt x="1399" y="623"/>
                  </a:lnTo>
                  <a:lnTo>
                    <a:pt x="1403" y="626"/>
                  </a:lnTo>
                  <a:lnTo>
                    <a:pt x="1412" y="633"/>
                  </a:lnTo>
                  <a:lnTo>
                    <a:pt x="1423" y="640"/>
                  </a:lnTo>
                  <a:lnTo>
                    <a:pt x="1433" y="646"/>
                  </a:lnTo>
                  <a:lnTo>
                    <a:pt x="1440" y="649"/>
                  </a:lnTo>
                  <a:lnTo>
                    <a:pt x="1441" y="648"/>
                  </a:lnTo>
                  <a:lnTo>
                    <a:pt x="1443" y="647"/>
                  </a:lnTo>
                  <a:lnTo>
                    <a:pt x="1445" y="645"/>
                  </a:lnTo>
                  <a:lnTo>
                    <a:pt x="1445" y="642"/>
                  </a:lnTo>
                  <a:lnTo>
                    <a:pt x="1445" y="640"/>
                  </a:lnTo>
                  <a:lnTo>
                    <a:pt x="1443" y="636"/>
                  </a:lnTo>
                  <a:lnTo>
                    <a:pt x="1442" y="634"/>
                  </a:lnTo>
                  <a:lnTo>
                    <a:pt x="1440" y="633"/>
                  </a:lnTo>
                  <a:lnTo>
                    <a:pt x="1433" y="628"/>
                  </a:lnTo>
                  <a:lnTo>
                    <a:pt x="1427" y="623"/>
                  </a:lnTo>
                  <a:lnTo>
                    <a:pt x="1424" y="620"/>
                  </a:lnTo>
                  <a:lnTo>
                    <a:pt x="1423" y="617"/>
                  </a:lnTo>
                  <a:lnTo>
                    <a:pt x="1423" y="612"/>
                  </a:lnTo>
                  <a:lnTo>
                    <a:pt x="1423" y="609"/>
                  </a:lnTo>
                  <a:lnTo>
                    <a:pt x="1424" y="605"/>
                  </a:lnTo>
                  <a:lnTo>
                    <a:pt x="1424" y="602"/>
                  </a:lnTo>
                  <a:lnTo>
                    <a:pt x="1423" y="598"/>
                  </a:lnTo>
                  <a:lnTo>
                    <a:pt x="1422" y="595"/>
                  </a:lnTo>
                  <a:lnTo>
                    <a:pt x="1420" y="587"/>
                  </a:lnTo>
                  <a:lnTo>
                    <a:pt x="1417" y="583"/>
                  </a:lnTo>
                  <a:lnTo>
                    <a:pt x="1416" y="580"/>
                  </a:lnTo>
                  <a:lnTo>
                    <a:pt x="1416" y="578"/>
                  </a:lnTo>
                  <a:lnTo>
                    <a:pt x="1417" y="577"/>
                  </a:lnTo>
                  <a:lnTo>
                    <a:pt x="1420" y="576"/>
                  </a:lnTo>
                  <a:lnTo>
                    <a:pt x="1422" y="574"/>
                  </a:lnTo>
                  <a:lnTo>
                    <a:pt x="1424" y="576"/>
                  </a:lnTo>
                  <a:lnTo>
                    <a:pt x="1427" y="577"/>
                  </a:lnTo>
                  <a:lnTo>
                    <a:pt x="1428" y="580"/>
                  </a:lnTo>
                  <a:lnTo>
                    <a:pt x="1434" y="590"/>
                  </a:lnTo>
                  <a:lnTo>
                    <a:pt x="1439" y="601"/>
                  </a:lnTo>
                  <a:lnTo>
                    <a:pt x="1443" y="610"/>
                  </a:lnTo>
                  <a:lnTo>
                    <a:pt x="1447" y="618"/>
                  </a:lnTo>
                  <a:lnTo>
                    <a:pt x="1448" y="623"/>
                  </a:lnTo>
                  <a:lnTo>
                    <a:pt x="1450" y="627"/>
                  </a:lnTo>
                  <a:lnTo>
                    <a:pt x="1454" y="628"/>
                  </a:lnTo>
                  <a:lnTo>
                    <a:pt x="1458" y="628"/>
                  </a:lnTo>
                  <a:lnTo>
                    <a:pt x="1459" y="627"/>
                  </a:lnTo>
                  <a:lnTo>
                    <a:pt x="1460" y="626"/>
                  </a:lnTo>
                  <a:lnTo>
                    <a:pt x="1461" y="622"/>
                  </a:lnTo>
                  <a:lnTo>
                    <a:pt x="1461" y="618"/>
                  </a:lnTo>
                  <a:lnTo>
                    <a:pt x="1461" y="610"/>
                  </a:lnTo>
                  <a:lnTo>
                    <a:pt x="1461" y="602"/>
                  </a:lnTo>
                  <a:lnTo>
                    <a:pt x="1462" y="597"/>
                  </a:lnTo>
                  <a:lnTo>
                    <a:pt x="1464" y="595"/>
                  </a:lnTo>
                  <a:lnTo>
                    <a:pt x="1465" y="591"/>
                  </a:lnTo>
                  <a:lnTo>
                    <a:pt x="1467" y="589"/>
                  </a:lnTo>
                  <a:lnTo>
                    <a:pt x="1472" y="585"/>
                  </a:lnTo>
                  <a:lnTo>
                    <a:pt x="1478" y="583"/>
                  </a:lnTo>
                  <a:lnTo>
                    <a:pt x="1480" y="582"/>
                  </a:lnTo>
                  <a:lnTo>
                    <a:pt x="1483" y="583"/>
                  </a:lnTo>
                  <a:lnTo>
                    <a:pt x="1484" y="584"/>
                  </a:lnTo>
                  <a:lnTo>
                    <a:pt x="1484" y="585"/>
                  </a:lnTo>
                  <a:lnTo>
                    <a:pt x="1483" y="591"/>
                  </a:lnTo>
                  <a:lnTo>
                    <a:pt x="1479" y="596"/>
                  </a:lnTo>
                  <a:lnTo>
                    <a:pt x="1475" y="602"/>
                  </a:lnTo>
                  <a:lnTo>
                    <a:pt x="1474" y="606"/>
                  </a:lnTo>
                  <a:lnTo>
                    <a:pt x="1474" y="611"/>
                  </a:lnTo>
                  <a:lnTo>
                    <a:pt x="1474" y="618"/>
                  </a:lnTo>
                  <a:lnTo>
                    <a:pt x="1475" y="633"/>
                  </a:lnTo>
                  <a:lnTo>
                    <a:pt x="1475" y="646"/>
                  </a:lnTo>
                  <a:lnTo>
                    <a:pt x="1477" y="649"/>
                  </a:lnTo>
                  <a:lnTo>
                    <a:pt x="1479" y="652"/>
                  </a:lnTo>
                  <a:lnTo>
                    <a:pt x="1481" y="653"/>
                  </a:lnTo>
                  <a:lnTo>
                    <a:pt x="1486" y="653"/>
                  </a:lnTo>
                  <a:lnTo>
                    <a:pt x="1490" y="652"/>
                  </a:lnTo>
                  <a:lnTo>
                    <a:pt x="1493" y="652"/>
                  </a:lnTo>
                  <a:lnTo>
                    <a:pt x="1497" y="653"/>
                  </a:lnTo>
                  <a:lnTo>
                    <a:pt x="1500" y="655"/>
                  </a:lnTo>
                  <a:lnTo>
                    <a:pt x="1503" y="656"/>
                  </a:lnTo>
                  <a:lnTo>
                    <a:pt x="1505" y="656"/>
                  </a:lnTo>
                  <a:lnTo>
                    <a:pt x="1506" y="656"/>
                  </a:lnTo>
                  <a:lnTo>
                    <a:pt x="1509" y="656"/>
                  </a:lnTo>
                  <a:lnTo>
                    <a:pt x="1512" y="653"/>
                  </a:lnTo>
                  <a:lnTo>
                    <a:pt x="1516" y="647"/>
                  </a:lnTo>
                  <a:lnTo>
                    <a:pt x="1518" y="641"/>
                  </a:lnTo>
                  <a:lnTo>
                    <a:pt x="1521" y="634"/>
                  </a:lnTo>
                  <a:lnTo>
                    <a:pt x="1522" y="627"/>
                  </a:lnTo>
                  <a:lnTo>
                    <a:pt x="1523" y="618"/>
                  </a:lnTo>
                  <a:lnTo>
                    <a:pt x="1523" y="614"/>
                  </a:lnTo>
                  <a:lnTo>
                    <a:pt x="1523" y="610"/>
                  </a:lnTo>
                  <a:lnTo>
                    <a:pt x="1524" y="606"/>
                  </a:lnTo>
                  <a:lnTo>
                    <a:pt x="1527" y="604"/>
                  </a:lnTo>
                  <a:lnTo>
                    <a:pt x="1528" y="603"/>
                  </a:lnTo>
                  <a:lnTo>
                    <a:pt x="1531" y="602"/>
                  </a:lnTo>
                  <a:lnTo>
                    <a:pt x="1534" y="601"/>
                  </a:lnTo>
                  <a:lnTo>
                    <a:pt x="1537" y="602"/>
                  </a:lnTo>
                  <a:lnTo>
                    <a:pt x="1550" y="603"/>
                  </a:lnTo>
                  <a:lnTo>
                    <a:pt x="1562" y="603"/>
                  </a:lnTo>
                  <a:lnTo>
                    <a:pt x="1566" y="604"/>
                  </a:lnTo>
                  <a:lnTo>
                    <a:pt x="1568" y="604"/>
                  </a:lnTo>
                  <a:lnTo>
                    <a:pt x="1569" y="606"/>
                  </a:lnTo>
                  <a:lnTo>
                    <a:pt x="1571" y="608"/>
                  </a:lnTo>
                  <a:lnTo>
                    <a:pt x="1571" y="610"/>
                  </a:lnTo>
                  <a:lnTo>
                    <a:pt x="1569" y="612"/>
                  </a:lnTo>
                  <a:lnTo>
                    <a:pt x="1568" y="615"/>
                  </a:lnTo>
                  <a:lnTo>
                    <a:pt x="1566" y="618"/>
                  </a:lnTo>
                  <a:lnTo>
                    <a:pt x="1560" y="623"/>
                  </a:lnTo>
                  <a:lnTo>
                    <a:pt x="1554" y="630"/>
                  </a:lnTo>
                  <a:lnTo>
                    <a:pt x="1549" y="639"/>
                  </a:lnTo>
                  <a:lnTo>
                    <a:pt x="1546" y="647"/>
                  </a:lnTo>
                  <a:lnTo>
                    <a:pt x="1543" y="656"/>
                  </a:lnTo>
                  <a:lnTo>
                    <a:pt x="1538" y="665"/>
                  </a:lnTo>
                  <a:lnTo>
                    <a:pt x="1533" y="672"/>
                  </a:lnTo>
                  <a:lnTo>
                    <a:pt x="1525" y="678"/>
                  </a:lnTo>
                  <a:lnTo>
                    <a:pt x="1517" y="684"/>
                  </a:lnTo>
                  <a:lnTo>
                    <a:pt x="1509" y="691"/>
                  </a:lnTo>
                  <a:lnTo>
                    <a:pt x="1502" y="698"/>
                  </a:lnTo>
                  <a:lnTo>
                    <a:pt x="1497" y="705"/>
                  </a:lnTo>
                  <a:lnTo>
                    <a:pt x="1494" y="712"/>
                  </a:lnTo>
                  <a:lnTo>
                    <a:pt x="1493" y="718"/>
                  </a:lnTo>
                  <a:lnTo>
                    <a:pt x="1493" y="721"/>
                  </a:lnTo>
                  <a:lnTo>
                    <a:pt x="1494" y="723"/>
                  </a:lnTo>
                  <a:lnTo>
                    <a:pt x="1497" y="724"/>
                  </a:lnTo>
                  <a:lnTo>
                    <a:pt x="1500" y="725"/>
                  </a:lnTo>
                  <a:lnTo>
                    <a:pt x="1504" y="725"/>
                  </a:lnTo>
                  <a:lnTo>
                    <a:pt x="1508" y="724"/>
                  </a:lnTo>
                  <a:lnTo>
                    <a:pt x="1511" y="723"/>
                  </a:lnTo>
                  <a:lnTo>
                    <a:pt x="1516" y="722"/>
                  </a:lnTo>
                  <a:lnTo>
                    <a:pt x="1523" y="716"/>
                  </a:lnTo>
                  <a:lnTo>
                    <a:pt x="1530" y="709"/>
                  </a:lnTo>
                  <a:lnTo>
                    <a:pt x="1535" y="699"/>
                  </a:lnTo>
                  <a:lnTo>
                    <a:pt x="1537" y="692"/>
                  </a:lnTo>
                  <a:lnTo>
                    <a:pt x="1538" y="688"/>
                  </a:lnTo>
                  <a:lnTo>
                    <a:pt x="1541" y="686"/>
                  </a:lnTo>
                  <a:lnTo>
                    <a:pt x="1543" y="685"/>
                  </a:lnTo>
                  <a:lnTo>
                    <a:pt x="1547" y="684"/>
                  </a:lnTo>
                  <a:lnTo>
                    <a:pt x="1557" y="683"/>
                  </a:lnTo>
                  <a:lnTo>
                    <a:pt x="1574" y="678"/>
                  </a:lnTo>
                  <a:lnTo>
                    <a:pt x="1588" y="673"/>
                  </a:lnTo>
                  <a:lnTo>
                    <a:pt x="1596" y="669"/>
                  </a:lnTo>
                  <a:lnTo>
                    <a:pt x="1597" y="660"/>
                  </a:lnTo>
                  <a:lnTo>
                    <a:pt x="1598" y="650"/>
                  </a:lnTo>
                  <a:lnTo>
                    <a:pt x="1598" y="640"/>
                  </a:lnTo>
                  <a:lnTo>
                    <a:pt x="1599" y="630"/>
                  </a:lnTo>
                  <a:lnTo>
                    <a:pt x="1598" y="620"/>
                  </a:lnTo>
                  <a:lnTo>
                    <a:pt x="1594" y="605"/>
                  </a:lnTo>
                  <a:lnTo>
                    <a:pt x="1592" y="599"/>
                  </a:lnTo>
                  <a:lnTo>
                    <a:pt x="1590" y="595"/>
                  </a:lnTo>
                  <a:lnTo>
                    <a:pt x="1587" y="591"/>
                  </a:lnTo>
                  <a:lnTo>
                    <a:pt x="1585" y="590"/>
                  </a:lnTo>
                  <a:lnTo>
                    <a:pt x="1580" y="591"/>
                  </a:lnTo>
                  <a:lnTo>
                    <a:pt x="1574" y="590"/>
                  </a:lnTo>
                  <a:lnTo>
                    <a:pt x="1572" y="589"/>
                  </a:lnTo>
                  <a:lnTo>
                    <a:pt x="1568" y="586"/>
                  </a:lnTo>
                  <a:lnTo>
                    <a:pt x="1566" y="584"/>
                  </a:lnTo>
                  <a:lnTo>
                    <a:pt x="1563" y="580"/>
                  </a:lnTo>
                  <a:lnTo>
                    <a:pt x="1561" y="577"/>
                  </a:lnTo>
                  <a:lnTo>
                    <a:pt x="1562" y="572"/>
                  </a:lnTo>
                  <a:lnTo>
                    <a:pt x="1563" y="566"/>
                  </a:lnTo>
                  <a:lnTo>
                    <a:pt x="1566" y="561"/>
                  </a:lnTo>
                  <a:lnTo>
                    <a:pt x="1571" y="555"/>
                  </a:lnTo>
                  <a:lnTo>
                    <a:pt x="1574" y="551"/>
                  </a:lnTo>
                  <a:lnTo>
                    <a:pt x="1579" y="547"/>
                  </a:lnTo>
                  <a:lnTo>
                    <a:pt x="1584" y="545"/>
                  </a:lnTo>
                  <a:lnTo>
                    <a:pt x="1598" y="540"/>
                  </a:lnTo>
                  <a:lnTo>
                    <a:pt x="1611" y="534"/>
                  </a:lnTo>
                  <a:lnTo>
                    <a:pt x="1617" y="530"/>
                  </a:lnTo>
                  <a:lnTo>
                    <a:pt x="1622" y="526"/>
                  </a:lnTo>
                  <a:lnTo>
                    <a:pt x="1625" y="521"/>
                  </a:lnTo>
                  <a:lnTo>
                    <a:pt x="1629" y="515"/>
                  </a:lnTo>
                  <a:lnTo>
                    <a:pt x="1630" y="508"/>
                  </a:lnTo>
                  <a:lnTo>
                    <a:pt x="1629" y="501"/>
                  </a:lnTo>
                  <a:lnTo>
                    <a:pt x="1628" y="494"/>
                  </a:lnTo>
                  <a:lnTo>
                    <a:pt x="1624" y="488"/>
                  </a:lnTo>
                  <a:lnTo>
                    <a:pt x="1622" y="480"/>
                  </a:lnTo>
                  <a:lnTo>
                    <a:pt x="1620" y="475"/>
                  </a:lnTo>
                  <a:lnTo>
                    <a:pt x="1619" y="470"/>
                  </a:lnTo>
                  <a:lnTo>
                    <a:pt x="1620" y="465"/>
                  </a:lnTo>
                  <a:lnTo>
                    <a:pt x="1623" y="463"/>
                  </a:lnTo>
                  <a:lnTo>
                    <a:pt x="1626" y="461"/>
                  </a:lnTo>
                  <a:lnTo>
                    <a:pt x="1632" y="463"/>
                  </a:lnTo>
                  <a:lnTo>
                    <a:pt x="1638" y="463"/>
                  </a:lnTo>
                  <a:lnTo>
                    <a:pt x="1650" y="466"/>
                  </a:lnTo>
                  <a:lnTo>
                    <a:pt x="1660" y="467"/>
                  </a:lnTo>
                  <a:lnTo>
                    <a:pt x="1666" y="466"/>
                  </a:lnTo>
                  <a:lnTo>
                    <a:pt x="1672" y="465"/>
                  </a:lnTo>
                  <a:lnTo>
                    <a:pt x="1675" y="461"/>
                  </a:lnTo>
                  <a:lnTo>
                    <a:pt x="1680" y="457"/>
                  </a:lnTo>
                  <a:lnTo>
                    <a:pt x="1682" y="452"/>
                  </a:lnTo>
                  <a:lnTo>
                    <a:pt x="1686" y="447"/>
                  </a:lnTo>
                  <a:lnTo>
                    <a:pt x="1687" y="441"/>
                  </a:lnTo>
                  <a:lnTo>
                    <a:pt x="1689" y="435"/>
                  </a:lnTo>
                  <a:close/>
                </a:path>
              </a:pathLst>
            </a:custGeom>
            <a:solidFill>
              <a:srgbClr val="FF0000">
                <a:alpha val="10196"/>
              </a:srgbClr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altLang="zh-CN" sz="1400" b="1" dirty="0"/>
            </a:p>
            <a:p>
              <a:r>
                <a:rPr lang="en-US" altLang="zh-CN" sz="1400" b="1" dirty="0"/>
                <a:t>    5</a:t>
              </a:r>
              <a:endParaRPr lang="zh-CN" altLang="en-US" sz="1400" b="1" dirty="0"/>
            </a:p>
          </p:txBody>
        </p:sp>
        <p:sp>
          <p:nvSpPr>
            <p:cNvPr id="56" name="河南">
              <a:extLst>
                <a:ext uri="{FF2B5EF4-FFF2-40B4-BE49-F238E27FC236}">
                  <a16:creationId xmlns:a16="http://schemas.microsoft.com/office/drawing/2014/main" id="{DF67C0D4-B7EA-4CDA-BE88-7C5DA5068E3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78571" y="4029286"/>
              <a:ext cx="581032" cy="571530"/>
            </a:xfrm>
            <a:custGeom>
              <a:avLst/>
              <a:gdLst>
                <a:gd name="T0" fmla="*/ 591 w 2215"/>
                <a:gd name="T1" fmla="*/ 492 h 2153"/>
                <a:gd name="T2" fmla="*/ 779 w 2215"/>
                <a:gd name="T3" fmla="*/ 510 h 2153"/>
                <a:gd name="T4" fmla="*/ 878 w 2215"/>
                <a:gd name="T5" fmla="*/ 497 h 2153"/>
                <a:gd name="T6" fmla="*/ 957 w 2215"/>
                <a:gd name="T7" fmla="*/ 458 h 2153"/>
                <a:gd name="T8" fmla="*/ 1025 w 2215"/>
                <a:gd name="T9" fmla="*/ 395 h 2153"/>
                <a:gd name="T10" fmla="*/ 1115 w 2215"/>
                <a:gd name="T11" fmla="*/ 278 h 2153"/>
                <a:gd name="T12" fmla="*/ 1124 w 2215"/>
                <a:gd name="T13" fmla="*/ 169 h 2153"/>
                <a:gd name="T14" fmla="*/ 1147 w 2215"/>
                <a:gd name="T15" fmla="*/ 12 h 2153"/>
                <a:gd name="T16" fmla="*/ 1318 w 2215"/>
                <a:gd name="T17" fmla="*/ 31 h 2153"/>
                <a:gd name="T18" fmla="*/ 1549 w 2215"/>
                <a:gd name="T19" fmla="*/ 85 h 2153"/>
                <a:gd name="T20" fmla="*/ 1675 w 2215"/>
                <a:gd name="T21" fmla="*/ 68 h 2153"/>
                <a:gd name="T22" fmla="*/ 1741 w 2215"/>
                <a:gd name="T23" fmla="*/ 117 h 2153"/>
                <a:gd name="T24" fmla="*/ 1730 w 2215"/>
                <a:gd name="T25" fmla="*/ 205 h 2153"/>
                <a:gd name="T26" fmla="*/ 1853 w 2215"/>
                <a:gd name="T27" fmla="*/ 127 h 2153"/>
                <a:gd name="T28" fmla="*/ 1905 w 2215"/>
                <a:gd name="T29" fmla="*/ 136 h 2153"/>
                <a:gd name="T30" fmla="*/ 1822 w 2215"/>
                <a:gd name="T31" fmla="*/ 236 h 2153"/>
                <a:gd name="T32" fmla="*/ 1710 w 2215"/>
                <a:gd name="T33" fmla="*/ 353 h 2153"/>
                <a:gd name="T34" fmla="*/ 1587 w 2215"/>
                <a:gd name="T35" fmla="*/ 477 h 2153"/>
                <a:gd name="T36" fmla="*/ 1600 w 2215"/>
                <a:gd name="T37" fmla="*/ 592 h 2153"/>
                <a:gd name="T38" fmla="*/ 1719 w 2215"/>
                <a:gd name="T39" fmla="*/ 647 h 2153"/>
                <a:gd name="T40" fmla="*/ 1891 w 2215"/>
                <a:gd name="T41" fmla="*/ 749 h 2153"/>
                <a:gd name="T42" fmla="*/ 2033 w 2215"/>
                <a:gd name="T43" fmla="*/ 780 h 2153"/>
                <a:gd name="T44" fmla="*/ 2150 w 2215"/>
                <a:gd name="T45" fmla="*/ 864 h 2153"/>
                <a:gd name="T46" fmla="*/ 2212 w 2215"/>
                <a:gd name="T47" fmla="*/ 994 h 2153"/>
                <a:gd name="T48" fmla="*/ 2111 w 2215"/>
                <a:gd name="T49" fmla="*/ 1089 h 2153"/>
                <a:gd name="T50" fmla="*/ 1991 w 2215"/>
                <a:gd name="T51" fmla="*/ 1044 h 2153"/>
                <a:gd name="T52" fmla="*/ 1869 w 2215"/>
                <a:gd name="T53" fmla="*/ 976 h 2153"/>
                <a:gd name="T54" fmla="*/ 1848 w 2215"/>
                <a:gd name="T55" fmla="*/ 1084 h 2153"/>
                <a:gd name="T56" fmla="*/ 1828 w 2215"/>
                <a:gd name="T57" fmla="*/ 1194 h 2153"/>
                <a:gd name="T58" fmla="*/ 1762 w 2215"/>
                <a:gd name="T59" fmla="*/ 1329 h 2153"/>
                <a:gd name="T60" fmla="*/ 1630 w 2215"/>
                <a:gd name="T61" fmla="*/ 1398 h 2153"/>
                <a:gd name="T62" fmla="*/ 1658 w 2215"/>
                <a:gd name="T63" fmla="*/ 1500 h 2153"/>
                <a:gd name="T64" fmla="*/ 1726 w 2215"/>
                <a:gd name="T65" fmla="*/ 1604 h 2153"/>
                <a:gd name="T66" fmla="*/ 1803 w 2215"/>
                <a:gd name="T67" fmla="*/ 1642 h 2153"/>
                <a:gd name="T68" fmla="*/ 1920 w 2215"/>
                <a:gd name="T69" fmla="*/ 1664 h 2153"/>
                <a:gd name="T70" fmla="*/ 1999 w 2215"/>
                <a:gd name="T71" fmla="*/ 1613 h 2153"/>
                <a:gd name="T72" fmla="*/ 2012 w 2215"/>
                <a:gd name="T73" fmla="*/ 1871 h 2153"/>
                <a:gd name="T74" fmla="*/ 1890 w 2215"/>
                <a:gd name="T75" fmla="*/ 1998 h 2153"/>
                <a:gd name="T76" fmla="*/ 1783 w 2215"/>
                <a:gd name="T77" fmla="*/ 2152 h 2153"/>
                <a:gd name="T78" fmla="*/ 1750 w 2215"/>
                <a:gd name="T79" fmla="*/ 2067 h 2153"/>
                <a:gd name="T80" fmla="*/ 1625 w 2215"/>
                <a:gd name="T81" fmla="*/ 2136 h 2153"/>
                <a:gd name="T82" fmla="*/ 1532 w 2215"/>
                <a:gd name="T83" fmla="*/ 2058 h 2153"/>
                <a:gd name="T84" fmla="*/ 1391 w 2215"/>
                <a:gd name="T85" fmla="*/ 1971 h 2153"/>
                <a:gd name="T86" fmla="*/ 1309 w 2215"/>
                <a:gd name="T87" fmla="*/ 1985 h 2153"/>
                <a:gd name="T88" fmla="*/ 1248 w 2215"/>
                <a:gd name="T89" fmla="*/ 1932 h 2153"/>
                <a:gd name="T90" fmla="*/ 1225 w 2215"/>
                <a:gd name="T91" fmla="*/ 1826 h 2153"/>
                <a:gd name="T92" fmla="*/ 1196 w 2215"/>
                <a:gd name="T93" fmla="*/ 1745 h 2153"/>
                <a:gd name="T94" fmla="*/ 1078 w 2215"/>
                <a:gd name="T95" fmla="*/ 1796 h 2153"/>
                <a:gd name="T96" fmla="*/ 985 w 2215"/>
                <a:gd name="T97" fmla="*/ 1765 h 2153"/>
                <a:gd name="T98" fmla="*/ 781 w 2215"/>
                <a:gd name="T99" fmla="*/ 1780 h 2153"/>
                <a:gd name="T100" fmla="*/ 586 w 2215"/>
                <a:gd name="T101" fmla="*/ 1742 h 2153"/>
                <a:gd name="T102" fmla="*/ 442 w 2215"/>
                <a:gd name="T103" fmla="*/ 1688 h 2153"/>
                <a:gd name="T104" fmla="*/ 343 w 2215"/>
                <a:gd name="T105" fmla="*/ 1563 h 2153"/>
                <a:gd name="T106" fmla="*/ 273 w 2215"/>
                <a:gd name="T107" fmla="*/ 1453 h 2153"/>
                <a:gd name="T108" fmla="*/ 229 w 2215"/>
                <a:gd name="T109" fmla="*/ 1270 h 2153"/>
                <a:gd name="T110" fmla="*/ 84 w 2215"/>
                <a:gd name="T111" fmla="*/ 1124 h 2153"/>
                <a:gd name="T112" fmla="*/ 83 w 2215"/>
                <a:gd name="T113" fmla="*/ 1025 h 2153"/>
                <a:gd name="T114" fmla="*/ 38 w 2215"/>
                <a:gd name="T115" fmla="*/ 914 h 2153"/>
                <a:gd name="T116" fmla="*/ 20 w 2215"/>
                <a:gd name="T117" fmla="*/ 806 h 2153"/>
                <a:gd name="T118" fmla="*/ 229 w 2215"/>
                <a:gd name="T119" fmla="*/ 744 h 2153"/>
                <a:gd name="T120" fmla="*/ 446 w 2215"/>
                <a:gd name="T121" fmla="*/ 649 h 2153"/>
                <a:gd name="T122" fmla="*/ 556 w 2215"/>
                <a:gd name="T123" fmla="*/ 583 h 2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215" h="2153">
                  <a:moveTo>
                    <a:pt x="572" y="591"/>
                  </a:moveTo>
                  <a:lnTo>
                    <a:pt x="575" y="593"/>
                  </a:lnTo>
                  <a:lnTo>
                    <a:pt x="576" y="593"/>
                  </a:lnTo>
                  <a:lnTo>
                    <a:pt x="576" y="592"/>
                  </a:lnTo>
                  <a:lnTo>
                    <a:pt x="578" y="589"/>
                  </a:lnTo>
                  <a:lnTo>
                    <a:pt x="579" y="583"/>
                  </a:lnTo>
                  <a:lnTo>
                    <a:pt x="579" y="582"/>
                  </a:lnTo>
                  <a:lnTo>
                    <a:pt x="580" y="578"/>
                  </a:lnTo>
                  <a:lnTo>
                    <a:pt x="581" y="571"/>
                  </a:lnTo>
                  <a:lnTo>
                    <a:pt x="582" y="563"/>
                  </a:lnTo>
                  <a:lnTo>
                    <a:pt x="584" y="555"/>
                  </a:lnTo>
                  <a:lnTo>
                    <a:pt x="582" y="549"/>
                  </a:lnTo>
                  <a:lnTo>
                    <a:pt x="580" y="539"/>
                  </a:lnTo>
                  <a:lnTo>
                    <a:pt x="578" y="530"/>
                  </a:lnTo>
                  <a:lnTo>
                    <a:pt x="578" y="526"/>
                  </a:lnTo>
                  <a:lnTo>
                    <a:pt x="578" y="521"/>
                  </a:lnTo>
                  <a:lnTo>
                    <a:pt x="578" y="516"/>
                  </a:lnTo>
                  <a:lnTo>
                    <a:pt x="579" y="513"/>
                  </a:lnTo>
                  <a:lnTo>
                    <a:pt x="582" y="504"/>
                  </a:lnTo>
                  <a:lnTo>
                    <a:pt x="587" y="496"/>
                  </a:lnTo>
                  <a:lnTo>
                    <a:pt x="591" y="492"/>
                  </a:lnTo>
                  <a:lnTo>
                    <a:pt x="594" y="490"/>
                  </a:lnTo>
                  <a:lnTo>
                    <a:pt x="600" y="489"/>
                  </a:lnTo>
                  <a:lnTo>
                    <a:pt x="606" y="489"/>
                  </a:lnTo>
                  <a:lnTo>
                    <a:pt x="624" y="498"/>
                  </a:lnTo>
                  <a:lnTo>
                    <a:pt x="638" y="505"/>
                  </a:lnTo>
                  <a:lnTo>
                    <a:pt x="648" y="507"/>
                  </a:lnTo>
                  <a:lnTo>
                    <a:pt x="655" y="508"/>
                  </a:lnTo>
                  <a:lnTo>
                    <a:pt x="662" y="509"/>
                  </a:lnTo>
                  <a:lnTo>
                    <a:pt x="667" y="513"/>
                  </a:lnTo>
                  <a:lnTo>
                    <a:pt x="670" y="514"/>
                  </a:lnTo>
                  <a:lnTo>
                    <a:pt x="675" y="515"/>
                  </a:lnTo>
                  <a:lnTo>
                    <a:pt x="682" y="515"/>
                  </a:lnTo>
                  <a:lnTo>
                    <a:pt x="691" y="515"/>
                  </a:lnTo>
                  <a:lnTo>
                    <a:pt x="707" y="515"/>
                  </a:lnTo>
                  <a:lnTo>
                    <a:pt x="723" y="514"/>
                  </a:lnTo>
                  <a:lnTo>
                    <a:pt x="738" y="514"/>
                  </a:lnTo>
                  <a:lnTo>
                    <a:pt x="756" y="514"/>
                  </a:lnTo>
                  <a:lnTo>
                    <a:pt x="763" y="514"/>
                  </a:lnTo>
                  <a:lnTo>
                    <a:pt x="770" y="514"/>
                  </a:lnTo>
                  <a:lnTo>
                    <a:pt x="776" y="513"/>
                  </a:lnTo>
                  <a:lnTo>
                    <a:pt x="779" y="510"/>
                  </a:lnTo>
                  <a:lnTo>
                    <a:pt x="783" y="505"/>
                  </a:lnTo>
                  <a:lnTo>
                    <a:pt x="789" y="500"/>
                  </a:lnTo>
                  <a:lnTo>
                    <a:pt x="793" y="497"/>
                  </a:lnTo>
                  <a:lnTo>
                    <a:pt x="796" y="497"/>
                  </a:lnTo>
                  <a:lnTo>
                    <a:pt x="800" y="497"/>
                  </a:lnTo>
                  <a:lnTo>
                    <a:pt x="803" y="501"/>
                  </a:lnTo>
                  <a:lnTo>
                    <a:pt x="808" y="504"/>
                  </a:lnTo>
                  <a:lnTo>
                    <a:pt x="813" y="507"/>
                  </a:lnTo>
                  <a:lnTo>
                    <a:pt x="818" y="509"/>
                  </a:lnTo>
                  <a:lnTo>
                    <a:pt x="822" y="511"/>
                  </a:lnTo>
                  <a:lnTo>
                    <a:pt x="827" y="513"/>
                  </a:lnTo>
                  <a:lnTo>
                    <a:pt x="832" y="513"/>
                  </a:lnTo>
                  <a:lnTo>
                    <a:pt x="836" y="511"/>
                  </a:lnTo>
                  <a:lnTo>
                    <a:pt x="839" y="509"/>
                  </a:lnTo>
                  <a:lnTo>
                    <a:pt x="845" y="504"/>
                  </a:lnTo>
                  <a:lnTo>
                    <a:pt x="851" y="500"/>
                  </a:lnTo>
                  <a:lnTo>
                    <a:pt x="855" y="498"/>
                  </a:lnTo>
                  <a:lnTo>
                    <a:pt x="858" y="497"/>
                  </a:lnTo>
                  <a:lnTo>
                    <a:pt x="864" y="497"/>
                  </a:lnTo>
                  <a:lnTo>
                    <a:pt x="871" y="497"/>
                  </a:lnTo>
                  <a:lnTo>
                    <a:pt x="878" y="497"/>
                  </a:lnTo>
                  <a:lnTo>
                    <a:pt x="887" y="497"/>
                  </a:lnTo>
                  <a:lnTo>
                    <a:pt x="894" y="496"/>
                  </a:lnTo>
                  <a:lnTo>
                    <a:pt x="900" y="494"/>
                  </a:lnTo>
                  <a:lnTo>
                    <a:pt x="906" y="491"/>
                  </a:lnTo>
                  <a:lnTo>
                    <a:pt x="910" y="488"/>
                  </a:lnTo>
                  <a:lnTo>
                    <a:pt x="913" y="485"/>
                  </a:lnTo>
                  <a:lnTo>
                    <a:pt x="914" y="480"/>
                  </a:lnTo>
                  <a:lnTo>
                    <a:pt x="914" y="473"/>
                  </a:lnTo>
                  <a:lnTo>
                    <a:pt x="913" y="466"/>
                  </a:lnTo>
                  <a:lnTo>
                    <a:pt x="914" y="463"/>
                  </a:lnTo>
                  <a:lnTo>
                    <a:pt x="915" y="460"/>
                  </a:lnTo>
                  <a:lnTo>
                    <a:pt x="918" y="459"/>
                  </a:lnTo>
                  <a:lnTo>
                    <a:pt x="922" y="458"/>
                  </a:lnTo>
                  <a:lnTo>
                    <a:pt x="931" y="459"/>
                  </a:lnTo>
                  <a:lnTo>
                    <a:pt x="937" y="461"/>
                  </a:lnTo>
                  <a:lnTo>
                    <a:pt x="941" y="465"/>
                  </a:lnTo>
                  <a:lnTo>
                    <a:pt x="946" y="467"/>
                  </a:lnTo>
                  <a:lnTo>
                    <a:pt x="949" y="467"/>
                  </a:lnTo>
                  <a:lnTo>
                    <a:pt x="951" y="465"/>
                  </a:lnTo>
                  <a:lnTo>
                    <a:pt x="953" y="463"/>
                  </a:lnTo>
                  <a:lnTo>
                    <a:pt x="957" y="458"/>
                  </a:lnTo>
                  <a:lnTo>
                    <a:pt x="963" y="448"/>
                  </a:lnTo>
                  <a:lnTo>
                    <a:pt x="968" y="439"/>
                  </a:lnTo>
                  <a:lnTo>
                    <a:pt x="973" y="429"/>
                  </a:lnTo>
                  <a:lnTo>
                    <a:pt x="981" y="421"/>
                  </a:lnTo>
                  <a:lnTo>
                    <a:pt x="983" y="419"/>
                  </a:lnTo>
                  <a:lnTo>
                    <a:pt x="987" y="416"/>
                  </a:lnTo>
                  <a:lnTo>
                    <a:pt x="990" y="415"/>
                  </a:lnTo>
                  <a:lnTo>
                    <a:pt x="994" y="415"/>
                  </a:lnTo>
                  <a:lnTo>
                    <a:pt x="1002" y="417"/>
                  </a:lnTo>
                  <a:lnTo>
                    <a:pt x="1010" y="420"/>
                  </a:lnTo>
                  <a:lnTo>
                    <a:pt x="1013" y="419"/>
                  </a:lnTo>
                  <a:lnTo>
                    <a:pt x="1015" y="417"/>
                  </a:lnTo>
                  <a:lnTo>
                    <a:pt x="1016" y="415"/>
                  </a:lnTo>
                  <a:lnTo>
                    <a:pt x="1015" y="412"/>
                  </a:lnTo>
                  <a:lnTo>
                    <a:pt x="1014" y="407"/>
                  </a:lnTo>
                  <a:lnTo>
                    <a:pt x="1014" y="403"/>
                  </a:lnTo>
                  <a:lnTo>
                    <a:pt x="1014" y="400"/>
                  </a:lnTo>
                  <a:lnTo>
                    <a:pt x="1016" y="397"/>
                  </a:lnTo>
                  <a:lnTo>
                    <a:pt x="1019" y="396"/>
                  </a:lnTo>
                  <a:lnTo>
                    <a:pt x="1021" y="395"/>
                  </a:lnTo>
                  <a:lnTo>
                    <a:pt x="1025" y="395"/>
                  </a:lnTo>
                  <a:lnTo>
                    <a:pt x="1029" y="395"/>
                  </a:lnTo>
                  <a:lnTo>
                    <a:pt x="1034" y="395"/>
                  </a:lnTo>
                  <a:lnTo>
                    <a:pt x="1041" y="394"/>
                  </a:lnTo>
                  <a:lnTo>
                    <a:pt x="1048" y="391"/>
                  </a:lnTo>
                  <a:lnTo>
                    <a:pt x="1055" y="388"/>
                  </a:lnTo>
                  <a:lnTo>
                    <a:pt x="1064" y="383"/>
                  </a:lnTo>
                  <a:lnTo>
                    <a:pt x="1072" y="377"/>
                  </a:lnTo>
                  <a:lnTo>
                    <a:pt x="1079" y="369"/>
                  </a:lnTo>
                  <a:lnTo>
                    <a:pt x="1085" y="360"/>
                  </a:lnTo>
                  <a:lnTo>
                    <a:pt x="1094" y="344"/>
                  </a:lnTo>
                  <a:lnTo>
                    <a:pt x="1098" y="332"/>
                  </a:lnTo>
                  <a:lnTo>
                    <a:pt x="1101" y="327"/>
                  </a:lnTo>
                  <a:lnTo>
                    <a:pt x="1103" y="325"/>
                  </a:lnTo>
                  <a:lnTo>
                    <a:pt x="1105" y="322"/>
                  </a:lnTo>
                  <a:lnTo>
                    <a:pt x="1109" y="321"/>
                  </a:lnTo>
                  <a:lnTo>
                    <a:pt x="1115" y="321"/>
                  </a:lnTo>
                  <a:lnTo>
                    <a:pt x="1118" y="319"/>
                  </a:lnTo>
                  <a:lnTo>
                    <a:pt x="1121" y="313"/>
                  </a:lnTo>
                  <a:lnTo>
                    <a:pt x="1121" y="305"/>
                  </a:lnTo>
                  <a:lnTo>
                    <a:pt x="1118" y="292"/>
                  </a:lnTo>
                  <a:lnTo>
                    <a:pt x="1115" y="278"/>
                  </a:lnTo>
                  <a:lnTo>
                    <a:pt x="1111" y="267"/>
                  </a:lnTo>
                  <a:lnTo>
                    <a:pt x="1108" y="257"/>
                  </a:lnTo>
                  <a:lnTo>
                    <a:pt x="1107" y="251"/>
                  </a:lnTo>
                  <a:lnTo>
                    <a:pt x="1107" y="246"/>
                  </a:lnTo>
                  <a:lnTo>
                    <a:pt x="1108" y="244"/>
                  </a:lnTo>
                  <a:lnTo>
                    <a:pt x="1109" y="242"/>
                  </a:lnTo>
                  <a:lnTo>
                    <a:pt x="1113" y="240"/>
                  </a:lnTo>
                  <a:lnTo>
                    <a:pt x="1116" y="239"/>
                  </a:lnTo>
                  <a:lnTo>
                    <a:pt x="1124" y="236"/>
                  </a:lnTo>
                  <a:lnTo>
                    <a:pt x="1129" y="232"/>
                  </a:lnTo>
                  <a:lnTo>
                    <a:pt x="1130" y="230"/>
                  </a:lnTo>
                  <a:lnTo>
                    <a:pt x="1132" y="226"/>
                  </a:lnTo>
                  <a:lnTo>
                    <a:pt x="1130" y="224"/>
                  </a:lnTo>
                  <a:lnTo>
                    <a:pt x="1129" y="219"/>
                  </a:lnTo>
                  <a:lnTo>
                    <a:pt x="1127" y="211"/>
                  </a:lnTo>
                  <a:lnTo>
                    <a:pt x="1123" y="200"/>
                  </a:lnTo>
                  <a:lnTo>
                    <a:pt x="1121" y="190"/>
                  </a:lnTo>
                  <a:lnTo>
                    <a:pt x="1120" y="182"/>
                  </a:lnTo>
                  <a:lnTo>
                    <a:pt x="1121" y="176"/>
                  </a:lnTo>
                  <a:lnTo>
                    <a:pt x="1123" y="171"/>
                  </a:lnTo>
                  <a:lnTo>
                    <a:pt x="1124" y="169"/>
                  </a:lnTo>
                  <a:lnTo>
                    <a:pt x="1127" y="168"/>
                  </a:lnTo>
                  <a:lnTo>
                    <a:pt x="1130" y="168"/>
                  </a:lnTo>
                  <a:lnTo>
                    <a:pt x="1133" y="167"/>
                  </a:lnTo>
                  <a:lnTo>
                    <a:pt x="1136" y="167"/>
                  </a:lnTo>
                  <a:lnTo>
                    <a:pt x="1139" y="166"/>
                  </a:lnTo>
                  <a:lnTo>
                    <a:pt x="1140" y="163"/>
                  </a:lnTo>
                  <a:lnTo>
                    <a:pt x="1141" y="161"/>
                  </a:lnTo>
                  <a:lnTo>
                    <a:pt x="1140" y="155"/>
                  </a:lnTo>
                  <a:lnTo>
                    <a:pt x="1136" y="148"/>
                  </a:lnTo>
                  <a:lnTo>
                    <a:pt x="1135" y="145"/>
                  </a:lnTo>
                  <a:lnTo>
                    <a:pt x="1134" y="141"/>
                  </a:lnTo>
                  <a:lnTo>
                    <a:pt x="1133" y="136"/>
                  </a:lnTo>
                  <a:lnTo>
                    <a:pt x="1133" y="130"/>
                  </a:lnTo>
                  <a:lnTo>
                    <a:pt x="1133" y="116"/>
                  </a:lnTo>
                  <a:lnTo>
                    <a:pt x="1135" y="100"/>
                  </a:lnTo>
                  <a:lnTo>
                    <a:pt x="1136" y="84"/>
                  </a:lnTo>
                  <a:lnTo>
                    <a:pt x="1139" y="64"/>
                  </a:lnTo>
                  <a:lnTo>
                    <a:pt x="1141" y="48"/>
                  </a:lnTo>
                  <a:lnTo>
                    <a:pt x="1143" y="32"/>
                  </a:lnTo>
                  <a:lnTo>
                    <a:pt x="1146" y="21"/>
                  </a:lnTo>
                  <a:lnTo>
                    <a:pt x="1147" y="12"/>
                  </a:lnTo>
                  <a:lnTo>
                    <a:pt x="1149" y="10"/>
                  </a:lnTo>
                  <a:lnTo>
                    <a:pt x="1152" y="9"/>
                  </a:lnTo>
                  <a:lnTo>
                    <a:pt x="1157" y="7"/>
                  </a:lnTo>
                  <a:lnTo>
                    <a:pt x="1164" y="6"/>
                  </a:lnTo>
                  <a:lnTo>
                    <a:pt x="1174" y="4"/>
                  </a:lnTo>
                  <a:lnTo>
                    <a:pt x="1185" y="1"/>
                  </a:lnTo>
                  <a:lnTo>
                    <a:pt x="1195" y="0"/>
                  </a:lnTo>
                  <a:lnTo>
                    <a:pt x="1204" y="0"/>
                  </a:lnTo>
                  <a:lnTo>
                    <a:pt x="1214" y="1"/>
                  </a:lnTo>
                  <a:lnTo>
                    <a:pt x="1221" y="4"/>
                  </a:lnTo>
                  <a:lnTo>
                    <a:pt x="1229" y="6"/>
                  </a:lnTo>
                  <a:lnTo>
                    <a:pt x="1240" y="7"/>
                  </a:lnTo>
                  <a:lnTo>
                    <a:pt x="1253" y="7"/>
                  </a:lnTo>
                  <a:lnTo>
                    <a:pt x="1266" y="7"/>
                  </a:lnTo>
                  <a:lnTo>
                    <a:pt x="1273" y="7"/>
                  </a:lnTo>
                  <a:lnTo>
                    <a:pt x="1279" y="9"/>
                  </a:lnTo>
                  <a:lnTo>
                    <a:pt x="1286" y="11"/>
                  </a:lnTo>
                  <a:lnTo>
                    <a:pt x="1292" y="13"/>
                  </a:lnTo>
                  <a:lnTo>
                    <a:pt x="1304" y="21"/>
                  </a:lnTo>
                  <a:lnTo>
                    <a:pt x="1313" y="28"/>
                  </a:lnTo>
                  <a:lnTo>
                    <a:pt x="1318" y="31"/>
                  </a:lnTo>
                  <a:lnTo>
                    <a:pt x="1324" y="32"/>
                  </a:lnTo>
                  <a:lnTo>
                    <a:pt x="1330" y="31"/>
                  </a:lnTo>
                  <a:lnTo>
                    <a:pt x="1336" y="31"/>
                  </a:lnTo>
                  <a:lnTo>
                    <a:pt x="1342" y="30"/>
                  </a:lnTo>
                  <a:lnTo>
                    <a:pt x="1348" y="29"/>
                  </a:lnTo>
                  <a:lnTo>
                    <a:pt x="1354" y="30"/>
                  </a:lnTo>
                  <a:lnTo>
                    <a:pt x="1357" y="31"/>
                  </a:lnTo>
                  <a:lnTo>
                    <a:pt x="1367" y="38"/>
                  </a:lnTo>
                  <a:lnTo>
                    <a:pt x="1379" y="47"/>
                  </a:lnTo>
                  <a:lnTo>
                    <a:pt x="1393" y="56"/>
                  </a:lnTo>
                  <a:lnTo>
                    <a:pt x="1407" y="64"/>
                  </a:lnTo>
                  <a:lnTo>
                    <a:pt x="1417" y="70"/>
                  </a:lnTo>
                  <a:lnTo>
                    <a:pt x="1425" y="74"/>
                  </a:lnTo>
                  <a:lnTo>
                    <a:pt x="1434" y="78"/>
                  </a:lnTo>
                  <a:lnTo>
                    <a:pt x="1441" y="79"/>
                  </a:lnTo>
                  <a:lnTo>
                    <a:pt x="1457" y="81"/>
                  </a:lnTo>
                  <a:lnTo>
                    <a:pt x="1479" y="81"/>
                  </a:lnTo>
                  <a:lnTo>
                    <a:pt x="1504" y="81"/>
                  </a:lnTo>
                  <a:lnTo>
                    <a:pt x="1529" y="82"/>
                  </a:lnTo>
                  <a:lnTo>
                    <a:pt x="1539" y="84"/>
                  </a:lnTo>
                  <a:lnTo>
                    <a:pt x="1549" y="85"/>
                  </a:lnTo>
                  <a:lnTo>
                    <a:pt x="1556" y="86"/>
                  </a:lnTo>
                  <a:lnTo>
                    <a:pt x="1563" y="88"/>
                  </a:lnTo>
                  <a:lnTo>
                    <a:pt x="1569" y="91"/>
                  </a:lnTo>
                  <a:lnTo>
                    <a:pt x="1574" y="92"/>
                  </a:lnTo>
                  <a:lnTo>
                    <a:pt x="1580" y="93"/>
                  </a:lnTo>
                  <a:lnTo>
                    <a:pt x="1584" y="93"/>
                  </a:lnTo>
                  <a:lnTo>
                    <a:pt x="1589" y="92"/>
                  </a:lnTo>
                  <a:lnTo>
                    <a:pt x="1594" y="89"/>
                  </a:lnTo>
                  <a:lnTo>
                    <a:pt x="1598" y="87"/>
                  </a:lnTo>
                  <a:lnTo>
                    <a:pt x="1600" y="82"/>
                  </a:lnTo>
                  <a:lnTo>
                    <a:pt x="1606" y="72"/>
                  </a:lnTo>
                  <a:lnTo>
                    <a:pt x="1613" y="61"/>
                  </a:lnTo>
                  <a:lnTo>
                    <a:pt x="1619" y="55"/>
                  </a:lnTo>
                  <a:lnTo>
                    <a:pt x="1625" y="50"/>
                  </a:lnTo>
                  <a:lnTo>
                    <a:pt x="1631" y="47"/>
                  </a:lnTo>
                  <a:lnTo>
                    <a:pt x="1639" y="45"/>
                  </a:lnTo>
                  <a:lnTo>
                    <a:pt x="1647" y="47"/>
                  </a:lnTo>
                  <a:lnTo>
                    <a:pt x="1655" y="49"/>
                  </a:lnTo>
                  <a:lnTo>
                    <a:pt x="1661" y="53"/>
                  </a:lnTo>
                  <a:lnTo>
                    <a:pt x="1667" y="57"/>
                  </a:lnTo>
                  <a:lnTo>
                    <a:pt x="1675" y="68"/>
                  </a:lnTo>
                  <a:lnTo>
                    <a:pt x="1682" y="78"/>
                  </a:lnTo>
                  <a:lnTo>
                    <a:pt x="1686" y="82"/>
                  </a:lnTo>
                  <a:lnTo>
                    <a:pt x="1689" y="85"/>
                  </a:lnTo>
                  <a:lnTo>
                    <a:pt x="1694" y="87"/>
                  </a:lnTo>
                  <a:lnTo>
                    <a:pt x="1699" y="89"/>
                  </a:lnTo>
                  <a:lnTo>
                    <a:pt x="1703" y="89"/>
                  </a:lnTo>
                  <a:lnTo>
                    <a:pt x="1708" y="88"/>
                  </a:lnTo>
                  <a:lnTo>
                    <a:pt x="1712" y="87"/>
                  </a:lnTo>
                  <a:lnTo>
                    <a:pt x="1716" y="85"/>
                  </a:lnTo>
                  <a:lnTo>
                    <a:pt x="1724" y="78"/>
                  </a:lnTo>
                  <a:lnTo>
                    <a:pt x="1733" y="69"/>
                  </a:lnTo>
                  <a:lnTo>
                    <a:pt x="1738" y="66"/>
                  </a:lnTo>
                  <a:lnTo>
                    <a:pt x="1743" y="63"/>
                  </a:lnTo>
                  <a:lnTo>
                    <a:pt x="1747" y="62"/>
                  </a:lnTo>
                  <a:lnTo>
                    <a:pt x="1751" y="63"/>
                  </a:lnTo>
                  <a:lnTo>
                    <a:pt x="1751" y="69"/>
                  </a:lnTo>
                  <a:lnTo>
                    <a:pt x="1750" y="81"/>
                  </a:lnTo>
                  <a:lnTo>
                    <a:pt x="1747" y="93"/>
                  </a:lnTo>
                  <a:lnTo>
                    <a:pt x="1746" y="99"/>
                  </a:lnTo>
                  <a:lnTo>
                    <a:pt x="1744" y="107"/>
                  </a:lnTo>
                  <a:lnTo>
                    <a:pt x="1741" y="117"/>
                  </a:lnTo>
                  <a:lnTo>
                    <a:pt x="1738" y="122"/>
                  </a:lnTo>
                  <a:lnTo>
                    <a:pt x="1734" y="126"/>
                  </a:lnTo>
                  <a:lnTo>
                    <a:pt x="1731" y="130"/>
                  </a:lnTo>
                  <a:lnTo>
                    <a:pt x="1728" y="133"/>
                  </a:lnTo>
                  <a:lnTo>
                    <a:pt x="1719" y="141"/>
                  </a:lnTo>
                  <a:lnTo>
                    <a:pt x="1710" y="148"/>
                  </a:lnTo>
                  <a:lnTo>
                    <a:pt x="1708" y="152"/>
                  </a:lnTo>
                  <a:lnTo>
                    <a:pt x="1706" y="158"/>
                  </a:lnTo>
                  <a:lnTo>
                    <a:pt x="1705" y="166"/>
                  </a:lnTo>
                  <a:lnTo>
                    <a:pt x="1703" y="173"/>
                  </a:lnTo>
                  <a:lnTo>
                    <a:pt x="1703" y="189"/>
                  </a:lnTo>
                  <a:lnTo>
                    <a:pt x="1702" y="204"/>
                  </a:lnTo>
                  <a:lnTo>
                    <a:pt x="1702" y="206"/>
                  </a:lnTo>
                  <a:lnTo>
                    <a:pt x="1703" y="208"/>
                  </a:lnTo>
                  <a:lnTo>
                    <a:pt x="1705" y="211"/>
                  </a:lnTo>
                  <a:lnTo>
                    <a:pt x="1706" y="212"/>
                  </a:lnTo>
                  <a:lnTo>
                    <a:pt x="1710" y="214"/>
                  </a:lnTo>
                  <a:lnTo>
                    <a:pt x="1715" y="214"/>
                  </a:lnTo>
                  <a:lnTo>
                    <a:pt x="1721" y="213"/>
                  </a:lnTo>
                  <a:lnTo>
                    <a:pt x="1726" y="209"/>
                  </a:lnTo>
                  <a:lnTo>
                    <a:pt x="1730" y="205"/>
                  </a:lnTo>
                  <a:lnTo>
                    <a:pt x="1733" y="198"/>
                  </a:lnTo>
                  <a:lnTo>
                    <a:pt x="1734" y="188"/>
                  </a:lnTo>
                  <a:lnTo>
                    <a:pt x="1733" y="179"/>
                  </a:lnTo>
                  <a:lnTo>
                    <a:pt x="1732" y="169"/>
                  </a:lnTo>
                  <a:lnTo>
                    <a:pt x="1732" y="161"/>
                  </a:lnTo>
                  <a:lnTo>
                    <a:pt x="1733" y="156"/>
                  </a:lnTo>
                  <a:lnTo>
                    <a:pt x="1737" y="151"/>
                  </a:lnTo>
                  <a:lnTo>
                    <a:pt x="1739" y="150"/>
                  </a:lnTo>
                  <a:lnTo>
                    <a:pt x="1741" y="149"/>
                  </a:lnTo>
                  <a:lnTo>
                    <a:pt x="1744" y="149"/>
                  </a:lnTo>
                  <a:lnTo>
                    <a:pt x="1746" y="150"/>
                  </a:lnTo>
                  <a:lnTo>
                    <a:pt x="1758" y="156"/>
                  </a:lnTo>
                  <a:lnTo>
                    <a:pt x="1772" y="163"/>
                  </a:lnTo>
                  <a:lnTo>
                    <a:pt x="1778" y="166"/>
                  </a:lnTo>
                  <a:lnTo>
                    <a:pt x="1784" y="168"/>
                  </a:lnTo>
                  <a:lnTo>
                    <a:pt x="1789" y="168"/>
                  </a:lnTo>
                  <a:lnTo>
                    <a:pt x="1794" y="166"/>
                  </a:lnTo>
                  <a:lnTo>
                    <a:pt x="1802" y="158"/>
                  </a:lnTo>
                  <a:lnTo>
                    <a:pt x="1815" y="149"/>
                  </a:lnTo>
                  <a:lnTo>
                    <a:pt x="1832" y="138"/>
                  </a:lnTo>
                  <a:lnTo>
                    <a:pt x="1853" y="127"/>
                  </a:lnTo>
                  <a:lnTo>
                    <a:pt x="1873" y="119"/>
                  </a:lnTo>
                  <a:lnTo>
                    <a:pt x="1889" y="112"/>
                  </a:lnTo>
                  <a:lnTo>
                    <a:pt x="1903" y="105"/>
                  </a:lnTo>
                  <a:lnTo>
                    <a:pt x="1917" y="98"/>
                  </a:lnTo>
                  <a:lnTo>
                    <a:pt x="1932" y="89"/>
                  </a:lnTo>
                  <a:lnTo>
                    <a:pt x="1942" y="85"/>
                  </a:lnTo>
                  <a:lnTo>
                    <a:pt x="1951" y="82"/>
                  </a:lnTo>
                  <a:lnTo>
                    <a:pt x="1955" y="82"/>
                  </a:lnTo>
                  <a:lnTo>
                    <a:pt x="1958" y="84"/>
                  </a:lnTo>
                  <a:lnTo>
                    <a:pt x="1959" y="84"/>
                  </a:lnTo>
                  <a:lnTo>
                    <a:pt x="1959" y="86"/>
                  </a:lnTo>
                  <a:lnTo>
                    <a:pt x="1959" y="87"/>
                  </a:lnTo>
                  <a:lnTo>
                    <a:pt x="1958" y="97"/>
                  </a:lnTo>
                  <a:lnTo>
                    <a:pt x="1953" y="110"/>
                  </a:lnTo>
                  <a:lnTo>
                    <a:pt x="1951" y="117"/>
                  </a:lnTo>
                  <a:lnTo>
                    <a:pt x="1946" y="122"/>
                  </a:lnTo>
                  <a:lnTo>
                    <a:pt x="1941" y="125"/>
                  </a:lnTo>
                  <a:lnTo>
                    <a:pt x="1935" y="129"/>
                  </a:lnTo>
                  <a:lnTo>
                    <a:pt x="1922" y="132"/>
                  </a:lnTo>
                  <a:lnTo>
                    <a:pt x="1910" y="133"/>
                  </a:lnTo>
                  <a:lnTo>
                    <a:pt x="1905" y="136"/>
                  </a:lnTo>
                  <a:lnTo>
                    <a:pt x="1902" y="138"/>
                  </a:lnTo>
                  <a:lnTo>
                    <a:pt x="1898" y="141"/>
                  </a:lnTo>
                  <a:lnTo>
                    <a:pt x="1895" y="145"/>
                  </a:lnTo>
                  <a:lnTo>
                    <a:pt x="1891" y="150"/>
                  </a:lnTo>
                  <a:lnTo>
                    <a:pt x="1890" y="156"/>
                  </a:lnTo>
                  <a:lnTo>
                    <a:pt x="1888" y="162"/>
                  </a:lnTo>
                  <a:lnTo>
                    <a:pt x="1886" y="169"/>
                  </a:lnTo>
                  <a:lnTo>
                    <a:pt x="1885" y="175"/>
                  </a:lnTo>
                  <a:lnTo>
                    <a:pt x="1882" y="179"/>
                  </a:lnTo>
                  <a:lnTo>
                    <a:pt x="1879" y="182"/>
                  </a:lnTo>
                  <a:lnTo>
                    <a:pt x="1875" y="185"/>
                  </a:lnTo>
                  <a:lnTo>
                    <a:pt x="1865" y="187"/>
                  </a:lnTo>
                  <a:lnTo>
                    <a:pt x="1856" y="187"/>
                  </a:lnTo>
                  <a:lnTo>
                    <a:pt x="1851" y="188"/>
                  </a:lnTo>
                  <a:lnTo>
                    <a:pt x="1846" y="192"/>
                  </a:lnTo>
                  <a:lnTo>
                    <a:pt x="1842" y="196"/>
                  </a:lnTo>
                  <a:lnTo>
                    <a:pt x="1839" y="202"/>
                  </a:lnTo>
                  <a:lnTo>
                    <a:pt x="1832" y="215"/>
                  </a:lnTo>
                  <a:lnTo>
                    <a:pt x="1827" y="227"/>
                  </a:lnTo>
                  <a:lnTo>
                    <a:pt x="1825" y="232"/>
                  </a:lnTo>
                  <a:lnTo>
                    <a:pt x="1822" y="236"/>
                  </a:lnTo>
                  <a:lnTo>
                    <a:pt x="1820" y="239"/>
                  </a:lnTo>
                  <a:lnTo>
                    <a:pt x="1816" y="240"/>
                  </a:lnTo>
                  <a:lnTo>
                    <a:pt x="1808" y="243"/>
                  </a:lnTo>
                  <a:lnTo>
                    <a:pt x="1798" y="242"/>
                  </a:lnTo>
                  <a:lnTo>
                    <a:pt x="1794" y="242"/>
                  </a:lnTo>
                  <a:lnTo>
                    <a:pt x="1788" y="243"/>
                  </a:lnTo>
                  <a:lnTo>
                    <a:pt x="1783" y="244"/>
                  </a:lnTo>
                  <a:lnTo>
                    <a:pt x="1778" y="246"/>
                  </a:lnTo>
                  <a:lnTo>
                    <a:pt x="1769" y="252"/>
                  </a:lnTo>
                  <a:lnTo>
                    <a:pt x="1762" y="259"/>
                  </a:lnTo>
                  <a:lnTo>
                    <a:pt x="1746" y="271"/>
                  </a:lnTo>
                  <a:lnTo>
                    <a:pt x="1733" y="286"/>
                  </a:lnTo>
                  <a:lnTo>
                    <a:pt x="1727" y="294"/>
                  </a:lnTo>
                  <a:lnTo>
                    <a:pt x="1722" y="300"/>
                  </a:lnTo>
                  <a:lnTo>
                    <a:pt x="1718" y="307"/>
                  </a:lnTo>
                  <a:lnTo>
                    <a:pt x="1713" y="318"/>
                  </a:lnTo>
                  <a:lnTo>
                    <a:pt x="1709" y="328"/>
                  </a:lnTo>
                  <a:lnTo>
                    <a:pt x="1708" y="335"/>
                  </a:lnTo>
                  <a:lnTo>
                    <a:pt x="1709" y="341"/>
                  </a:lnTo>
                  <a:lnTo>
                    <a:pt x="1710" y="349"/>
                  </a:lnTo>
                  <a:lnTo>
                    <a:pt x="1710" y="353"/>
                  </a:lnTo>
                  <a:lnTo>
                    <a:pt x="1709" y="357"/>
                  </a:lnTo>
                  <a:lnTo>
                    <a:pt x="1706" y="362"/>
                  </a:lnTo>
                  <a:lnTo>
                    <a:pt x="1701" y="366"/>
                  </a:lnTo>
                  <a:lnTo>
                    <a:pt x="1690" y="376"/>
                  </a:lnTo>
                  <a:lnTo>
                    <a:pt x="1682" y="383"/>
                  </a:lnTo>
                  <a:lnTo>
                    <a:pt x="1675" y="388"/>
                  </a:lnTo>
                  <a:lnTo>
                    <a:pt x="1670" y="390"/>
                  </a:lnTo>
                  <a:lnTo>
                    <a:pt x="1665" y="391"/>
                  </a:lnTo>
                  <a:lnTo>
                    <a:pt x="1659" y="391"/>
                  </a:lnTo>
                  <a:lnTo>
                    <a:pt x="1655" y="393"/>
                  </a:lnTo>
                  <a:lnTo>
                    <a:pt x="1646" y="396"/>
                  </a:lnTo>
                  <a:lnTo>
                    <a:pt x="1638" y="402"/>
                  </a:lnTo>
                  <a:lnTo>
                    <a:pt x="1626" y="412"/>
                  </a:lnTo>
                  <a:lnTo>
                    <a:pt x="1621" y="417"/>
                  </a:lnTo>
                  <a:lnTo>
                    <a:pt x="1618" y="423"/>
                  </a:lnTo>
                  <a:lnTo>
                    <a:pt x="1615" y="428"/>
                  </a:lnTo>
                  <a:lnTo>
                    <a:pt x="1614" y="433"/>
                  </a:lnTo>
                  <a:lnTo>
                    <a:pt x="1612" y="442"/>
                  </a:lnTo>
                  <a:lnTo>
                    <a:pt x="1608" y="451"/>
                  </a:lnTo>
                  <a:lnTo>
                    <a:pt x="1600" y="463"/>
                  </a:lnTo>
                  <a:lnTo>
                    <a:pt x="1587" y="477"/>
                  </a:lnTo>
                  <a:lnTo>
                    <a:pt x="1573" y="491"/>
                  </a:lnTo>
                  <a:lnTo>
                    <a:pt x="1563" y="502"/>
                  </a:lnTo>
                  <a:lnTo>
                    <a:pt x="1560" y="505"/>
                  </a:lnTo>
                  <a:lnTo>
                    <a:pt x="1557" y="510"/>
                  </a:lnTo>
                  <a:lnTo>
                    <a:pt x="1556" y="516"/>
                  </a:lnTo>
                  <a:lnTo>
                    <a:pt x="1556" y="521"/>
                  </a:lnTo>
                  <a:lnTo>
                    <a:pt x="1556" y="532"/>
                  </a:lnTo>
                  <a:lnTo>
                    <a:pt x="1556" y="541"/>
                  </a:lnTo>
                  <a:lnTo>
                    <a:pt x="1555" y="547"/>
                  </a:lnTo>
                  <a:lnTo>
                    <a:pt x="1554" y="553"/>
                  </a:lnTo>
                  <a:lnTo>
                    <a:pt x="1551" y="559"/>
                  </a:lnTo>
                  <a:lnTo>
                    <a:pt x="1549" y="566"/>
                  </a:lnTo>
                  <a:lnTo>
                    <a:pt x="1548" y="568"/>
                  </a:lnTo>
                  <a:lnTo>
                    <a:pt x="1546" y="571"/>
                  </a:lnTo>
                  <a:lnTo>
                    <a:pt x="1546" y="576"/>
                  </a:lnTo>
                  <a:lnTo>
                    <a:pt x="1550" y="577"/>
                  </a:lnTo>
                  <a:lnTo>
                    <a:pt x="1557" y="579"/>
                  </a:lnTo>
                  <a:lnTo>
                    <a:pt x="1568" y="583"/>
                  </a:lnTo>
                  <a:lnTo>
                    <a:pt x="1580" y="586"/>
                  </a:lnTo>
                  <a:lnTo>
                    <a:pt x="1590" y="590"/>
                  </a:lnTo>
                  <a:lnTo>
                    <a:pt x="1600" y="592"/>
                  </a:lnTo>
                  <a:lnTo>
                    <a:pt x="1606" y="592"/>
                  </a:lnTo>
                  <a:lnTo>
                    <a:pt x="1611" y="592"/>
                  </a:lnTo>
                  <a:lnTo>
                    <a:pt x="1614" y="591"/>
                  </a:lnTo>
                  <a:lnTo>
                    <a:pt x="1619" y="589"/>
                  </a:lnTo>
                  <a:lnTo>
                    <a:pt x="1626" y="585"/>
                  </a:lnTo>
                  <a:lnTo>
                    <a:pt x="1633" y="582"/>
                  </a:lnTo>
                  <a:lnTo>
                    <a:pt x="1638" y="580"/>
                  </a:lnTo>
                  <a:lnTo>
                    <a:pt x="1643" y="580"/>
                  </a:lnTo>
                  <a:lnTo>
                    <a:pt x="1646" y="582"/>
                  </a:lnTo>
                  <a:lnTo>
                    <a:pt x="1651" y="583"/>
                  </a:lnTo>
                  <a:lnTo>
                    <a:pt x="1656" y="584"/>
                  </a:lnTo>
                  <a:lnTo>
                    <a:pt x="1659" y="587"/>
                  </a:lnTo>
                  <a:lnTo>
                    <a:pt x="1663" y="591"/>
                  </a:lnTo>
                  <a:lnTo>
                    <a:pt x="1668" y="597"/>
                  </a:lnTo>
                  <a:lnTo>
                    <a:pt x="1675" y="610"/>
                  </a:lnTo>
                  <a:lnTo>
                    <a:pt x="1683" y="624"/>
                  </a:lnTo>
                  <a:lnTo>
                    <a:pt x="1688" y="631"/>
                  </a:lnTo>
                  <a:lnTo>
                    <a:pt x="1693" y="637"/>
                  </a:lnTo>
                  <a:lnTo>
                    <a:pt x="1699" y="642"/>
                  </a:lnTo>
                  <a:lnTo>
                    <a:pt x="1705" y="645"/>
                  </a:lnTo>
                  <a:lnTo>
                    <a:pt x="1719" y="647"/>
                  </a:lnTo>
                  <a:lnTo>
                    <a:pt x="1734" y="652"/>
                  </a:lnTo>
                  <a:lnTo>
                    <a:pt x="1741" y="655"/>
                  </a:lnTo>
                  <a:lnTo>
                    <a:pt x="1747" y="659"/>
                  </a:lnTo>
                  <a:lnTo>
                    <a:pt x="1752" y="665"/>
                  </a:lnTo>
                  <a:lnTo>
                    <a:pt x="1756" y="671"/>
                  </a:lnTo>
                  <a:lnTo>
                    <a:pt x="1759" y="684"/>
                  </a:lnTo>
                  <a:lnTo>
                    <a:pt x="1763" y="696"/>
                  </a:lnTo>
                  <a:lnTo>
                    <a:pt x="1768" y="709"/>
                  </a:lnTo>
                  <a:lnTo>
                    <a:pt x="1772" y="723"/>
                  </a:lnTo>
                  <a:lnTo>
                    <a:pt x="1777" y="729"/>
                  </a:lnTo>
                  <a:lnTo>
                    <a:pt x="1781" y="735"/>
                  </a:lnTo>
                  <a:lnTo>
                    <a:pt x="1785" y="740"/>
                  </a:lnTo>
                  <a:lnTo>
                    <a:pt x="1791" y="743"/>
                  </a:lnTo>
                  <a:lnTo>
                    <a:pt x="1797" y="747"/>
                  </a:lnTo>
                  <a:lnTo>
                    <a:pt x="1803" y="749"/>
                  </a:lnTo>
                  <a:lnTo>
                    <a:pt x="1809" y="750"/>
                  </a:lnTo>
                  <a:lnTo>
                    <a:pt x="1815" y="750"/>
                  </a:lnTo>
                  <a:lnTo>
                    <a:pt x="1832" y="750"/>
                  </a:lnTo>
                  <a:lnTo>
                    <a:pt x="1853" y="749"/>
                  </a:lnTo>
                  <a:lnTo>
                    <a:pt x="1875" y="748"/>
                  </a:lnTo>
                  <a:lnTo>
                    <a:pt x="1891" y="749"/>
                  </a:lnTo>
                  <a:lnTo>
                    <a:pt x="1903" y="750"/>
                  </a:lnTo>
                  <a:lnTo>
                    <a:pt x="1913" y="750"/>
                  </a:lnTo>
                  <a:lnTo>
                    <a:pt x="1921" y="748"/>
                  </a:lnTo>
                  <a:lnTo>
                    <a:pt x="1930" y="743"/>
                  </a:lnTo>
                  <a:lnTo>
                    <a:pt x="1942" y="737"/>
                  </a:lnTo>
                  <a:lnTo>
                    <a:pt x="1958" y="732"/>
                  </a:lnTo>
                  <a:lnTo>
                    <a:pt x="1965" y="731"/>
                  </a:lnTo>
                  <a:lnTo>
                    <a:pt x="1973" y="731"/>
                  </a:lnTo>
                  <a:lnTo>
                    <a:pt x="1980" y="731"/>
                  </a:lnTo>
                  <a:lnTo>
                    <a:pt x="1986" y="732"/>
                  </a:lnTo>
                  <a:lnTo>
                    <a:pt x="1998" y="736"/>
                  </a:lnTo>
                  <a:lnTo>
                    <a:pt x="2011" y="742"/>
                  </a:lnTo>
                  <a:lnTo>
                    <a:pt x="2023" y="747"/>
                  </a:lnTo>
                  <a:lnTo>
                    <a:pt x="2033" y="750"/>
                  </a:lnTo>
                  <a:lnTo>
                    <a:pt x="2036" y="750"/>
                  </a:lnTo>
                  <a:lnTo>
                    <a:pt x="2039" y="751"/>
                  </a:lnTo>
                  <a:lnTo>
                    <a:pt x="2041" y="753"/>
                  </a:lnTo>
                  <a:lnTo>
                    <a:pt x="2041" y="755"/>
                  </a:lnTo>
                  <a:lnTo>
                    <a:pt x="2040" y="760"/>
                  </a:lnTo>
                  <a:lnTo>
                    <a:pt x="2036" y="769"/>
                  </a:lnTo>
                  <a:lnTo>
                    <a:pt x="2033" y="780"/>
                  </a:lnTo>
                  <a:lnTo>
                    <a:pt x="2031" y="788"/>
                  </a:lnTo>
                  <a:lnTo>
                    <a:pt x="2033" y="794"/>
                  </a:lnTo>
                  <a:lnTo>
                    <a:pt x="2035" y="801"/>
                  </a:lnTo>
                  <a:lnTo>
                    <a:pt x="2037" y="809"/>
                  </a:lnTo>
                  <a:lnTo>
                    <a:pt x="2042" y="816"/>
                  </a:lnTo>
                  <a:lnTo>
                    <a:pt x="2047" y="822"/>
                  </a:lnTo>
                  <a:lnTo>
                    <a:pt x="2052" y="828"/>
                  </a:lnTo>
                  <a:lnTo>
                    <a:pt x="2056" y="831"/>
                  </a:lnTo>
                  <a:lnTo>
                    <a:pt x="2061" y="834"/>
                  </a:lnTo>
                  <a:lnTo>
                    <a:pt x="2066" y="835"/>
                  </a:lnTo>
                  <a:lnTo>
                    <a:pt x="2072" y="837"/>
                  </a:lnTo>
                  <a:lnTo>
                    <a:pt x="2077" y="841"/>
                  </a:lnTo>
                  <a:lnTo>
                    <a:pt x="2081" y="844"/>
                  </a:lnTo>
                  <a:lnTo>
                    <a:pt x="2091" y="853"/>
                  </a:lnTo>
                  <a:lnTo>
                    <a:pt x="2099" y="864"/>
                  </a:lnTo>
                  <a:lnTo>
                    <a:pt x="2104" y="869"/>
                  </a:lnTo>
                  <a:lnTo>
                    <a:pt x="2110" y="872"/>
                  </a:lnTo>
                  <a:lnTo>
                    <a:pt x="2116" y="873"/>
                  </a:lnTo>
                  <a:lnTo>
                    <a:pt x="2123" y="873"/>
                  </a:lnTo>
                  <a:lnTo>
                    <a:pt x="2137" y="869"/>
                  </a:lnTo>
                  <a:lnTo>
                    <a:pt x="2150" y="864"/>
                  </a:lnTo>
                  <a:lnTo>
                    <a:pt x="2155" y="862"/>
                  </a:lnTo>
                  <a:lnTo>
                    <a:pt x="2159" y="860"/>
                  </a:lnTo>
                  <a:lnTo>
                    <a:pt x="2162" y="860"/>
                  </a:lnTo>
                  <a:lnTo>
                    <a:pt x="2165" y="860"/>
                  </a:lnTo>
                  <a:lnTo>
                    <a:pt x="2167" y="863"/>
                  </a:lnTo>
                  <a:lnTo>
                    <a:pt x="2168" y="867"/>
                  </a:lnTo>
                  <a:lnTo>
                    <a:pt x="2168" y="874"/>
                  </a:lnTo>
                  <a:lnTo>
                    <a:pt x="2167" y="885"/>
                  </a:lnTo>
                  <a:lnTo>
                    <a:pt x="2167" y="896"/>
                  </a:lnTo>
                  <a:lnTo>
                    <a:pt x="2167" y="907"/>
                  </a:lnTo>
                  <a:lnTo>
                    <a:pt x="2169" y="917"/>
                  </a:lnTo>
                  <a:lnTo>
                    <a:pt x="2172" y="926"/>
                  </a:lnTo>
                  <a:lnTo>
                    <a:pt x="2174" y="936"/>
                  </a:lnTo>
                  <a:lnTo>
                    <a:pt x="2179" y="944"/>
                  </a:lnTo>
                  <a:lnTo>
                    <a:pt x="2185" y="950"/>
                  </a:lnTo>
                  <a:lnTo>
                    <a:pt x="2191" y="956"/>
                  </a:lnTo>
                  <a:lnTo>
                    <a:pt x="2198" y="962"/>
                  </a:lnTo>
                  <a:lnTo>
                    <a:pt x="2203" y="968"/>
                  </a:lnTo>
                  <a:lnTo>
                    <a:pt x="2206" y="974"/>
                  </a:lnTo>
                  <a:lnTo>
                    <a:pt x="2209" y="981"/>
                  </a:lnTo>
                  <a:lnTo>
                    <a:pt x="2212" y="994"/>
                  </a:lnTo>
                  <a:lnTo>
                    <a:pt x="2213" y="1009"/>
                  </a:lnTo>
                  <a:lnTo>
                    <a:pt x="2215" y="1017"/>
                  </a:lnTo>
                  <a:lnTo>
                    <a:pt x="2213" y="1021"/>
                  </a:lnTo>
                  <a:lnTo>
                    <a:pt x="2211" y="1024"/>
                  </a:lnTo>
                  <a:lnTo>
                    <a:pt x="2209" y="1026"/>
                  </a:lnTo>
                  <a:lnTo>
                    <a:pt x="2200" y="1027"/>
                  </a:lnTo>
                  <a:lnTo>
                    <a:pt x="2190" y="1028"/>
                  </a:lnTo>
                  <a:lnTo>
                    <a:pt x="2182" y="1031"/>
                  </a:lnTo>
                  <a:lnTo>
                    <a:pt x="2175" y="1034"/>
                  </a:lnTo>
                  <a:lnTo>
                    <a:pt x="2167" y="1038"/>
                  </a:lnTo>
                  <a:lnTo>
                    <a:pt x="2159" y="1044"/>
                  </a:lnTo>
                  <a:lnTo>
                    <a:pt x="2152" y="1050"/>
                  </a:lnTo>
                  <a:lnTo>
                    <a:pt x="2144" y="1055"/>
                  </a:lnTo>
                  <a:lnTo>
                    <a:pt x="2140" y="1061"/>
                  </a:lnTo>
                  <a:lnTo>
                    <a:pt x="2136" y="1066"/>
                  </a:lnTo>
                  <a:lnTo>
                    <a:pt x="2132" y="1075"/>
                  </a:lnTo>
                  <a:lnTo>
                    <a:pt x="2128" y="1081"/>
                  </a:lnTo>
                  <a:lnTo>
                    <a:pt x="2125" y="1083"/>
                  </a:lnTo>
                  <a:lnTo>
                    <a:pt x="2122" y="1085"/>
                  </a:lnTo>
                  <a:lnTo>
                    <a:pt x="2117" y="1087"/>
                  </a:lnTo>
                  <a:lnTo>
                    <a:pt x="2111" y="1089"/>
                  </a:lnTo>
                  <a:lnTo>
                    <a:pt x="2099" y="1093"/>
                  </a:lnTo>
                  <a:lnTo>
                    <a:pt x="2089" y="1099"/>
                  </a:lnTo>
                  <a:lnTo>
                    <a:pt x="2077" y="1105"/>
                  </a:lnTo>
                  <a:lnTo>
                    <a:pt x="2064" y="1112"/>
                  </a:lnTo>
                  <a:lnTo>
                    <a:pt x="2056" y="1114"/>
                  </a:lnTo>
                  <a:lnTo>
                    <a:pt x="2049" y="1115"/>
                  </a:lnTo>
                  <a:lnTo>
                    <a:pt x="2043" y="1114"/>
                  </a:lnTo>
                  <a:lnTo>
                    <a:pt x="2037" y="1110"/>
                  </a:lnTo>
                  <a:lnTo>
                    <a:pt x="2033" y="1107"/>
                  </a:lnTo>
                  <a:lnTo>
                    <a:pt x="2027" y="1102"/>
                  </a:lnTo>
                  <a:lnTo>
                    <a:pt x="2023" y="1096"/>
                  </a:lnTo>
                  <a:lnTo>
                    <a:pt x="2018" y="1091"/>
                  </a:lnTo>
                  <a:lnTo>
                    <a:pt x="2016" y="1085"/>
                  </a:lnTo>
                  <a:lnTo>
                    <a:pt x="2014" y="1080"/>
                  </a:lnTo>
                  <a:lnTo>
                    <a:pt x="2012" y="1075"/>
                  </a:lnTo>
                  <a:lnTo>
                    <a:pt x="2011" y="1069"/>
                  </a:lnTo>
                  <a:lnTo>
                    <a:pt x="2009" y="1063"/>
                  </a:lnTo>
                  <a:lnTo>
                    <a:pt x="2008" y="1058"/>
                  </a:lnTo>
                  <a:lnTo>
                    <a:pt x="2004" y="1053"/>
                  </a:lnTo>
                  <a:lnTo>
                    <a:pt x="1999" y="1050"/>
                  </a:lnTo>
                  <a:lnTo>
                    <a:pt x="1991" y="1044"/>
                  </a:lnTo>
                  <a:lnTo>
                    <a:pt x="1985" y="1038"/>
                  </a:lnTo>
                  <a:lnTo>
                    <a:pt x="1980" y="1030"/>
                  </a:lnTo>
                  <a:lnTo>
                    <a:pt x="1977" y="1018"/>
                  </a:lnTo>
                  <a:lnTo>
                    <a:pt x="1974" y="1012"/>
                  </a:lnTo>
                  <a:lnTo>
                    <a:pt x="1972" y="1007"/>
                  </a:lnTo>
                  <a:lnTo>
                    <a:pt x="1968" y="1002"/>
                  </a:lnTo>
                  <a:lnTo>
                    <a:pt x="1964" y="1000"/>
                  </a:lnTo>
                  <a:lnTo>
                    <a:pt x="1955" y="998"/>
                  </a:lnTo>
                  <a:lnTo>
                    <a:pt x="1948" y="996"/>
                  </a:lnTo>
                  <a:lnTo>
                    <a:pt x="1941" y="996"/>
                  </a:lnTo>
                  <a:lnTo>
                    <a:pt x="1934" y="995"/>
                  </a:lnTo>
                  <a:lnTo>
                    <a:pt x="1927" y="994"/>
                  </a:lnTo>
                  <a:lnTo>
                    <a:pt x="1921" y="990"/>
                  </a:lnTo>
                  <a:lnTo>
                    <a:pt x="1916" y="984"/>
                  </a:lnTo>
                  <a:lnTo>
                    <a:pt x="1910" y="979"/>
                  </a:lnTo>
                  <a:lnTo>
                    <a:pt x="1905" y="976"/>
                  </a:lnTo>
                  <a:lnTo>
                    <a:pt x="1901" y="974"/>
                  </a:lnTo>
                  <a:lnTo>
                    <a:pt x="1895" y="973"/>
                  </a:lnTo>
                  <a:lnTo>
                    <a:pt x="1886" y="973"/>
                  </a:lnTo>
                  <a:lnTo>
                    <a:pt x="1877" y="974"/>
                  </a:lnTo>
                  <a:lnTo>
                    <a:pt x="1869" y="976"/>
                  </a:lnTo>
                  <a:lnTo>
                    <a:pt x="1860" y="980"/>
                  </a:lnTo>
                  <a:lnTo>
                    <a:pt x="1853" y="986"/>
                  </a:lnTo>
                  <a:lnTo>
                    <a:pt x="1847" y="992"/>
                  </a:lnTo>
                  <a:lnTo>
                    <a:pt x="1841" y="998"/>
                  </a:lnTo>
                  <a:lnTo>
                    <a:pt x="1837" y="1006"/>
                  </a:lnTo>
                  <a:lnTo>
                    <a:pt x="1834" y="1014"/>
                  </a:lnTo>
                  <a:lnTo>
                    <a:pt x="1832" y="1021"/>
                  </a:lnTo>
                  <a:lnTo>
                    <a:pt x="1831" y="1030"/>
                  </a:lnTo>
                  <a:lnTo>
                    <a:pt x="1831" y="1037"/>
                  </a:lnTo>
                  <a:lnTo>
                    <a:pt x="1832" y="1043"/>
                  </a:lnTo>
                  <a:lnTo>
                    <a:pt x="1834" y="1047"/>
                  </a:lnTo>
                  <a:lnTo>
                    <a:pt x="1837" y="1052"/>
                  </a:lnTo>
                  <a:lnTo>
                    <a:pt x="1840" y="1056"/>
                  </a:lnTo>
                  <a:lnTo>
                    <a:pt x="1844" y="1058"/>
                  </a:lnTo>
                  <a:lnTo>
                    <a:pt x="1846" y="1061"/>
                  </a:lnTo>
                  <a:lnTo>
                    <a:pt x="1850" y="1064"/>
                  </a:lnTo>
                  <a:lnTo>
                    <a:pt x="1851" y="1068"/>
                  </a:lnTo>
                  <a:lnTo>
                    <a:pt x="1851" y="1071"/>
                  </a:lnTo>
                  <a:lnTo>
                    <a:pt x="1851" y="1076"/>
                  </a:lnTo>
                  <a:lnTo>
                    <a:pt x="1850" y="1080"/>
                  </a:lnTo>
                  <a:lnTo>
                    <a:pt x="1848" y="1084"/>
                  </a:lnTo>
                  <a:lnTo>
                    <a:pt x="1847" y="1088"/>
                  </a:lnTo>
                  <a:lnTo>
                    <a:pt x="1842" y="1096"/>
                  </a:lnTo>
                  <a:lnTo>
                    <a:pt x="1840" y="1103"/>
                  </a:lnTo>
                  <a:lnTo>
                    <a:pt x="1839" y="1112"/>
                  </a:lnTo>
                  <a:lnTo>
                    <a:pt x="1840" y="1120"/>
                  </a:lnTo>
                  <a:lnTo>
                    <a:pt x="1841" y="1132"/>
                  </a:lnTo>
                  <a:lnTo>
                    <a:pt x="1839" y="1144"/>
                  </a:lnTo>
                  <a:lnTo>
                    <a:pt x="1839" y="1150"/>
                  </a:lnTo>
                  <a:lnTo>
                    <a:pt x="1840" y="1154"/>
                  </a:lnTo>
                  <a:lnTo>
                    <a:pt x="1844" y="1160"/>
                  </a:lnTo>
                  <a:lnTo>
                    <a:pt x="1847" y="1166"/>
                  </a:lnTo>
                  <a:lnTo>
                    <a:pt x="1853" y="1175"/>
                  </a:lnTo>
                  <a:lnTo>
                    <a:pt x="1858" y="1183"/>
                  </a:lnTo>
                  <a:lnTo>
                    <a:pt x="1860" y="1187"/>
                  </a:lnTo>
                  <a:lnTo>
                    <a:pt x="1860" y="1189"/>
                  </a:lnTo>
                  <a:lnTo>
                    <a:pt x="1860" y="1191"/>
                  </a:lnTo>
                  <a:lnTo>
                    <a:pt x="1860" y="1192"/>
                  </a:lnTo>
                  <a:lnTo>
                    <a:pt x="1856" y="1192"/>
                  </a:lnTo>
                  <a:lnTo>
                    <a:pt x="1850" y="1192"/>
                  </a:lnTo>
                  <a:lnTo>
                    <a:pt x="1839" y="1192"/>
                  </a:lnTo>
                  <a:lnTo>
                    <a:pt x="1828" y="1194"/>
                  </a:lnTo>
                  <a:lnTo>
                    <a:pt x="1817" y="1196"/>
                  </a:lnTo>
                  <a:lnTo>
                    <a:pt x="1807" y="1198"/>
                  </a:lnTo>
                  <a:lnTo>
                    <a:pt x="1802" y="1201"/>
                  </a:lnTo>
                  <a:lnTo>
                    <a:pt x="1797" y="1203"/>
                  </a:lnTo>
                  <a:lnTo>
                    <a:pt x="1793" y="1207"/>
                  </a:lnTo>
                  <a:lnTo>
                    <a:pt x="1788" y="1211"/>
                  </a:lnTo>
                  <a:lnTo>
                    <a:pt x="1772" y="1222"/>
                  </a:lnTo>
                  <a:lnTo>
                    <a:pt x="1763" y="1228"/>
                  </a:lnTo>
                  <a:lnTo>
                    <a:pt x="1760" y="1232"/>
                  </a:lnTo>
                  <a:lnTo>
                    <a:pt x="1759" y="1238"/>
                  </a:lnTo>
                  <a:lnTo>
                    <a:pt x="1759" y="1246"/>
                  </a:lnTo>
                  <a:lnTo>
                    <a:pt x="1759" y="1254"/>
                  </a:lnTo>
                  <a:lnTo>
                    <a:pt x="1762" y="1272"/>
                  </a:lnTo>
                  <a:lnTo>
                    <a:pt x="1765" y="1286"/>
                  </a:lnTo>
                  <a:lnTo>
                    <a:pt x="1769" y="1298"/>
                  </a:lnTo>
                  <a:lnTo>
                    <a:pt x="1770" y="1309"/>
                  </a:lnTo>
                  <a:lnTo>
                    <a:pt x="1769" y="1314"/>
                  </a:lnTo>
                  <a:lnTo>
                    <a:pt x="1769" y="1317"/>
                  </a:lnTo>
                  <a:lnTo>
                    <a:pt x="1768" y="1321"/>
                  </a:lnTo>
                  <a:lnTo>
                    <a:pt x="1765" y="1324"/>
                  </a:lnTo>
                  <a:lnTo>
                    <a:pt x="1762" y="1329"/>
                  </a:lnTo>
                  <a:lnTo>
                    <a:pt x="1759" y="1335"/>
                  </a:lnTo>
                  <a:lnTo>
                    <a:pt x="1758" y="1343"/>
                  </a:lnTo>
                  <a:lnTo>
                    <a:pt x="1758" y="1352"/>
                  </a:lnTo>
                  <a:lnTo>
                    <a:pt x="1758" y="1360"/>
                  </a:lnTo>
                  <a:lnTo>
                    <a:pt x="1758" y="1370"/>
                  </a:lnTo>
                  <a:lnTo>
                    <a:pt x="1757" y="1374"/>
                  </a:lnTo>
                  <a:lnTo>
                    <a:pt x="1754" y="1379"/>
                  </a:lnTo>
                  <a:lnTo>
                    <a:pt x="1751" y="1384"/>
                  </a:lnTo>
                  <a:lnTo>
                    <a:pt x="1746" y="1387"/>
                  </a:lnTo>
                  <a:lnTo>
                    <a:pt x="1734" y="1396"/>
                  </a:lnTo>
                  <a:lnTo>
                    <a:pt x="1721" y="1403"/>
                  </a:lnTo>
                  <a:lnTo>
                    <a:pt x="1707" y="1409"/>
                  </a:lnTo>
                  <a:lnTo>
                    <a:pt x="1691" y="1412"/>
                  </a:lnTo>
                  <a:lnTo>
                    <a:pt x="1683" y="1414"/>
                  </a:lnTo>
                  <a:lnTo>
                    <a:pt x="1676" y="1414"/>
                  </a:lnTo>
                  <a:lnTo>
                    <a:pt x="1669" y="1412"/>
                  </a:lnTo>
                  <a:lnTo>
                    <a:pt x="1662" y="1410"/>
                  </a:lnTo>
                  <a:lnTo>
                    <a:pt x="1649" y="1405"/>
                  </a:lnTo>
                  <a:lnTo>
                    <a:pt x="1638" y="1399"/>
                  </a:lnTo>
                  <a:lnTo>
                    <a:pt x="1633" y="1398"/>
                  </a:lnTo>
                  <a:lnTo>
                    <a:pt x="1630" y="1398"/>
                  </a:lnTo>
                  <a:lnTo>
                    <a:pt x="1626" y="1400"/>
                  </a:lnTo>
                  <a:lnTo>
                    <a:pt x="1625" y="1404"/>
                  </a:lnTo>
                  <a:lnTo>
                    <a:pt x="1624" y="1409"/>
                  </a:lnTo>
                  <a:lnTo>
                    <a:pt x="1624" y="1414"/>
                  </a:lnTo>
                  <a:lnTo>
                    <a:pt x="1624" y="1419"/>
                  </a:lnTo>
                  <a:lnTo>
                    <a:pt x="1625" y="1425"/>
                  </a:lnTo>
                  <a:lnTo>
                    <a:pt x="1626" y="1437"/>
                  </a:lnTo>
                  <a:lnTo>
                    <a:pt x="1626" y="1448"/>
                  </a:lnTo>
                  <a:lnTo>
                    <a:pt x="1625" y="1460"/>
                  </a:lnTo>
                  <a:lnTo>
                    <a:pt x="1623" y="1469"/>
                  </a:lnTo>
                  <a:lnTo>
                    <a:pt x="1621" y="1474"/>
                  </a:lnTo>
                  <a:lnTo>
                    <a:pt x="1621" y="1479"/>
                  </a:lnTo>
                  <a:lnTo>
                    <a:pt x="1623" y="1485"/>
                  </a:lnTo>
                  <a:lnTo>
                    <a:pt x="1624" y="1490"/>
                  </a:lnTo>
                  <a:lnTo>
                    <a:pt x="1626" y="1494"/>
                  </a:lnTo>
                  <a:lnTo>
                    <a:pt x="1631" y="1498"/>
                  </a:lnTo>
                  <a:lnTo>
                    <a:pt x="1636" y="1500"/>
                  </a:lnTo>
                  <a:lnTo>
                    <a:pt x="1642" y="1503"/>
                  </a:lnTo>
                  <a:lnTo>
                    <a:pt x="1649" y="1503"/>
                  </a:lnTo>
                  <a:lnTo>
                    <a:pt x="1653" y="1501"/>
                  </a:lnTo>
                  <a:lnTo>
                    <a:pt x="1658" y="1500"/>
                  </a:lnTo>
                  <a:lnTo>
                    <a:pt x="1663" y="1498"/>
                  </a:lnTo>
                  <a:lnTo>
                    <a:pt x="1670" y="1494"/>
                  </a:lnTo>
                  <a:lnTo>
                    <a:pt x="1678" y="1491"/>
                  </a:lnTo>
                  <a:lnTo>
                    <a:pt x="1683" y="1491"/>
                  </a:lnTo>
                  <a:lnTo>
                    <a:pt x="1688" y="1492"/>
                  </a:lnTo>
                  <a:lnTo>
                    <a:pt x="1693" y="1494"/>
                  </a:lnTo>
                  <a:lnTo>
                    <a:pt x="1697" y="1497"/>
                  </a:lnTo>
                  <a:lnTo>
                    <a:pt x="1707" y="1503"/>
                  </a:lnTo>
                  <a:lnTo>
                    <a:pt x="1714" y="1510"/>
                  </a:lnTo>
                  <a:lnTo>
                    <a:pt x="1718" y="1516"/>
                  </a:lnTo>
                  <a:lnTo>
                    <a:pt x="1721" y="1524"/>
                  </a:lnTo>
                  <a:lnTo>
                    <a:pt x="1722" y="1535"/>
                  </a:lnTo>
                  <a:lnTo>
                    <a:pt x="1721" y="1547"/>
                  </a:lnTo>
                  <a:lnTo>
                    <a:pt x="1719" y="1563"/>
                  </a:lnTo>
                  <a:lnTo>
                    <a:pt x="1715" y="1581"/>
                  </a:lnTo>
                  <a:lnTo>
                    <a:pt x="1712" y="1592"/>
                  </a:lnTo>
                  <a:lnTo>
                    <a:pt x="1712" y="1597"/>
                  </a:lnTo>
                  <a:lnTo>
                    <a:pt x="1715" y="1598"/>
                  </a:lnTo>
                  <a:lnTo>
                    <a:pt x="1721" y="1599"/>
                  </a:lnTo>
                  <a:lnTo>
                    <a:pt x="1724" y="1601"/>
                  </a:lnTo>
                  <a:lnTo>
                    <a:pt x="1726" y="1604"/>
                  </a:lnTo>
                  <a:lnTo>
                    <a:pt x="1727" y="1606"/>
                  </a:lnTo>
                  <a:lnTo>
                    <a:pt x="1727" y="1611"/>
                  </a:lnTo>
                  <a:lnTo>
                    <a:pt x="1727" y="1618"/>
                  </a:lnTo>
                  <a:lnTo>
                    <a:pt x="1730" y="1624"/>
                  </a:lnTo>
                  <a:lnTo>
                    <a:pt x="1731" y="1626"/>
                  </a:lnTo>
                  <a:lnTo>
                    <a:pt x="1733" y="1629"/>
                  </a:lnTo>
                  <a:lnTo>
                    <a:pt x="1737" y="1629"/>
                  </a:lnTo>
                  <a:lnTo>
                    <a:pt x="1740" y="1630"/>
                  </a:lnTo>
                  <a:lnTo>
                    <a:pt x="1749" y="1630"/>
                  </a:lnTo>
                  <a:lnTo>
                    <a:pt x="1753" y="1631"/>
                  </a:lnTo>
                  <a:lnTo>
                    <a:pt x="1756" y="1632"/>
                  </a:lnTo>
                  <a:lnTo>
                    <a:pt x="1758" y="1636"/>
                  </a:lnTo>
                  <a:lnTo>
                    <a:pt x="1760" y="1639"/>
                  </a:lnTo>
                  <a:lnTo>
                    <a:pt x="1764" y="1643"/>
                  </a:lnTo>
                  <a:lnTo>
                    <a:pt x="1766" y="1644"/>
                  </a:lnTo>
                  <a:lnTo>
                    <a:pt x="1770" y="1645"/>
                  </a:lnTo>
                  <a:lnTo>
                    <a:pt x="1773" y="1645"/>
                  </a:lnTo>
                  <a:lnTo>
                    <a:pt x="1778" y="1644"/>
                  </a:lnTo>
                  <a:lnTo>
                    <a:pt x="1788" y="1642"/>
                  </a:lnTo>
                  <a:lnTo>
                    <a:pt x="1798" y="1641"/>
                  </a:lnTo>
                  <a:lnTo>
                    <a:pt x="1803" y="1642"/>
                  </a:lnTo>
                  <a:lnTo>
                    <a:pt x="1809" y="1643"/>
                  </a:lnTo>
                  <a:lnTo>
                    <a:pt x="1814" y="1645"/>
                  </a:lnTo>
                  <a:lnTo>
                    <a:pt x="1820" y="1649"/>
                  </a:lnTo>
                  <a:lnTo>
                    <a:pt x="1829" y="1661"/>
                  </a:lnTo>
                  <a:lnTo>
                    <a:pt x="1839" y="1673"/>
                  </a:lnTo>
                  <a:lnTo>
                    <a:pt x="1848" y="1683"/>
                  </a:lnTo>
                  <a:lnTo>
                    <a:pt x="1854" y="1692"/>
                  </a:lnTo>
                  <a:lnTo>
                    <a:pt x="1859" y="1695"/>
                  </a:lnTo>
                  <a:lnTo>
                    <a:pt x="1864" y="1696"/>
                  </a:lnTo>
                  <a:lnTo>
                    <a:pt x="1871" y="1699"/>
                  </a:lnTo>
                  <a:lnTo>
                    <a:pt x="1877" y="1700"/>
                  </a:lnTo>
                  <a:lnTo>
                    <a:pt x="1884" y="1699"/>
                  </a:lnTo>
                  <a:lnTo>
                    <a:pt x="1891" y="1698"/>
                  </a:lnTo>
                  <a:lnTo>
                    <a:pt x="1896" y="1695"/>
                  </a:lnTo>
                  <a:lnTo>
                    <a:pt x="1901" y="1692"/>
                  </a:lnTo>
                  <a:lnTo>
                    <a:pt x="1905" y="1683"/>
                  </a:lnTo>
                  <a:lnTo>
                    <a:pt x="1909" y="1675"/>
                  </a:lnTo>
                  <a:lnTo>
                    <a:pt x="1910" y="1671"/>
                  </a:lnTo>
                  <a:lnTo>
                    <a:pt x="1913" y="1669"/>
                  </a:lnTo>
                  <a:lnTo>
                    <a:pt x="1916" y="1667"/>
                  </a:lnTo>
                  <a:lnTo>
                    <a:pt x="1920" y="1664"/>
                  </a:lnTo>
                  <a:lnTo>
                    <a:pt x="1924" y="1663"/>
                  </a:lnTo>
                  <a:lnTo>
                    <a:pt x="1928" y="1662"/>
                  </a:lnTo>
                  <a:lnTo>
                    <a:pt x="1932" y="1663"/>
                  </a:lnTo>
                  <a:lnTo>
                    <a:pt x="1934" y="1664"/>
                  </a:lnTo>
                  <a:lnTo>
                    <a:pt x="1940" y="1667"/>
                  </a:lnTo>
                  <a:lnTo>
                    <a:pt x="1947" y="1668"/>
                  </a:lnTo>
                  <a:lnTo>
                    <a:pt x="1951" y="1667"/>
                  </a:lnTo>
                  <a:lnTo>
                    <a:pt x="1954" y="1666"/>
                  </a:lnTo>
                  <a:lnTo>
                    <a:pt x="1957" y="1664"/>
                  </a:lnTo>
                  <a:lnTo>
                    <a:pt x="1958" y="1662"/>
                  </a:lnTo>
                  <a:lnTo>
                    <a:pt x="1961" y="1656"/>
                  </a:lnTo>
                  <a:lnTo>
                    <a:pt x="1966" y="1649"/>
                  </a:lnTo>
                  <a:lnTo>
                    <a:pt x="1970" y="1641"/>
                  </a:lnTo>
                  <a:lnTo>
                    <a:pt x="1976" y="1632"/>
                  </a:lnTo>
                  <a:lnTo>
                    <a:pt x="1982" y="1624"/>
                  </a:lnTo>
                  <a:lnTo>
                    <a:pt x="1989" y="1617"/>
                  </a:lnTo>
                  <a:lnTo>
                    <a:pt x="1993" y="1612"/>
                  </a:lnTo>
                  <a:lnTo>
                    <a:pt x="1999" y="1611"/>
                  </a:lnTo>
                  <a:lnTo>
                    <a:pt x="2001" y="1611"/>
                  </a:lnTo>
                  <a:lnTo>
                    <a:pt x="2001" y="1612"/>
                  </a:lnTo>
                  <a:lnTo>
                    <a:pt x="1999" y="1613"/>
                  </a:lnTo>
                  <a:lnTo>
                    <a:pt x="1999" y="1617"/>
                  </a:lnTo>
                  <a:lnTo>
                    <a:pt x="1996" y="1623"/>
                  </a:lnTo>
                  <a:lnTo>
                    <a:pt x="1993" y="1630"/>
                  </a:lnTo>
                  <a:lnTo>
                    <a:pt x="1987" y="1648"/>
                  </a:lnTo>
                  <a:lnTo>
                    <a:pt x="1983" y="1662"/>
                  </a:lnTo>
                  <a:lnTo>
                    <a:pt x="1982" y="1667"/>
                  </a:lnTo>
                  <a:lnTo>
                    <a:pt x="1982" y="1670"/>
                  </a:lnTo>
                  <a:lnTo>
                    <a:pt x="1983" y="1675"/>
                  </a:lnTo>
                  <a:lnTo>
                    <a:pt x="1984" y="1680"/>
                  </a:lnTo>
                  <a:lnTo>
                    <a:pt x="1986" y="1690"/>
                  </a:lnTo>
                  <a:lnTo>
                    <a:pt x="1989" y="1702"/>
                  </a:lnTo>
                  <a:lnTo>
                    <a:pt x="1991" y="1714"/>
                  </a:lnTo>
                  <a:lnTo>
                    <a:pt x="1993" y="1727"/>
                  </a:lnTo>
                  <a:lnTo>
                    <a:pt x="1996" y="1745"/>
                  </a:lnTo>
                  <a:lnTo>
                    <a:pt x="1997" y="1761"/>
                  </a:lnTo>
                  <a:lnTo>
                    <a:pt x="1999" y="1774"/>
                  </a:lnTo>
                  <a:lnTo>
                    <a:pt x="2002" y="1788"/>
                  </a:lnTo>
                  <a:lnTo>
                    <a:pt x="2004" y="1806"/>
                  </a:lnTo>
                  <a:lnTo>
                    <a:pt x="2006" y="1830"/>
                  </a:lnTo>
                  <a:lnTo>
                    <a:pt x="2010" y="1853"/>
                  </a:lnTo>
                  <a:lnTo>
                    <a:pt x="2012" y="1871"/>
                  </a:lnTo>
                  <a:lnTo>
                    <a:pt x="2014" y="1883"/>
                  </a:lnTo>
                  <a:lnTo>
                    <a:pt x="2012" y="1894"/>
                  </a:lnTo>
                  <a:lnTo>
                    <a:pt x="2009" y="1903"/>
                  </a:lnTo>
                  <a:lnTo>
                    <a:pt x="2005" y="1912"/>
                  </a:lnTo>
                  <a:lnTo>
                    <a:pt x="2004" y="1915"/>
                  </a:lnTo>
                  <a:lnTo>
                    <a:pt x="2004" y="1920"/>
                  </a:lnTo>
                  <a:lnTo>
                    <a:pt x="2004" y="1925"/>
                  </a:lnTo>
                  <a:lnTo>
                    <a:pt x="2005" y="1931"/>
                  </a:lnTo>
                  <a:lnTo>
                    <a:pt x="2006" y="1942"/>
                  </a:lnTo>
                  <a:lnTo>
                    <a:pt x="2008" y="1952"/>
                  </a:lnTo>
                  <a:lnTo>
                    <a:pt x="2006" y="1956"/>
                  </a:lnTo>
                  <a:lnTo>
                    <a:pt x="2003" y="1959"/>
                  </a:lnTo>
                  <a:lnTo>
                    <a:pt x="1999" y="1961"/>
                  </a:lnTo>
                  <a:lnTo>
                    <a:pt x="1993" y="1963"/>
                  </a:lnTo>
                  <a:lnTo>
                    <a:pt x="1979" y="1966"/>
                  </a:lnTo>
                  <a:lnTo>
                    <a:pt x="1963" y="1970"/>
                  </a:lnTo>
                  <a:lnTo>
                    <a:pt x="1945" y="1976"/>
                  </a:lnTo>
                  <a:lnTo>
                    <a:pt x="1928" y="1982"/>
                  </a:lnTo>
                  <a:lnTo>
                    <a:pt x="1913" y="1989"/>
                  </a:lnTo>
                  <a:lnTo>
                    <a:pt x="1897" y="1995"/>
                  </a:lnTo>
                  <a:lnTo>
                    <a:pt x="1890" y="1998"/>
                  </a:lnTo>
                  <a:lnTo>
                    <a:pt x="1883" y="2002"/>
                  </a:lnTo>
                  <a:lnTo>
                    <a:pt x="1877" y="2008"/>
                  </a:lnTo>
                  <a:lnTo>
                    <a:pt x="1870" y="2014"/>
                  </a:lnTo>
                  <a:lnTo>
                    <a:pt x="1864" y="2020"/>
                  </a:lnTo>
                  <a:lnTo>
                    <a:pt x="1858" y="2027"/>
                  </a:lnTo>
                  <a:lnTo>
                    <a:pt x="1853" y="2033"/>
                  </a:lnTo>
                  <a:lnTo>
                    <a:pt x="1850" y="2040"/>
                  </a:lnTo>
                  <a:lnTo>
                    <a:pt x="1842" y="2055"/>
                  </a:lnTo>
                  <a:lnTo>
                    <a:pt x="1838" y="2076"/>
                  </a:lnTo>
                  <a:lnTo>
                    <a:pt x="1833" y="2095"/>
                  </a:lnTo>
                  <a:lnTo>
                    <a:pt x="1832" y="2110"/>
                  </a:lnTo>
                  <a:lnTo>
                    <a:pt x="1829" y="2128"/>
                  </a:lnTo>
                  <a:lnTo>
                    <a:pt x="1827" y="2145"/>
                  </a:lnTo>
                  <a:lnTo>
                    <a:pt x="1825" y="2145"/>
                  </a:lnTo>
                  <a:lnTo>
                    <a:pt x="1820" y="2145"/>
                  </a:lnTo>
                  <a:lnTo>
                    <a:pt x="1814" y="2147"/>
                  </a:lnTo>
                  <a:lnTo>
                    <a:pt x="1807" y="2149"/>
                  </a:lnTo>
                  <a:lnTo>
                    <a:pt x="1797" y="2152"/>
                  </a:lnTo>
                  <a:lnTo>
                    <a:pt x="1789" y="2153"/>
                  </a:lnTo>
                  <a:lnTo>
                    <a:pt x="1785" y="2153"/>
                  </a:lnTo>
                  <a:lnTo>
                    <a:pt x="1783" y="2152"/>
                  </a:lnTo>
                  <a:lnTo>
                    <a:pt x="1782" y="2150"/>
                  </a:lnTo>
                  <a:lnTo>
                    <a:pt x="1781" y="2148"/>
                  </a:lnTo>
                  <a:lnTo>
                    <a:pt x="1781" y="2143"/>
                  </a:lnTo>
                  <a:lnTo>
                    <a:pt x="1779" y="2141"/>
                  </a:lnTo>
                  <a:lnTo>
                    <a:pt x="1777" y="2140"/>
                  </a:lnTo>
                  <a:lnTo>
                    <a:pt x="1773" y="2140"/>
                  </a:lnTo>
                  <a:lnTo>
                    <a:pt x="1769" y="2140"/>
                  </a:lnTo>
                  <a:lnTo>
                    <a:pt x="1765" y="2139"/>
                  </a:lnTo>
                  <a:lnTo>
                    <a:pt x="1762" y="2135"/>
                  </a:lnTo>
                  <a:lnTo>
                    <a:pt x="1759" y="2128"/>
                  </a:lnTo>
                  <a:lnTo>
                    <a:pt x="1759" y="2123"/>
                  </a:lnTo>
                  <a:lnTo>
                    <a:pt x="1759" y="2118"/>
                  </a:lnTo>
                  <a:lnTo>
                    <a:pt x="1760" y="2112"/>
                  </a:lnTo>
                  <a:lnTo>
                    <a:pt x="1762" y="2108"/>
                  </a:lnTo>
                  <a:lnTo>
                    <a:pt x="1764" y="2097"/>
                  </a:lnTo>
                  <a:lnTo>
                    <a:pt x="1765" y="2086"/>
                  </a:lnTo>
                  <a:lnTo>
                    <a:pt x="1764" y="2082"/>
                  </a:lnTo>
                  <a:lnTo>
                    <a:pt x="1763" y="2077"/>
                  </a:lnTo>
                  <a:lnTo>
                    <a:pt x="1759" y="2073"/>
                  </a:lnTo>
                  <a:lnTo>
                    <a:pt x="1754" y="2070"/>
                  </a:lnTo>
                  <a:lnTo>
                    <a:pt x="1750" y="2067"/>
                  </a:lnTo>
                  <a:lnTo>
                    <a:pt x="1745" y="2065"/>
                  </a:lnTo>
                  <a:lnTo>
                    <a:pt x="1739" y="2065"/>
                  </a:lnTo>
                  <a:lnTo>
                    <a:pt x="1734" y="2065"/>
                  </a:lnTo>
                  <a:lnTo>
                    <a:pt x="1730" y="2068"/>
                  </a:lnTo>
                  <a:lnTo>
                    <a:pt x="1726" y="2073"/>
                  </a:lnTo>
                  <a:lnTo>
                    <a:pt x="1724" y="2079"/>
                  </a:lnTo>
                  <a:lnTo>
                    <a:pt x="1722" y="2086"/>
                  </a:lnTo>
                  <a:lnTo>
                    <a:pt x="1719" y="2102"/>
                  </a:lnTo>
                  <a:lnTo>
                    <a:pt x="1716" y="2116"/>
                  </a:lnTo>
                  <a:lnTo>
                    <a:pt x="1714" y="2121"/>
                  </a:lnTo>
                  <a:lnTo>
                    <a:pt x="1710" y="2124"/>
                  </a:lnTo>
                  <a:lnTo>
                    <a:pt x="1707" y="2127"/>
                  </a:lnTo>
                  <a:lnTo>
                    <a:pt x="1702" y="2128"/>
                  </a:lnTo>
                  <a:lnTo>
                    <a:pt x="1691" y="2130"/>
                  </a:lnTo>
                  <a:lnTo>
                    <a:pt x="1681" y="2131"/>
                  </a:lnTo>
                  <a:lnTo>
                    <a:pt x="1667" y="2134"/>
                  </a:lnTo>
                  <a:lnTo>
                    <a:pt x="1652" y="2137"/>
                  </a:lnTo>
                  <a:lnTo>
                    <a:pt x="1645" y="2139"/>
                  </a:lnTo>
                  <a:lnTo>
                    <a:pt x="1638" y="2139"/>
                  </a:lnTo>
                  <a:lnTo>
                    <a:pt x="1632" y="2139"/>
                  </a:lnTo>
                  <a:lnTo>
                    <a:pt x="1625" y="2136"/>
                  </a:lnTo>
                  <a:lnTo>
                    <a:pt x="1619" y="2134"/>
                  </a:lnTo>
                  <a:lnTo>
                    <a:pt x="1611" y="2129"/>
                  </a:lnTo>
                  <a:lnTo>
                    <a:pt x="1602" y="2124"/>
                  </a:lnTo>
                  <a:lnTo>
                    <a:pt x="1594" y="2117"/>
                  </a:lnTo>
                  <a:lnTo>
                    <a:pt x="1579" y="2105"/>
                  </a:lnTo>
                  <a:lnTo>
                    <a:pt x="1568" y="2095"/>
                  </a:lnTo>
                  <a:lnTo>
                    <a:pt x="1564" y="2090"/>
                  </a:lnTo>
                  <a:lnTo>
                    <a:pt x="1561" y="2087"/>
                  </a:lnTo>
                  <a:lnTo>
                    <a:pt x="1558" y="2085"/>
                  </a:lnTo>
                  <a:lnTo>
                    <a:pt x="1556" y="2085"/>
                  </a:lnTo>
                  <a:lnTo>
                    <a:pt x="1550" y="2086"/>
                  </a:lnTo>
                  <a:lnTo>
                    <a:pt x="1543" y="2091"/>
                  </a:lnTo>
                  <a:lnTo>
                    <a:pt x="1538" y="2093"/>
                  </a:lnTo>
                  <a:lnTo>
                    <a:pt x="1535" y="2093"/>
                  </a:lnTo>
                  <a:lnTo>
                    <a:pt x="1532" y="2092"/>
                  </a:lnTo>
                  <a:lnTo>
                    <a:pt x="1529" y="2090"/>
                  </a:lnTo>
                  <a:lnTo>
                    <a:pt x="1527" y="2086"/>
                  </a:lnTo>
                  <a:lnTo>
                    <a:pt x="1526" y="2082"/>
                  </a:lnTo>
                  <a:lnTo>
                    <a:pt x="1526" y="2077"/>
                  </a:lnTo>
                  <a:lnTo>
                    <a:pt x="1526" y="2073"/>
                  </a:lnTo>
                  <a:lnTo>
                    <a:pt x="1532" y="2058"/>
                  </a:lnTo>
                  <a:lnTo>
                    <a:pt x="1539" y="2042"/>
                  </a:lnTo>
                  <a:lnTo>
                    <a:pt x="1539" y="2032"/>
                  </a:lnTo>
                  <a:lnTo>
                    <a:pt x="1539" y="2020"/>
                  </a:lnTo>
                  <a:lnTo>
                    <a:pt x="1538" y="2015"/>
                  </a:lnTo>
                  <a:lnTo>
                    <a:pt x="1536" y="2010"/>
                  </a:lnTo>
                  <a:lnTo>
                    <a:pt x="1532" y="2008"/>
                  </a:lnTo>
                  <a:lnTo>
                    <a:pt x="1529" y="2007"/>
                  </a:lnTo>
                  <a:lnTo>
                    <a:pt x="1513" y="2015"/>
                  </a:lnTo>
                  <a:lnTo>
                    <a:pt x="1497" y="2022"/>
                  </a:lnTo>
                  <a:lnTo>
                    <a:pt x="1483" y="2023"/>
                  </a:lnTo>
                  <a:lnTo>
                    <a:pt x="1468" y="2022"/>
                  </a:lnTo>
                  <a:lnTo>
                    <a:pt x="1454" y="2021"/>
                  </a:lnTo>
                  <a:lnTo>
                    <a:pt x="1444" y="2019"/>
                  </a:lnTo>
                  <a:lnTo>
                    <a:pt x="1436" y="2013"/>
                  </a:lnTo>
                  <a:lnTo>
                    <a:pt x="1424" y="2002"/>
                  </a:lnTo>
                  <a:lnTo>
                    <a:pt x="1413" y="1991"/>
                  </a:lnTo>
                  <a:lnTo>
                    <a:pt x="1405" y="1982"/>
                  </a:lnTo>
                  <a:lnTo>
                    <a:pt x="1401" y="1978"/>
                  </a:lnTo>
                  <a:lnTo>
                    <a:pt x="1398" y="1975"/>
                  </a:lnTo>
                  <a:lnTo>
                    <a:pt x="1394" y="1972"/>
                  </a:lnTo>
                  <a:lnTo>
                    <a:pt x="1391" y="1971"/>
                  </a:lnTo>
                  <a:lnTo>
                    <a:pt x="1387" y="1971"/>
                  </a:lnTo>
                  <a:lnTo>
                    <a:pt x="1384" y="1972"/>
                  </a:lnTo>
                  <a:lnTo>
                    <a:pt x="1380" y="1976"/>
                  </a:lnTo>
                  <a:lnTo>
                    <a:pt x="1375" y="1980"/>
                  </a:lnTo>
                  <a:lnTo>
                    <a:pt x="1367" y="1995"/>
                  </a:lnTo>
                  <a:lnTo>
                    <a:pt x="1359" y="2008"/>
                  </a:lnTo>
                  <a:lnTo>
                    <a:pt x="1354" y="2014"/>
                  </a:lnTo>
                  <a:lnTo>
                    <a:pt x="1349" y="2020"/>
                  </a:lnTo>
                  <a:lnTo>
                    <a:pt x="1343" y="2024"/>
                  </a:lnTo>
                  <a:lnTo>
                    <a:pt x="1338" y="2028"/>
                  </a:lnTo>
                  <a:lnTo>
                    <a:pt x="1328" y="2034"/>
                  </a:lnTo>
                  <a:lnTo>
                    <a:pt x="1318" y="2036"/>
                  </a:lnTo>
                  <a:lnTo>
                    <a:pt x="1315" y="2036"/>
                  </a:lnTo>
                  <a:lnTo>
                    <a:pt x="1312" y="2035"/>
                  </a:lnTo>
                  <a:lnTo>
                    <a:pt x="1310" y="2034"/>
                  </a:lnTo>
                  <a:lnTo>
                    <a:pt x="1309" y="2032"/>
                  </a:lnTo>
                  <a:lnTo>
                    <a:pt x="1308" y="2023"/>
                  </a:lnTo>
                  <a:lnTo>
                    <a:pt x="1308" y="2014"/>
                  </a:lnTo>
                  <a:lnTo>
                    <a:pt x="1309" y="2003"/>
                  </a:lnTo>
                  <a:lnTo>
                    <a:pt x="1310" y="1990"/>
                  </a:lnTo>
                  <a:lnTo>
                    <a:pt x="1309" y="1985"/>
                  </a:lnTo>
                  <a:lnTo>
                    <a:pt x="1308" y="1982"/>
                  </a:lnTo>
                  <a:lnTo>
                    <a:pt x="1305" y="1978"/>
                  </a:lnTo>
                  <a:lnTo>
                    <a:pt x="1303" y="1977"/>
                  </a:lnTo>
                  <a:lnTo>
                    <a:pt x="1299" y="1977"/>
                  </a:lnTo>
                  <a:lnTo>
                    <a:pt x="1297" y="1978"/>
                  </a:lnTo>
                  <a:lnTo>
                    <a:pt x="1293" y="1979"/>
                  </a:lnTo>
                  <a:lnTo>
                    <a:pt x="1291" y="1982"/>
                  </a:lnTo>
                  <a:lnTo>
                    <a:pt x="1287" y="1986"/>
                  </a:lnTo>
                  <a:lnTo>
                    <a:pt x="1283" y="1990"/>
                  </a:lnTo>
                  <a:lnTo>
                    <a:pt x="1280" y="1991"/>
                  </a:lnTo>
                  <a:lnTo>
                    <a:pt x="1278" y="1991"/>
                  </a:lnTo>
                  <a:lnTo>
                    <a:pt x="1275" y="1990"/>
                  </a:lnTo>
                  <a:lnTo>
                    <a:pt x="1273" y="1989"/>
                  </a:lnTo>
                  <a:lnTo>
                    <a:pt x="1269" y="1983"/>
                  </a:lnTo>
                  <a:lnTo>
                    <a:pt x="1267" y="1976"/>
                  </a:lnTo>
                  <a:lnTo>
                    <a:pt x="1265" y="1966"/>
                  </a:lnTo>
                  <a:lnTo>
                    <a:pt x="1262" y="1957"/>
                  </a:lnTo>
                  <a:lnTo>
                    <a:pt x="1259" y="1946"/>
                  </a:lnTo>
                  <a:lnTo>
                    <a:pt x="1255" y="1939"/>
                  </a:lnTo>
                  <a:lnTo>
                    <a:pt x="1252" y="1934"/>
                  </a:lnTo>
                  <a:lnTo>
                    <a:pt x="1248" y="1932"/>
                  </a:lnTo>
                  <a:lnTo>
                    <a:pt x="1243" y="1929"/>
                  </a:lnTo>
                  <a:lnTo>
                    <a:pt x="1240" y="1928"/>
                  </a:lnTo>
                  <a:lnTo>
                    <a:pt x="1237" y="1926"/>
                  </a:lnTo>
                  <a:lnTo>
                    <a:pt x="1236" y="1921"/>
                  </a:lnTo>
                  <a:lnTo>
                    <a:pt x="1236" y="1915"/>
                  </a:lnTo>
                  <a:lnTo>
                    <a:pt x="1236" y="1909"/>
                  </a:lnTo>
                  <a:lnTo>
                    <a:pt x="1235" y="1903"/>
                  </a:lnTo>
                  <a:lnTo>
                    <a:pt x="1231" y="1896"/>
                  </a:lnTo>
                  <a:lnTo>
                    <a:pt x="1229" y="1893"/>
                  </a:lnTo>
                  <a:lnTo>
                    <a:pt x="1228" y="1889"/>
                  </a:lnTo>
                  <a:lnTo>
                    <a:pt x="1227" y="1885"/>
                  </a:lnTo>
                  <a:lnTo>
                    <a:pt x="1228" y="1881"/>
                  </a:lnTo>
                  <a:lnTo>
                    <a:pt x="1229" y="1871"/>
                  </a:lnTo>
                  <a:lnTo>
                    <a:pt x="1234" y="1860"/>
                  </a:lnTo>
                  <a:lnTo>
                    <a:pt x="1236" y="1856"/>
                  </a:lnTo>
                  <a:lnTo>
                    <a:pt x="1237" y="1851"/>
                  </a:lnTo>
                  <a:lnTo>
                    <a:pt x="1237" y="1846"/>
                  </a:lnTo>
                  <a:lnTo>
                    <a:pt x="1237" y="1843"/>
                  </a:lnTo>
                  <a:lnTo>
                    <a:pt x="1235" y="1838"/>
                  </a:lnTo>
                  <a:lnTo>
                    <a:pt x="1230" y="1832"/>
                  </a:lnTo>
                  <a:lnTo>
                    <a:pt x="1225" y="1826"/>
                  </a:lnTo>
                  <a:lnTo>
                    <a:pt x="1223" y="1819"/>
                  </a:lnTo>
                  <a:lnTo>
                    <a:pt x="1222" y="1814"/>
                  </a:lnTo>
                  <a:lnTo>
                    <a:pt x="1222" y="1811"/>
                  </a:lnTo>
                  <a:lnTo>
                    <a:pt x="1223" y="1808"/>
                  </a:lnTo>
                  <a:lnTo>
                    <a:pt x="1224" y="1806"/>
                  </a:lnTo>
                  <a:lnTo>
                    <a:pt x="1229" y="1800"/>
                  </a:lnTo>
                  <a:lnTo>
                    <a:pt x="1233" y="1793"/>
                  </a:lnTo>
                  <a:lnTo>
                    <a:pt x="1235" y="1789"/>
                  </a:lnTo>
                  <a:lnTo>
                    <a:pt x="1235" y="1784"/>
                  </a:lnTo>
                  <a:lnTo>
                    <a:pt x="1236" y="1780"/>
                  </a:lnTo>
                  <a:lnTo>
                    <a:pt x="1235" y="1776"/>
                  </a:lnTo>
                  <a:lnTo>
                    <a:pt x="1231" y="1764"/>
                  </a:lnTo>
                  <a:lnTo>
                    <a:pt x="1228" y="1750"/>
                  </a:lnTo>
                  <a:lnTo>
                    <a:pt x="1225" y="1744"/>
                  </a:lnTo>
                  <a:lnTo>
                    <a:pt x="1224" y="1739"/>
                  </a:lnTo>
                  <a:lnTo>
                    <a:pt x="1222" y="1738"/>
                  </a:lnTo>
                  <a:lnTo>
                    <a:pt x="1221" y="1737"/>
                  </a:lnTo>
                  <a:lnTo>
                    <a:pt x="1217" y="1737"/>
                  </a:lnTo>
                  <a:lnTo>
                    <a:pt x="1214" y="1738"/>
                  </a:lnTo>
                  <a:lnTo>
                    <a:pt x="1204" y="1740"/>
                  </a:lnTo>
                  <a:lnTo>
                    <a:pt x="1196" y="1745"/>
                  </a:lnTo>
                  <a:lnTo>
                    <a:pt x="1180" y="1759"/>
                  </a:lnTo>
                  <a:lnTo>
                    <a:pt x="1162" y="1776"/>
                  </a:lnTo>
                  <a:lnTo>
                    <a:pt x="1159" y="1778"/>
                  </a:lnTo>
                  <a:lnTo>
                    <a:pt x="1154" y="1781"/>
                  </a:lnTo>
                  <a:lnTo>
                    <a:pt x="1149" y="1783"/>
                  </a:lnTo>
                  <a:lnTo>
                    <a:pt x="1146" y="1783"/>
                  </a:lnTo>
                  <a:lnTo>
                    <a:pt x="1138" y="1784"/>
                  </a:lnTo>
                  <a:lnTo>
                    <a:pt x="1130" y="1784"/>
                  </a:lnTo>
                  <a:lnTo>
                    <a:pt x="1126" y="1784"/>
                  </a:lnTo>
                  <a:lnTo>
                    <a:pt x="1123" y="1786"/>
                  </a:lnTo>
                  <a:lnTo>
                    <a:pt x="1120" y="1789"/>
                  </a:lnTo>
                  <a:lnTo>
                    <a:pt x="1114" y="1794"/>
                  </a:lnTo>
                  <a:lnTo>
                    <a:pt x="1111" y="1796"/>
                  </a:lnTo>
                  <a:lnTo>
                    <a:pt x="1108" y="1799"/>
                  </a:lnTo>
                  <a:lnTo>
                    <a:pt x="1103" y="1800"/>
                  </a:lnTo>
                  <a:lnTo>
                    <a:pt x="1099" y="1801"/>
                  </a:lnTo>
                  <a:lnTo>
                    <a:pt x="1096" y="1802"/>
                  </a:lnTo>
                  <a:lnTo>
                    <a:pt x="1091" y="1801"/>
                  </a:lnTo>
                  <a:lnTo>
                    <a:pt x="1088" y="1800"/>
                  </a:lnTo>
                  <a:lnTo>
                    <a:pt x="1083" y="1799"/>
                  </a:lnTo>
                  <a:lnTo>
                    <a:pt x="1078" y="1796"/>
                  </a:lnTo>
                  <a:lnTo>
                    <a:pt x="1073" y="1793"/>
                  </a:lnTo>
                  <a:lnTo>
                    <a:pt x="1069" y="1789"/>
                  </a:lnTo>
                  <a:lnTo>
                    <a:pt x="1065" y="1786"/>
                  </a:lnTo>
                  <a:lnTo>
                    <a:pt x="1059" y="1776"/>
                  </a:lnTo>
                  <a:lnTo>
                    <a:pt x="1054" y="1768"/>
                  </a:lnTo>
                  <a:lnTo>
                    <a:pt x="1050" y="1759"/>
                  </a:lnTo>
                  <a:lnTo>
                    <a:pt x="1045" y="1755"/>
                  </a:lnTo>
                  <a:lnTo>
                    <a:pt x="1038" y="1751"/>
                  </a:lnTo>
                  <a:lnTo>
                    <a:pt x="1029" y="1750"/>
                  </a:lnTo>
                  <a:lnTo>
                    <a:pt x="1023" y="1750"/>
                  </a:lnTo>
                  <a:lnTo>
                    <a:pt x="1020" y="1751"/>
                  </a:lnTo>
                  <a:lnTo>
                    <a:pt x="1016" y="1752"/>
                  </a:lnTo>
                  <a:lnTo>
                    <a:pt x="1014" y="1753"/>
                  </a:lnTo>
                  <a:lnTo>
                    <a:pt x="1009" y="1758"/>
                  </a:lnTo>
                  <a:lnTo>
                    <a:pt x="1006" y="1763"/>
                  </a:lnTo>
                  <a:lnTo>
                    <a:pt x="1003" y="1767"/>
                  </a:lnTo>
                  <a:lnTo>
                    <a:pt x="1001" y="1768"/>
                  </a:lnTo>
                  <a:lnTo>
                    <a:pt x="998" y="1769"/>
                  </a:lnTo>
                  <a:lnTo>
                    <a:pt x="996" y="1770"/>
                  </a:lnTo>
                  <a:lnTo>
                    <a:pt x="990" y="1769"/>
                  </a:lnTo>
                  <a:lnTo>
                    <a:pt x="985" y="1765"/>
                  </a:lnTo>
                  <a:lnTo>
                    <a:pt x="982" y="1762"/>
                  </a:lnTo>
                  <a:lnTo>
                    <a:pt x="979" y="1759"/>
                  </a:lnTo>
                  <a:lnTo>
                    <a:pt x="973" y="1756"/>
                  </a:lnTo>
                  <a:lnTo>
                    <a:pt x="964" y="1753"/>
                  </a:lnTo>
                  <a:lnTo>
                    <a:pt x="958" y="1752"/>
                  </a:lnTo>
                  <a:lnTo>
                    <a:pt x="952" y="1753"/>
                  </a:lnTo>
                  <a:lnTo>
                    <a:pt x="946" y="1755"/>
                  </a:lnTo>
                  <a:lnTo>
                    <a:pt x="940" y="1757"/>
                  </a:lnTo>
                  <a:lnTo>
                    <a:pt x="927" y="1763"/>
                  </a:lnTo>
                  <a:lnTo>
                    <a:pt x="913" y="1767"/>
                  </a:lnTo>
                  <a:lnTo>
                    <a:pt x="899" y="1771"/>
                  </a:lnTo>
                  <a:lnTo>
                    <a:pt x="884" y="1777"/>
                  </a:lnTo>
                  <a:lnTo>
                    <a:pt x="878" y="1780"/>
                  </a:lnTo>
                  <a:lnTo>
                    <a:pt x="871" y="1782"/>
                  </a:lnTo>
                  <a:lnTo>
                    <a:pt x="865" y="1783"/>
                  </a:lnTo>
                  <a:lnTo>
                    <a:pt x="861" y="1784"/>
                  </a:lnTo>
                  <a:lnTo>
                    <a:pt x="849" y="1783"/>
                  </a:lnTo>
                  <a:lnTo>
                    <a:pt x="837" y="1781"/>
                  </a:lnTo>
                  <a:lnTo>
                    <a:pt x="821" y="1780"/>
                  </a:lnTo>
                  <a:lnTo>
                    <a:pt x="802" y="1778"/>
                  </a:lnTo>
                  <a:lnTo>
                    <a:pt x="781" y="1780"/>
                  </a:lnTo>
                  <a:lnTo>
                    <a:pt x="761" y="1782"/>
                  </a:lnTo>
                  <a:lnTo>
                    <a:pt x="744" y="1786"/>
                  </a:lnTo>
                  <a:lnTo>
                    <a:pt x="731" y="1789"/>
                  </a:lnTo>
                  <a:lnTo>
                    <a:pt x="721" y="1790"/>
                  </a:lnTo>
                  <a:lnTo>
                    <a:pt x="710" y="1792"/>
                  </a:lnTo>
                  <a:lnTo>
                    <a:pt x="704" y="1790"/>
                  </a:lnTo>
                  <a:lnTo>
                    <a:pt x="699" y="1789"/>
                  </a:lnTo>
                  <a:lnTo>
                    <a:pt x="693" y="1788"/>
                  </a:lnTo>
                  <a:lnTo>
                    <a:pt x="688" y="1786"/>
                  </a:lnTo>
                  <a:lnTo>
                    <a:pt x="676" y="1778"/>
                  </a:lnTo>
                  <a:lnTo>
                    <a:pt x="662" y="1771"/>
                  </a:lnTo>
                  <a:lnTo>
                    <a:pt x="649" y="1765"/>
                  </a:lnTo>
                  <a:lnTo>
                    <a:pt x="641" y="1759"/>
                  </a:lnTo>
                  <a:lnTo>
                    <a:pt x="635" y="1755"/>
                  </a:lnTo>
                  <a:lnTo>
                    <a:pt x="629" y="1750"/>
                  </a:lnTo>
                  <a:lnTo>
                    <a:pt x="619" y="1748"/>
                  </a:lnTo>
                  <a:lnTo>
                    <a:pt x="606" y="1746"/>
                  </a:lnTo>
                  <a:lnTo>
                    <a:pt x="599" y="1746"/>
                  </a:lnTo>
                  <a:lnTo>
                    <a:pt x="594" y="1745"/>
                  </a:lnTo>
                  <a:lnTo>
                    <a:pt x="590" y="1744"/>
                  </a:lnTo>
                  <a:lnTo>
                    <a:pt x="586" y="1742"/>
                  </a:lnTo>
                  <a:lnTo>
                    <a:pt x="580" y="1736"/>
                  </a:lnTo>
                  <a:lnTo>
                    <a:pt x="573" y="1730"/>
                  </a:lnTo>
                  <a:lnTo>
                    <a:pt x="563" y="1724"/>
                  </a:lnTo>
                  <a:lnTo>
                    <a:pt x="553" y="1720"/>
                  </a:lnTo>
                  <a:lnTo>
                    <a:pt x="541" y="1718"/>
                  </a:lnTo>
                  <a:lnTo>
                    <a:pt x="530" y="1717"/>
                  </a:lnTo>
                  <a:lnTo>
                    <a:pt x="525" y="1715"/>
                  </a:lnTo>
                  <a:lnTo>
                    <a:pt x="521" y="1714"/>
                  </a:lnTo>
                  <a:lnTo>
                    <a:pt x="516" y="1712"/>
                  </a:lnTo>
                  <a:lnTo>
                    <a:pt x="512" y="1709"/>
                  </a:lnTo>
                  <a:lnTo>
                    <a:pt x="506" y="1701"/>
                  </a:lnTo>
                  <a:lnTo>
                    <a:pt x="500" y="1692"/>
                  </a:lnTo>
                  <a:lnTo>
                    <a:pt x="498" y="1688"/>
                  </a:lnTo>
                  <a:lnTo>
                    <a:pt x="494" y="1686"/>
                  </a:lnTo>
                  <a:lnTo>
                    <a:pt x="491" y="1685"/>
                  </a:lnTo>
                  <a:lnTo>
                    <a:pt x="485" y="1685"/>
                  </a:lnTo>
                  <a:lnTo>
                    <a:pt x="473" y="1686"/>
                  </a:lnTo>
                  <a:lnTo>
                    <a:pt x="459" y="1689"/>
                  </a:lnTo>
                  <a:lnTo>
                    <a:pt x="452" y="1689"/>
                  </a:lnTo>
                  <a:lnTo>
                    <a:pt x="446" y="1689"/>
                  </a:lnTo>
                  <a:lnTo>
                    <a:pt x="442" y="1688"/>
                  </a:lnTo>
                  <a:lnTo>
                    <a:pt x="439" y="1686"/>
                  </a:lnTo>
                  <a:lnTo>
                    <a:pt x="431" y="1679"/>
                  </a:lnTo>
                  <a:lnTo>
                    <a:pt x="423" y="1671"/>
                  </a:lnTo>
                  <a:lnTo>
                    <a:pt x="414" y="1662"/>
                  </a:lnTo>
                  <a:lnTo>
                    <a:pt x="404" y="1651"/>
                  </a:lnTo>
                  <a:lnTo>
                    <a:pt x="397" y="1641"/>
                  </a:lnTo>
                  <a:lnTo>
                    <a:pt x="391" y="1632"/>
                  </a:lnTo>
                  <a:lnTo>
                    <a:pt x="386" y="1624"/>
                  </a:lnTo>
                  <a:lnTo>
                    <a:pt x="380" y="1613"/>
                  </a:lnTo>
                  <a:lnTo>
                    <a:pt x="378" y="1607"/>
                  </a:lnTo>
                  <a:lnTo>
                    <a:pt x="377" y="1603"/>
                  </a:lnTo>
                  <a:lnTo>
                    <a:pt x="377" y="1598"/>
                  </a:lnTo>
                  <a:lnTo>
                    <a:pt x="378" y="1594"/>
                  </a:lnTo>
                  <a:lnTo>
                    <a:pt x="380" y="1587"/>
                  </a:lnTo>
                  <a:lnTo>
                    <a:pt x="379" y="1581"/>
                  </a:lnTo>
                  <a:lnTo>
                    <a:pt x="378" y="1578"/>
                  </a:lnTo>
                  <a:lnTo>
                    <a:pt x="377" y="1575"/>
                  </a:lnTo>
                  <a:lnTo>
                    <a:pt x="373" y="1574"/>
                  </a:lnTo>
                  <a:lnTo>
                    <a:pt x="368" y="1573"/>
                  </a:lnTo>
                  <a:lnTo>
                    <a:pt x="357" y="1569"/>
                  </a:lnTo>
                  <a:lnTo>
                    <a:pt x="343" y="1563"/>
                  </a:lnTo>
                  <a:lnTo>
                    <a:pt x="330" y="1556"/>
                  </a:lnTo>
                  <a:lnTo>
                    <a:pt x="321" y="1549"/>
                  </a:lnTo>
                  <a:lnTo>
                    <a:pt x="317" y="1545"/>
                  </a:lnTo>
                  <a:lnTo>
                    <a:pt x="315" y="1541"/>
                  </a:lnTo>
                  <a:lnTo>
                    <a:pt x="314" y="1535"/>
                  </a:lnTo>
                  <a:lnTo>
                    <a:pt x="313" y="1528"/>
                  </a:lnTo>
                  <a:lnTo>
                    <a:pt x="311" y="1516"/>
                  </a:lnTo>
                  <a:lnTo>
                    <a:pt x="313" y="1504"/>
                  </a:lnTo>
                  <a:lnTo>
                    <a:pt x="313" y="1499"/>
                  </a:lnTo>
                  <a:lnTo>
                    <a:pt x="311" y="1496"/>
                  </a:lnTo>
                  <a:lnTo>
                    <a:pt x="310" y="1492"/>
                  </a:lnTo>
                  <a:lnTo>
                    <a:pt x="309" y="1488"/>
                  </a:lnTo>
                  <a:lnTo>
                    <a:pt x="307" y="1486"/>
                  </a:lnTo>
                  <a:lnTo>
                    <a:pt x="304" y="1482"/>
                  </a:lnTo>
                  <a:lnTo>
                    <a:pt x="301" y="1481"/>
                  </a:lnTo>
                  <a:lnTo>
                    <a:pt x="297" y="1479"/>
                  </a:lnTo>
                  <a:lnTo>
                    <a:pt x="289" y="1475"/>
                  </a:lnTo>
                  <a:lnTo>
                    <a:pt x="283" y="1471"/>
                  </a:lnTo>
                  <a:lnTo>
                    <a:pt x="278" y="1466"/>
                  </a:lnTo>
                  <a:lnTo>
                    <a:pt x="276" y="1460"/>
                  </a:lnTo>
                  <a:lnTo>
                    <a:pt x="273" y="1453"/>
                  </a:lnTo>
                  <a:lnTo>
                    <a:pt x="271" y="1447"/>
                  </a:lnTo>
                  <a:lnTo>
                    <a:pt x="267" y="1441"/>
                  </a:lnTo>
                  <a:lnTo>
                    <a:pt x="261" y="1435"/>
                  </a:lnTo>
                  <a:lnTo>
                    <a:pt x="245" y="1423"/>
                  </a:lnTo>
                  <a:lnTo>
                    <a:pt x="227" y="1408"/>
                  </a:lnTo>
                  <a:lnTo>
                    <a:pt x="222" y="1404"/>
                  </a:lnTo>
                  <a:lnTo>
                    <a:pt x="219" y="1400"/>
                  </a:lnTo>
                  <a:lnTo>
                    <a:pt x="216" y="1398"/>
                  </a:lnTo>
                  <a:lnTo>
                    <a:pt x="216" y="1397"/>
                  </a:lnTo>
                  <a:lnTo>
                    <a:pt x="217" y="1392"/>
                  </a:lnTo>
                  <a:lnTo>
                    <a:pt x="222" y="1386"/>
                  </a:lnTo>
                  <a:lnTo>
                    <a:pt x="227" y="1377"/>
                  </a:lnTo>
                  <a:lnTo>
                    <a:pt x="230" y="1370"/>
                  </a:lnTo>
                  <a:lnTo>
                    <a:pt x="233" y="1358"/>
                  </a:lnTo>
                  <a:lnTo>
                    <a:pt x="235" y="1343"/>
                  </a:lnTo>
                  <a:lnTo>
                    <a:pt x="235" y="1327"/>
                  </a:lnTo>
                  <a:lnTo>
                    <a:pt x="236" y="1310"/>
                  </a:lnTo>
                  <a:lnTo>
                    <a:pt x="236" y="1296"/>
                  </a:lnTo>
                  <a:lnTo>
                    <a:pt x="234" y="1283"/>
                  </a:lnTo>
                  <a:lnTo>
                    <a:pt x="232" y="1276"/>
                  </a:lnTo>
                  <a:lnTo>
                    <a:pt x="229" y="1270"/>
                  </a:lnTo>
                  <a:lnTo>
                    <a:pt x="226" y="1264"/>
                  </a:lnTo>
                  <a:lnTo>
                    <a:pt x="220" y="1258"/>
                  </a:lnTo>
                  <a:lnTo>
                    <a:pt x="208" y="1246"/>
                  </a:lnTo>
                  <a:lnTo>
                    <a:pt x="194" y="1234"/>
                  </a:lnTo>
                  <a:lnTo>
                    <a:pt x="179" y="1223"/>
                  </a:lnTo>
                  <a:lnTo>
                    <a:pt x="165" y="1210"/>
                  </a:lnTo>
                  <a:lnTo>
                    <a:pt x="160" y="1204"/>
                  </a:lnTo>
                  <a:lnTo>
                    <a:pt x="157" y="1198"/>
                  </a:lnTo>
                  <a:lnTo>
                    <a:pt x="154" y="1191"/>
                  </a:lnTo>
                  <a:lnTo>
                    <a:pt x="152" y="1184"/>
                  </a:lnTo>
                  <a:lnTo>
                    <a:pt x="150" y="1171"/>
                  </a:lnTo>
                  <a:lnTo>
                    <a:pt x="145" y="1157"/>
                  </a:lnTo>
                  <a:lnTo>
                    <a:pt x="140" y="1150"/>
                  </a:lnTo>
                  <a:lnTo>
                    <a:pt x="135" y="1145"/>
                  </a:lnTo>
                  <a:lnTo>
                    <a:pt x="129" y="1141"/>
                  </a:lnTo>
                  <a:lnTo>
                    <a:pt x="122" y="1139"/>
                  </a:lnTo>
                  <a:lnTo>
                    <a:pt x="109" y="1134"/>
                  </a:lnTo>
                  <a:lnTo>
                    <a:pt x="95" y="1132"/>
                  </a:lnTo>
                  <a:lnTo>
                    <a:pt x="90" y="1129"/>
                  </a:lnTo>
                  <a:lnTo>
                    <a:pt x="87" y="1127"/>
                  </a:lnTo>
                  <a:lnTo>
                    <a:pt x="84" y="1124"/>
                  </a:lnTo>
                  <a:lnTo>
                    <a:pt x="84" y="1120"/>
                  </a:lnTo>
                  <a:lnTo>
                    <a:pt x="84" y="1116"/>
                  </a:lnTo>
                  <a:lnTo>
                    <a:pt x="85" y="1112"/>
                  </a:lnTo>
                  <a:lnTo>
                    <a:pt x="88" y="1108"/>
                  </a:lnTo>
                  <a:lnTo>
                    <a:pt x="90" y="1105"/>
                  </a:lnTo>
                  <a:lnTo>
                    <a:pt x="95" y="1097"/>
                  </a:lnTo>
                  <a:lnTo>
                    <a:pt x="99" y="1091"/>
                  </a:lnTo>
                  <a:lnTo>
                    <a:pt x="100" y="1088"/>
                  </a:lnTo>
                  <a:lnTo>
                    <a:pt x="100" y="1085"/>
                  </a:lnTo>
                  <a:lnTo>
                    <a:pt x="100" y="1082"/>
                  </a:lnTo>
                  <a:lnTo>
                    <a:pt x="99" y="1080"/>
                  </a:lnTo>
                  <a:lnTo>
                    <a:pt x="94" y="1074"/>
                  </a:lnTo>
                  <a:lnTo>
                    <a:pt x="88" y="1066"/>
                  </a:lnTo>
                  <a:lnTo>
                    <a:pt x="84" y="1062"/>
                  </a:lnTo>
                  <a:lnTo>
                    <a:pt x="82" y="1057"/>
                  </a:lnTo>
                  <a:lnTo>
                    <a:pt x="80" y="1051"/>
                  </a:lnTo>
                  <a:lnTo>
                    <a:pt x="78" y="1045"/>
                  </a:lnTo>
                  <a:lnTo>
                    <a:pt x="78" y="1039"/>
                  </a:lnTo>
                  <a:lnTo>
                    <a:pt x="80" y="1033"/>
                  </a:lnTo>
                  <a:lnTo>
                    <a:pt x="81" y="1028"/>
                  </a:lnTo>
                  <a:lnTo>
                    <a:pt x="83" y="1025"/>
                  </a:lnTo>
                  <a:lnTo>
                    <a:pt x="89" y="1018"/>
                  </a:lnTo>
                  <a:lnTo>
                    <a:pt x="94" y="1012"/>
                  </a:lnTo>
                  <a:lnTo>
                    <a:pt x="96" y="1007"/>
                  </a:lnTo>
                  <a:lnTo>
                    <a:pt x="97" y="1001"/>
                  </a:lnTo>
                  <a:lnTo>
                    <a:pt x="96" y="999"/>
                  </a:lnTo>
                  <a:lnTo>
                    <a:pt x="95" y="995"/>
                  </a:lnTo>
                  <a:lnTo>
                    <a:pt x="91" y="993"/>
                  </a:lnTo>
                  <a:lnTo>
                    <a:pt x="88" y="989"/>
                  </a:lnTo>
                  <a:lnTo>
                    <a:pt x="75" y="982"/>
                  </a:lnTo>
                  <a:lnTo>
                    <a:pt x="57" y="975"/>
                  </a:lnTo>
                  <a:lnTo>
                    <a:pt x="40" y="967"/>
                  </a:lnTo>
                  <a:lnTo>
                    <a:pt x="26" y="959"/>
                  </a:lnTo>
                  <a:lnTo>
                    <a:pt x="21" y="956"/>
                  </a:lnTo>
                  <a:lnTo>
                    <a:pt x="20" y="951"/>
                  </a:lnTo>
                  <a:lnTo>
                    <a:pt x="19" y="948"/>
                  </a:lnTo>
                  <a:lnTo>
                    <a:pt x="20" y="943"/>
                  </a:lnTo>
                  <a:lnTo>
                    <a:pt x="25" y="933"/>
                  </a:lnTo>
                  <a:lnTo>
                    <a:pt x="32" y="925"/>
                  </a:lnTo>
                  <a:lnTo>
                    <a:pt x="34" y="921"/>
                  </a:lnTo>
                  <a:lnTo>
                    <a:pt x="37" y="918"/>
                  </a:lnTo>
                  <a:lnTo>
                    <a:pt x="38" y="914"/>
                  </a:lnTo>
                  <a:lnTo>
                    <a:pt x="39" y="911"/>
                  </a:lnTo>
                  <a:lnTo>
                    <a:pt x="38" y="907"/>
                  </a:lnTo>
                  <a:lnTo>
                    <a:pt x="37" y="904"/>
                  </a:lnTo>
                  <a:lnTo>
                    <a:pt x="34" y="899"/>
                  </a:lnTo>
                  <a:lnTo>
                    <a:pt x="32" y="895"/>
                  </a:lnTo>
                  <a:lnTo>
                    <a:pt x="24" y="888"/>
                  </a:lnTo>
                  <a:lnTo>
                    <a:pt x="14" y="880"/>
                  </a:lnTo>
                  <a:lnTo>
                    <a:pt x="9" y="875"/>
                  </a:lnTo>
                  <a:lnTo>
                    <a:pt x="6" y="869"/>
                  </a:lnTo>
                  <a:lnTo>
                    <a:pt x="2" y="862"/>
                  </a:lnTo>
                  <a:lnTo>
                    <a:pt x="1" y="853"/>
                  </a:lnTo>
                  <a:lnTo>
                    <a:pt x="0" y="843"/>
                  </a:lnTo>
                  <a:lnTo>
                    <a:pt x="1" y="834"/>
                  </a:lnTo>
                  <a:lnTo>
                    <a:pt x="3" y="825"/>
                  </a:lnTo>
                  <a:lnTo>
                    <a:pt x="6" y="818"/>
                  </a:lnTo>
                  <a:lnTo>
                    <a:pt x="7" y="814"/>
                  </a:lnTo>
                  <a:lnTo>
                    <a:pt x="8" y="812"/>
                  </a:lnTo>
                  <a:lnTo>
                    <a:pt x="11" y="809"/>
                  </a:lnTo>
                  <a:lnTo>
                    <a:pt x="12" y="807"/>
                  </a:lnTo>
                  <a:lnTo>
                    <a:pt x="14" y="806"/>
                  </a:lnTo>
                  <a:lnTo>
                    <a:pt x="20" y="806"/>
                  </a:lnTo>
                  <a:lnTo>
                    <a:pt x="37" y="805"/>
                  </a:lnTo>
                  <a:lnTo>
                    <a:pt x="55" y="805"/>
                  </a:lnTo>
                  <a:lnTo>
                    <a:pt x="74" y="804"/>
                  </a:lnTo>
                  <a:lnTo>
                    <a:pt x="94" y="803"/>
                  </a:lnTo>
                  <a:lnTo>
                    <a:pt x="102" y="801"/>
                  </a:lnTo>
                  <a:lnTo>
                    <a:pt x="110" y="799"/>
                  </a:lnTo>
                  <a:lnTo>
                    <a:pt x="116" y="797"/>
                  </a:lnTo>
                  <a:lnTo>
                    <a:pt x="121" y="793"/>
                  </a:lnTo>
                  <a:lnTo>
                    <a:pt x="129" y="787"/>
                  </a:lnTo>
                  <a:lnTo>
                    <a:pt x="138" y="782"/>
                  </a:lnTo>
                  <a:lnTo>
                    <a:pt x="147" y="778"/>
                  </a:lnTo>
                  <a:lnTo>
                    <a:pt x="159" y="775"/>
                  </a:lnTo>
                  <a:lnTo>
                    <a:pt x="170" y="772"/>
                  </a:lnTo>
                  <a:lnTo>
                    <a:pt x="179" y="767"/>
                  </a:lnTo>
                  <a:lnTo>
                    <a:pt x="185" y="762"/>
                  </a:lnTo>
                  <a:lnTo>
                    <a:pt x="190" y="757"/>
                  </a:lnTo>
                  <a:lnTo>
                    <a:pt x="196" y="754"/>
                  </a:lnTo>
                  <a:lnTo>
                    <a:pt x="203" y="750"/>
                  </a:lnTo>
                  <a:lnTo>
                    <a:pt x="211" y="748"/>
                  </a:lnTo>
                  <a:lnTo>
                    <a:pt x="220" y="747"/>
                  </a:lnTo>
                  <a:lnTo>
                    <a:pt x="229" y="744"/>
                  </a:lnTo>
                  <a:lnTo>
                    <a:pt x="240" y="741"/>
                  </a:lnTo>
                  <a:lnTo>
                    <a:pt x="251" y="735"/>
                  </a:lnTo>
                  <a:lnTo>
                    <a:pt x="259" y="729"/>
                  </a:lnTo>
                  <a:lnTo>
                    <a:pt x="265" y="722"/>
                  </a:lnTo>
                  <a:lnTo>
                    <a:pt x="272" y="717"/>
                  </a:lnTo>
                  <a:lnTo>
                    <a:pt x="276" y="715"/>
                  </a:lnTo>
                  <a:lnTo>
                    <a:pt x="280" y="712"/>
                  </a:lnTo>
                  <a:lnTo>
                    <a:pt x="285" y="711"/>
                  </a:lnTo>
                  <a:lnTo>
                    <a:pt x="291" y="710"/>
                  </a:lnTo>
                  <a:lnTo>
                    <a:pt x="303" y="708"/>
                  </a:lnTo>
                  <a:lnTo>
                    <a:pt x="317" y="705"/>
                  </a:lnTo>
                  <a:lnTo>
                    <a:pt x="333" y="703"/>
                  </a:lnTo>
                  <a:lnTo>
                    <a:pt x="349" y="700"/>
                  </a:lnTo>
                  <a:lnTo>
                    <a:pt x="370" y="698"/>
                  </a:lnTo>
                  <a:lnTo>
                    <a:pt x="391" y="693"/>
                  </a:lnTo>
                  <a:lnTo>
                    <a:pt x="400" y="691"/>
                  </a:lnTo>
                  <a:lnTo>
                    <a:pt x="409" y="688"/>
                  </a:lnTo>
                  <a:lnTo>
                    <a:pt x="416" y="685"/>
                  </a:lnTo>
                  <a:lnTo>
                    <a:pt x="421" y="681"/>
                  </a:lnTo>
                  <a:lnTo>
                    <a:pt x="435" y="665"/>
                  </a:lnTo>
                  <a:lnTo>
                    <a:pt x="446" y="649"/>
                  </a:lnTo>
                  <a:lnTo>
                    <a:pt x="450" y="645"/>
                  </a:lnTo>
                  <a:lnTo>
                    <a:pt x="454" y="641"/>
                  </a:lnTo>
                  <a:lnTo>
                    <a:pt x="456" y="637"/>
                  </a:lnTo>
                  <a:lnTo>
                    <a:pt x="458" y="633"/>
                  </a:lnTo>
                  <a:lnTo>
                    <a:pt x="459" y="628"/>
                  </a:lnTo>
                  <a:lnTo>
                    <a:pt x="461" y="623"/>
                  </a:lnTo>
                  <a:lnTo>
                    <a:pt x="465" y="620"/>
                  </a:lnTo>
                  <a:lnTo>
                    <a:pt x="468" y="617"/>
                  </a:lnTo>
                  <a:lnTo>
                    <a:pt x="475" y="615"/>
                  </a:lnTo>
                  <a:lnTo>
                    <a:pt x="483" y="611"/>
                  </a:lnTo>
                  <a:lnTo>
                    <a:pt x="491" y="606"/>
                  </a:lnTo>
                  <a:lnTo>
                    <a:pt x="498" y="599"/>
                  </a:lnTo>
                  <a:lnTo>
                    <a:pt x="504" y="593"/>
                  </a:lnTo>
                  <a:lnTo>
                    <a:pt x="510" y="587"/>
                  </a:lnTo>
                  <a:lnTo>
                    <a:pt x="513" y="586"/>
                  </a:lnTo>
                  <a:lnTo>
                    <a:pt x="519" y="584"/>
                  </a:lnTo>
                  <a:lnTo>
                    <a:pt x="525" y="583"/>
                  </a:lnTo>
                  <a:lnTo>
                    <a:pt x="532" y="582"/>
                  </a:lnTo>
                  <a:lnTo>
                    <a:pt x="541" y="582"/>
                  </a:lnTo>
                  <a:lnTo>
                    <a:pt x="549" y="582"/>
                  </a:lnTo>
                  <a:lnTo>
                    <a:pt x="556" y="583"/>
                  </a:lnTo>
                  <a:lnTo>
                    <a:pt x="562" y="584"/>
                  </a:lnTo>
                  <a:lnTo>
                    <a:pt x="568" y="586"/>
                  </a:lnTo>
                  <a:lnTo>
                    <a:pt x="572" y="591"/>
                  </a:lnTo>
                  <a:close/>
                </a:path>
              </a:pathLst>
            </a:custGeom>
            <a:solidFill>
              <a:srgbClr val="FF0000">
                <a:alpha val="10196"/>
              </a:srgbClr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altLang="zh-CN" sz="1400" b="1" dirty="0"/>
            </a:p>
            <a:p>
              <a:r>
                <a:rPr lang="en-US" altLang="zh-CN" sz="1400" b="1" dirty="0"/>
                <a:t>     5</a:t>
              </a:r>
              <a:endParaRPr lang="zh-CN" altLang="en-US" sz="1400" b="1" dirty="0"/>
            </a:p>
          </p:txBody>
        </p:sp>
        <p:sp>
          <p:nvSpPr>
            <p:cNvPr id="57" name="辽宁">
              <a:extLst>
                <a:ext uri="{FF2B5EF4-FFF2-40B4-BE49-F238E27FC236}">
                  <a16:creationId xmlns:a16="http://schemas.microsoft.com/office/drawing/2014/main" id="{42720AA9-A1F1-442A-85AC-AC2576DDFBA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492955" y="3124363"/>
              <a:ext cx="590558" cy="581055"/>
            </a:xfrm>
            <a:custGeom>
              <a:avLst/>
              <a:gdLst>
                <a:gd name="T0" fmla="*/ 259 w 2212"/>
                <a:gd name="T1" fmla="*/ 1537 h 2187"/>
                <a:gd name="T2" fmla="*/ 137 w 2212"/>
                <a:gd name="T3" fmla="*/ 1452 h 2187"/>
                <a:gd name="T4" fmla="*/ 8 w 2212"/>
                <a:gd name="T5" fmla="*/ 1353 h 2187"/>
                <a:gd name="T6" fmla="*/ 26 w 2212"/>
                <a:gd name="T7" fmla="*/ 1249 h 2187"/>
                <a:gd name="T8" fmla="*/ 103 w 2212"/>
                <a:gd name="T9" fmla="*/ 1131 h 2187"/>
                <a:gd name="T10" fmla="*/ 154 w 2212"/>
                <a:gd name="T11" fmla="*/ 1037 h 2187"/>
                <a:gd name="T12" fmla="*/ 115 w 2212"/>
                <a:gd name="T13" fmla="*/ 918 h 2187"/>
                <a:gd name="T14" fmla="*/ 84 w 2212"/>
                <a:gd name="T15" fmla="*/ 727 h 2187"/>
                <a:gd name="T16" fmla="*/ 219 w 2212"/>
                <a:gd name="T17" fmla="*/ 704 h 2187"/>
                <a:gd name="T18" fmla="*/ 340 w 2212"/>
                <a:gd name="T19" fmla="*/ 910 h 2187"/>
                <a:gd name="T20" fmla="*/ 449 w 2212"/>
                <a:gd name="T21" fmla="*/ 787 h 2187"/>
                <a:gd name="T22" fmla="*/ 623 w 2212"/>
                <a:gd name="T23" fmla="*/ 652 h 2187"/>
                <a:gd name="T24" fmla="*/ 820 w 2212"/>
                <a:gd name="T25" fmla="*/ 538 h 2187"/>
                <a:gd name="T26" fmla="*/ 931 w 2212"/>
                <a:gd name="T27" fmla="*/ 415 h 2187"/>
                <a:gd name="T28" fmla="*/ 1051 w 2212"/>
                <a:gd name="T29" fmla="*/ 392 h 2187"/>
                <a:gd name="T30" fmla="*/ 1120 w 2212"/>
                <a:gd name="T31" fmla="*/ 362 h 2187"/>
                <a:gd name="T32" fmla="*/ 1258 w 2212"/>
                <a:gd name="T33" fmla="*/ 331 h 2187"/>
                <a:gd name="T34" fmla="*/ 1343 w 2212"/>
                <a:gd name="T35" fmla="*/ 211 h 2187"/>
                <a:gd name="T36" fmla="*/ 1422 w 2212"/>
                <a:gd name="T37" fmla="*/ 0 h 2187"/>
                <a:gd name="T38" fmla="*/ 1601 w 2212"/>
                <a:gd name="T39" fmla="*/ 94 h 2187"/>
                <a:gd name="T40" fmla="*/ 1638 w 2212"/>
                <a:gd name="T41" fmla="*/ 197 h 2187"/>
                <a:gd name="T42" fmla="*/ 1695 w 2212"/>
                <a:gd name="T43" fmla="*/ 236 h 2187"/>
                <a:gd name="T44" fmla="*/ 1797 w 2212"/>
                <a:gd name="T45" fmla="*/ 181 h 2187"/>
                <a:gd name="T46" fmla="*/ 1854 w 2212"/>
                <a:gd name="T47" fmla="*/ 319 h 2187"/>
                <a:gd name="T48" fmla="*/ 1930 w 2212"/>
                <a:gd name="T49" fmla="*/ 415 h 2187"/>
                <a:gd name="T50" fmla="*/ 2003 w 2212"/>
                <a:gd name="T51" fmla="*/ 508 h 2187"/>
                <a:gd name="T52" fmla="*/ 2001 w 2212"/>
                <a:gd name="T53" fmla="*/ 622 h 2187"/>
                <a:gd name="T54" fmla="*/ 2075 w 2212"/>
                <a:gd name="T55" fmla="*/ 758 h 2187"/>
                <a:gd name="T56" fmla="*/ 2191 w 2212"/>
                <a:gd name="T57" fmla="*/ 907 h 2187"/>
                <a:gd name="T58" fmla="*/ 2156 w 2212"/>
                <a:gd name="T59" fmla="*/ 1031 h 2187"/>
                <a:gd name="T60" fmla="*/ 2188 w 2212"/>
                <a:gd name="T61" fmla="*/ 1096 h 2187"/>
                <a:gd name="T62" fmla="*/ 2033 w 2212"/>
                <a:gd name="T63" fmla="*/ 1210 h 2187"/>
                <a:gd name="T64" fmla="*/ 1844 w 2212"/>
                <a:gd name="T65" fmla="*/ 1409 h 2187"/>
                <a:gd name="T66" fmla="*/ 1732 w 2212"/>
                <a:gd name="T67" fmla="*/ 1586 h 2187"/>
                <a:gd name="T68" fmla="*/ 1548 w 2212"/>
                <a:gd name="T69" fmla="*/ 1630 h 2187"/>
                <a:gd name="T70" fmla="*/ 1334 w 2212"/>
                <a:gd name="T71" fmla="*/ 1752 h 2187"/>
                <a:gd name="T72" fmla="*/ 1129 w 2212"/>
                <a:gd name="T73" fmla="*/ 1956 h 2187"/>
                <a:gd name="T74" fmla="*/ 1116 w 2212"/>
                <a:gd name="T75" fmla="*/ 1997 h 2187"/>
                <a:gd name="T76" fmla="*/ 1078 w 2212"/>
                <a:gd name="T77" fmla="*/ 2064 h 2187"/>
                <a:gd name="T78" fmla="*/ 995 w 2212"/>
                <a:gd name="T79" fmla="*/ 2048 h 2187"/>
                <a:gd name="T80" fmla="*/ 975 w 2212"/>
                <a:gd name="T81" fmla="*/ 2107 h 2187"/>
                <a:gd name="T82" fmla="*/ 853 w 2212"/>
                <a:gd name="T83" fmla="*/ 2185 h 2187"/>
                <a:gd name="T84" fmla="*/ 857 w 2212"/>
                <a:gd name="T85" fmla="*/ 2091 h 2187"/>
                <a:gd name="T86" fmla="*/ 966 w 2212"/>
                <a:gd name="T87" fmla="*/ 2027 h 2187"/>
                <a:gd name="T88" fmla="*/ 975 w 2212"/>
                <a:gd name="T89" fmla="*/ 1946 h 2187"/>
                <a:gd name="T90" fmla="*/ 1042 w 2212"/>
                <a:gd name="T91" fmla="*/ 1886 h 2187"/>
                <a:gd name="T92" fmla="*/ 940 w 2212"/>
                <a:gd name="T93" fmla="*/ 1897 h 2187"/>
                <a:gd name="T94" fmla="*/ 903 w 2212"/>
                <a:gd name="T95" fmla="*/ 1739 h 2187"/>
                <a:gd name="T96" fmla="*/ 1002 w 2212"/>
                <a:gd name="T97" fmla="*/ 1599 h 2187"/>
                <a:gd name="T98" fmla="*/ 1070 w 2212"/>
                <a:gd name="T99" fmla="*/ 1496 h 2187"/>
                <a:gd name="T100" fmla="*/ 1059 w 2212"/>
                <a:gd name="T101" fmla="*/ 1302 h 2187"/>
                <a:gd name="T102" fmla="*/ 952 w 2212"/>
                <a:gd name="T103" fmla="*/ 1152 h 2187"/>
                <a:gd name="T104" fmla="*/ 905 w 2212"/>
                <a:gd name="T105" fmla="*/ 1225 h 2187"/>
                <a:gd name="T106" fmla="*/ 786 w 2212"/>
                <a:gd name="T107" fmla="*/ 1207 h 2187"/>
                <a:gd name="T108" fmla="*/ 655 w 2212"/>
                <a:gd name="T109" fmla="*/ 1301 h 2187"/>
                <a:gd name="T110" fmla="*/ 618 w 2212"/>
                <a:gd name="T111" fmla="*/ 1401 h 2187"/>
                <a:gd name="T112" fmla="*/ 534 w 2212"/>
                <a:gd name="T113" fmla="*/ 1566 h 2187"/>
                <a:gd name="T114" fmla="*/ 878 w 2212"/>
                <a:gd name="T115" fmla="*/ 1788 h 2187"/>
                <a:gd name="T116" fmla="*/ 850 w 2212"/>
                <a:gd name="T117" fmla="*/ 1838 h 2187"/>
                <a:gd name="T118" fmla="*/ 899 w 2212"/>
                <a:gd name="T119" fmla="*/ 1886 h 2187"/>
                <a:gd name="T120" fmla="*/ 845 w 2212"/>
                <a:gd name="T121" fmla="*/ 1899 h 2187"/>
                <a:gd name="T122" fmla="*/ 1229 w 2212"/>
                <a:gd name="T123" fmla="*/ 1939 h 2187"/>
                <a:gd name="T124" fmla="*/ 1350 w 2212"/>
                <a:gd name="T125" fmla="*/ 1990 h 2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212" h="2187">
                  <a:moveTo>
                    <a:pt x="372" y="1668"/>
                  </a:moveTo>
                  <a:lnTo>
                    <a:pt x="368" y="1659"/>
                  </a:lnTo>
                  <a:lnTo>
                    <a:pt x="365" y="1648"/>
                  </a:lnTo>
                  <a:lnTo>
                    <a:pt x="364" y="1642"/>
                  </a:lnTo>
                  <a:lnTo>
                    <a:pt x="362" y="1638"/>
                  </a:lnTo>
                  <a:lnTo>
                    <a:pt x="360" y="1635"/>
                  </a:lnTo>
                  <a:lnTo>
                    <a:pt x="358" y="1635"/>
                  </a:lnTo>
                  <a:lnTo>
                    <a:pt x="348" y="1635"/>
                  </a:lnTo>
                  <a:lnTo>
                    <a:pt x="340" y="1635"/>
                  </a:lnTo>
                  <a:lnTo>
                    <a:pt x="336" y="1634"/>
                  </a:lnTo>
                  <a:lnTo>
                    <a:pt x="334" y="1632"/>
                  </a:lnTo>
                  <a:lnTo>
                    <a:pt x="332" y="1629"/>
                  </a:lnTo>
                  <a:lnTo>
                    <a:pt x="330" y="1624"/>
                  </a:lnTo>
                  <a:lnTo>
                    <a:pt x="327" y="1612"/>
                  </a:lnTo>
                  <a:lnTo>
                    <a:pt x="322" y="1602"/>
                  </a:lnTo>
                  <a:lnTo>
                    <a:pt x="319" y="1597"/>
                  </a:lnTo>
                  <a:lnTo>
                    <a:pt x="315" y="1592"/>
                  </a:lnTo>
                  <a:lnTo>
                    <a:pt x="311" y="1587"/>
                  </a:lnTo>
                  <a:lnTo>
                    <a:pt x="307" y="1584"/>
                  </a:lnTo>
                  <a:lnTo>
                    <a:pt x="289" y="1572"/>
                  </a:lnTo>
                  <a:lnTo>
                    <a:pt x="275" y="1560"/>
                  </a:lnTo>
                  <a:lnTo>
                    <a:pt x="269" y="1554"/>
                  </a:lnTo>
                  <a:lnTo>
                    <a:pt x="264" y="1546"/>
                  </a:lnTo>
                  <a:lnTo>
                    <a:pt x="259" y="1537"/>
                  </a:lnTo>
                  <a:lnTo>
                    <a:pt x="258" y="1528"/>
                  </a:lnTo>
                  <a:lnTo>
                    <a:pt x="258" y="1514"/>
                  </a:lnTo>
                  <a:lnTo>
                    <a:pt x="260" y="1497"/>
                  </a:lnTo>
                  <a:lnTo>
                    <a:pt x="260" y="1490"/>
                  </a:lnTo>
                  <a:lnTo>
                    <a:pt x="259" y="1481"/>
                  </a:lnTo>
                  <a:lnTo>
                    <a:pt x="257" y="1473"/>
                  </a:lnTo>
                  <a:lnTo>
                    <a:pt x="253" y="1464"/>
                  </a:lnTo>
                  <a:lnTo>
                    <a:pt x="251" y="1460"/>
                  </a:lnTo>
                  <a:lnTo>
                    <a:pt x="247" y="1457"/>
                  </a:lnTo>
                  <a:lnTo>
                    <a:pt x="244" y="1454"/>
                  </a:lnTo>
                  <a:lnTo>
                    <a:pt x="240" y="1452"/>
                  </a:lnTo>
                  <a:lnTo>
                    <a:pt x="232" y="1448"/>
                  </a:lnTo>
                  <a:lnTo>
                    <a:pt x="222" y="1447"/>
                  </a:lnTo>
                  <a:lnTo>
                    <a:pt x="213" y="1447"/>
                  </a:lnTo>
                  <a:lnTo>
                    <a:pt x="204" y="1448"/>
                  </a:lnTo>
                  <a:lnTo>
                    <a:pt x="196" y="1451"/>
                  </a:lnTo>
                  <a:lnTo>
                    <a:pt x="189" y="1453"/>
                  </a:lnTo>
                  <a:lnTo>
                    <a:pt x="177" y="1459"/>
                  </a:lnTo>
                  <a:lnTo>
                    <a:pt x="166" y="1461"/>
                  </a:lnTo>
                  <a:lnTo>
                    <a:pt x="162" y="1461"/>
                  </a:lnTo>
                  <a:lnTo>
                    <a:pt x="156" y="1461"/>
                  </a:lnTo>
                  <a:lnTo>
                    <a:pt x="150" y="1459"/>
                  </a:lnTo>
                  <a:lnTo>
                    <a:pt x="144" y="1457"/>
                  </a:lnTo>
                  <a:lnTo>
                    <a:pt x="137" y="1452"/>
                  </a:lnTo>
                  <a:lnTo>
                    <a:pt x="131" y="1448"/>
                  </a:lnTo>
                  <a:lnTo>
                    <a:pt x="124" y="1442"/>
                  </a:lnTo>
                  <a:lnTo>
                    <a:pt x="118" y="1437"/>
                  </a:lnTo>
                  <a:lnTo>
                    <a:pt x="113" y="1432"/>
                  </a:lnTo>
                  <a:lnTo>
                    <a:pt x="109" y="1426"/>
                  </a:lnTo>
                  <a:lnTo>
                    <a:pt x="107" y="1420"/>
                  </a:lnTo>
                  <a:lnTo>
                    <a:pt x="106" y="1414"/>
                  </a:lnTo>
                  <a:lnTo>
                    <a:pt x="106" y="1405"/>
                  </a:lnTo>
                  <a:lnTo>
                    <a:pt x="105" y="1401"/>
                  </a:lnTo>
                  <a:lnTo>
                    <a:pt x="103" y="1399"/>
                  </a:lnTo>
                  <a:lnTo>
                    <a:pt x="101" y="1399"/>
                  </a:lnTo>
                  <a:lnTo>
                    <a:pt x="97" y="1401"/>
                  </a:lnTo>
                  <a:lnTo>
                    <a:pt x="94" y="1402"/>
                  </a:lnTo>
                  <a:lnTo>
                    <a:pt x="86" y="1407"/>
                  </a:lnTo>
                  <a:lnTo>
                    <a:pt x="78" y="1408"/>
                  </a:lnTo>
                  <a:lnTo>
                    <a:pt x="74" y="1408"/>
                  </a:lnTo>
                  <a:lnTo>
                    <a:pt x="69" y="1407"/>
                  </a:lnTo>
                  <a:lnTo>
                    <a:pt x="63" y="1404"/>
                  </a:lnTo>
                  <a:lnTo>
                    <a:pt x="56" y="1399"/>
                  </a:lnTo>
                  <a:lnTo>
                    <a:pt x="42" y="1389"/>
                  </a:lnTo>
                  <a:lnTo>
                    <a:pt x="26" y="1374"/>
                  </a:lnTo>
                  <a:lnTo>
                    <a:pt x="19" y="1367"/>
                  </a:lnTo>
                  <a:lnTo>
                    <a:pt x="13" y="1360"/>
                  </a:lnTo>
                  <a:lnTo>
                    <a:pt x="8" y="1353"/>
                  </a:lnTo>
                  <a:lnTo>
                    <a:pt x="6" y="1347"/>
                  </a:lnTo>
                  <a:lnTo>
                    <a:pt x="2" y="1335"/>
                  </a:lnTo>
                  <a:lnTo>
                    <a:pt x="0" y="1323"/>
                  </a:lnTo>
                  <a:lnTo>
                    <a:pt x="0" y="1317"/>
                  </a:lnTo>
                  <a:lnTo>
                    <a:pt x="2" y="1311"/>
                  </a:lnTo>
                  <a:lnTo>
                    <a:pt x="6" y="1306"/>
                  </a:lnTo>
                  <a:lnTo>
                    <a:pt x="11" y="1300"/>
                  </a:lnTo>
                  <a:lnTo>
                    <a:pt x="15" y="1296"/>
                  </a:lnTo>
                  <a:lnTo>
                    <a:pt x="23" y="1292"/>
                  </a:lnTo>
                  <a:lnTo>
                    <a:pt x="30" y="1291"/>
                  </a:lnTo>
                  <a:lnTo>
                    <a:pt x="38" y="1290"/>
                  </a:lnTo>
                  <a:lnTo>
                    <a:pt x="44" y="1288"/>
                  </a:lnTo>
                  <a:lnTo>
                    <a:pt x="50" y="1287"/>
                  </a:lnTo>
                  <a:lnTo>
                    <a:pt x="52" y="1285"/>
                  </a:lnTo>
                  <a:lnTo>
                    <a:pt x="53" y="1284"/>
                  </a:lnTo>
                  <a:lnTo>
                    <a:pt x="55" y="1282"/>
                  </a:lnTo>
                  <a:lnTo>
                    <a:pt x="56" y="1281"/>
                  </a:lnTo>
                  <a:lnTo>
                    <a:pt x="55" y="1276"/>
                  </a:lnTo>
                  <a:lnTo>
                    <a:pt x="53" y="1272"/>
                  </a:lnTo>
                  <a:lnTo>
                    <a:pt x="51" y="1269"/>
                  </a:lnTo>
                  <a:lnTo>
                    <a:pt x="49" y="1265"/>
                  </a:lnTo>
                  <a:lnTo>
                    <a:pt x="42" y="1259"/>
                  </a:lnTo>
                  <a:lnTo>
                    <a:pt x="34" y="1254"/>
                  </a:lnTo>
                  <a:lnTo>
                    <a:pt x="26" y="1249"/>
                  </a:lnTo>
                  <a:lnTo>
                    <a:pt x="19" y="1243"/>
                  </a:lnTo>
                  <a:lnTo>
                    <a:pt x="17" y="1239"/>
                  </a:lnTo>
                  <a:lnTo>
                    <a:pt x="14" y="1237"/>
                  </a:lnTo>
                  <a:lnTo>
                    <a:pt x="13" y="1233"/>
                  </a:lnTo>
                  <a:lnTo>
                    <a:pt x="13" y="1229"/>
                  </a:lnTo>
                  <a:lnTo>
                    <a:pt x="13" y="1226"/>
                  </a:lnTo>
                  <a:lnTo>
                    <a:pt x="15" y="1225"/>
                  </a:lnTo>
                  <a:lnTo>
                    <a:pt x="18" y="1222"/>
                  </a:lnTo>
                  <a:lnTo>
                    <a:pt x="20" y="1221"/>
                  </a:lnTo>
                  <a:lnTo>
                    <a:pt x="27" y="1220"/>
                  </a:lnTo>
                  <a:lnTo>
                    <a:pt x="37" y="1219"/>
                  </a:lnTo>
                  <a:lnTo>
                    <a:pt x="46" y="1219"/>
                  </a:lnTo>
                  <a:lnTo>
                    <a:pt x="55" y="1219"/>
                  </a:lnTo>
                  <a:lnTo>
                    <a:pt x="63" y="1218"/>
                  </a:lnTo>
                  <a:lnTo>
                    <a:pt x="68" y="1215"/>
                  </a:lnTo>
                  <a:lnTo>
                    <a:pt x="72" y="1212"/>
                  </a:lnTo>
                  <a:lnTo>
                    <a:pt x="76" y="1206"/>
                  </a:lnTo>
                  <a:lnTo>
                    <a:pt x="80" y="1197"/>
                  </a:lnTo>
                  <a:lnTo>
                    <a:pt x="83" y="1189"/>
                  </a:lnTo>
                  <a:lnTo>
                    <a:pt x="90" y="1171"/>
                  </a:lnTo>
                  <a:lnTo>
                    <a:pt x="95" y="1157"/>
                  </a:lnTo>
                  <a:lnTo>
                    <a:pt x="99" y="1146"/>
                  </a:lnTo>
                  <a:lnTo>
                    <a:pt x="101" y="1138"/>
                  </a:lnTo>
                  <a:lnTo>
                    <a:pt x="103" y="1131"/>
                  </a:lnTo>
                  <a:lnTo>
                    <a:pt x="105" y="1125"/>
                  </a:lnTo>
                  <a:lnTo>
                    <a:pt x="107" y="1123"/>
                  </a:lnTo>
                  <a:lnTo>
                    <a:pt x="109" y="1120"/>
                  </a:lnTo>
                  <a:lnTo>
                    <a:pt x="115" y="1117"/>
                  </a:lnTo>
                  <a:lnTo>
                    <a:pt x="127" y="1111"/>
                  </a:lnTo>
                  <a:lnTo>
                    <a:pt x="132" y="1107"/>
                  </a:lnTo>
                  <a:lnTo>
                    <a:pt x="135" y="1103"/>
                  </a:lnTo>
                  <a:lnTo>
                    <a:pt x="138" y="1100"/>
                  </a:lnTo>
                  <a:lnTo>
                    <a:pt x="139" y="1096"/>
                  </a:lnTo>
                  <a:lnTo>
                    <a:pt x="140" y="1093"/>
                  </a:lnTo>
                  <a:lnTo>
                    <a:pt x="139" y="1089"/>
                  </a:lnTo>
                  <a:lnTo>
                    <a:pt x="138" y="1086"/>
                  </a:lnTo>
                  <a:lnTo>
                    <a:pt x="135" y="1082"/>
                  </a:lnTo>
                  <a:lnTo>
                    <a:pt x="134" y="1079"/>
                  </a:lnTo>
                  <a:lnTo>
                    <a:pt x="133" y="1076"/>
                  </a:lnTo>
                  <a:lnTo>
                    <a:pt x="133" y="1073"/>
                  </a:lnTo>
                  <a:lnTo>
                    <a:pt x="134" y="1070"/>
                  </a:lnTo>
                  <a:lnTo>
                    <a:pt x="139" y="1065"/>
                  </a:lnTo>
                  <a:lnTo>
                    <a:pt x="145" y="1060"/>
                  </a:lnTo>
                  <a:lnTo>
                    <a:pt x="149" y="1056"/>
                  </a:lnTo>
                  <a:lnTo>
                    <a:pt x="152" y="1051"/>
                  </a:lnTo>
                  <a:lnTo>
                    <a:pt x="154" y="1046"/>
                  </a:lnTo>
                  <a:lnTo>
                    <a:pt x="154" y="1042"/>
                  </a:lnTo>
                  <a:lnTo>
                    <a:pt x="154" y="1037"/>
                  </a:lnTo>
                  <a:lnTo>
                    <a:pt x="152" y="1032"/>
                  </a:lnTo>
                  <a:lnTo>
                    <a:pt x="147" y="1027"/>
                  </a:lnTo>
                  <a:lnTo>
                    <a:pt x="141" y="1023"/>
                  </a:lnTo>
                  <a:lnTo>
                    <a:pt x="134" y="1019"/>
                  </a:lnTo>
                  <a:lnTo>
                    <a:pt x="132" y="1016"/>
                  </a:lnTo>
                  <a:lnTo>
                    <a:pt x="131" y="1011"/>
                  </a:lnTo>
                  <a:lnTo>
                    <a:pt x="132" y="1007"/>
                  </a:lnTo>
                  <a:lnTo>
                    <a:pt x="139" y="1000"/>
                  </a:lnTo>
                  <a:lnTo>
                    <a:pt x="149" y="993"/>
                  </a:lnTo>
                  <a:lnTo>
                    <a:pt x="152" y="991"/>
                  </a:lnTo>
                  <a:lnTo>
                    <a:pt x="153" y="986"/>
                  </a:lnTo>
                  <a:lnTo>
                    <a:pt x="152" y="981"/>
                  </a:lnTo>
                  <a:lnTo>
                    <a:pt x="151" y="976"/>
                  </a:lnTo>
                  <a:lnTo>
                    <a:pt x="147" y="972"/>
                  </a:lnTo>
                  <a:lnTo>
                    <a:pt x="143" y="966"/>
                  </a:lnTo>
                  <a:lnTo>
                    <a:pt x="138" y="961"/>
                  </a:lnTo>
                  <a:lnTo>
                    <a:pt x="131" y="957"/>
                  </a:lnTo>
                  <a:lnTo>
                    <a:pt x="120" y="953"/>
                  </a:lnTo>
                  <a:lnTo>
                    <a:pt x="115" y="951"/>
                  </a:lnTo>
                  <a:lnTo>
                    <a:pt x="114" y="949"/>
                  </a:lnTo>
                  <a:lnTo>
                    <a:pt x="114" y="947"/>
                  </a:lnTo>
                  <a:lnTo>
                    <a:pt x="114" y="942"/>
                  </a:lnTo>
                  <a:lnTo>
                    <a:pt x="114" y="934"/>
                  </a:lnTo>
                  <a:lnTo>
                    <a:pt x="115" y="918"/>
                  </a:lnTo>
                  <a:lnTo>
                    <a:pt x="114" y="907"/>
                  </a:lnTo>
                  <a:lnTo>
                    <a:pt x="115" y="897"/>
                  </a:lnTo>
                  <a:lnTo>
                    <a:pt x="119" y="886"/>
                  </a:lnTo>
                  <a:lnTo>
                    <a:pt x="120" y="881"/>
                  </a:lnTo>
                  <a:lnTo>
                    <a:pt x="120" y="875"/>
                  </a:lnTo>
                  <a:lnTo>
                    <a:pt x="120" y="869"/>
                  </a:lnTo>
                  <a:lnTo>
                    <a:pt x="119" y="863"/>
                  </a:lnTo>
                  <a:lnTo>
                    <a:pt x="118" y="852"/>
                  </a:lnTo>
                  <a:lnTo>
                    <a:pt x="118" y="838"/>
                  </a:lnTo>
                  <a:lnTo>
                    <a:pt x="119" y="825"/>
                  </a:lnTo>
                  <a:lnTo>
                    <a:pt x="121" y="811"/>
                  </a:lnTo>
                  <a:lnTo>
                    <a:pt x="122" y="805"/>
                  </a:lnTo>
                  <a:lnTo>
                    <a:pt x="124" y="798"/>
                  </a:lnTo>
                  <a:lnTo>
                    <a:pt x="124" y="792"/>
                  </a:lnTo>
                  <a:lnTo>
                    <a:pt x="122" y="786"/>
                  </a:lnTo>
                  <a:lnTo>
                    <a:pt x="119" y="775"/>
                  </a:lnTo>
                  <a:lnTo>
                    <a:pt x="114" y="765"/>
                  </a:lnTo>
                  <a:lnTo>
                    <a:pt x="108" y="755"/>
                  </a:lnTo>
                  <a:lnTo>
                    <a:pt x="101" y="748"/>
                  </a:lnTo>
                  <a:lnTo>
                    <a:pt x="94" y="741"/>
                  </a:lnTo>
                  <a:lnTo>
                    <a:pt x="89" y="735"/>
                  </a:lnTo>
                  <a:lnTo>
                    <a:pt x="87" y="733"/>
                  </a:lnTo>
                  <a:lnTo>
                    <a:pt x="86" y="730"/>
                  </a:lnTo>
                  <a:lnTo>
                    <a:pt x="84" y="727"/>
                  </a:lnTo>
                  <a:lnTo>
                    <a:pt x="84" y="722"/>
                  </a:lnTo>
                  <a:lnTo>
                    <a:pt x="86" y="718"/>
                  </a:lnTo>
                  <a:lnTo>
                    <a:pt x="88" y="714"/>
                  </a:lnTo>
                  <a:lnTo>
                    <a:pt x="93" y="709"/>
                  </a:lnTo>
                  <a:lnTo>
                    <a:pt x="97" y="703"/>
                  </a:lnTo>
                  <a:lnTo>
                    <a:pt x="108" y="693"/>
                  </a:lnTo>
                  <a:lnTo>
                    <a:pt x="121" y="682"/>
                  </a:lnTo>
                  <a:lnTo>
                    <a:pt x="134" y="670"/>
                  </a:lnTo>
                  <a:lnTo>
                    <a:pt x="146" y="657"/>
                  </a:lnTo>
                  <a:lnTo>
                    <a:pt x="153" y="646"/>
                  </a:lnTo>
                  <a:lnTo>
                    <a:pt x="157" y="639"/>
                  </a:lnTo>
                  <a:lnTo>
                    <a:pt x="159" y="639"/>
                  </a:lnTo>
                  <a:lnTo>
                    <a:pt x="160" y="640"/>
                  </a:lnTo>
                  <a:lnTo>
                    <a:pt x="163" y="645"/>
                  </a:lnTo>
                  <a:lnTo>
                    <a:pt x="166" y="652"/>
                  </a:lnTo>
                  <a:lnTo>
                    <a:pt x="172" y="667"/>
                  </a:lnTo>
                  <a:lnTo>
                    <a:pt x="179" y="682"/>
                  </a:lnTo>
                  <a:lnTo>
                    <a:pt x="183" y="687"/>
                  </a:lnTo>
                  <a:lnTo>
                    <a:pt x="188" y="693"/>
                  </a:lnTo>
                  <a:lnTo>
                    <a:pt x="194" y="697"/>
                  </a:lnTo>
                  <a:lnTo>
                    <a:pt x="200" y="699"/>
                  </a:lnTo>
                  <a:lnTo>
                    <a:pt x="206" y="702"/>
                  </a:lnTo>
                  <a:lnTo>
                    <a:pt x="212" y="703"/>
                  </a:lnTo>
                  <a:lnTo>
                    <a:pt x="219" y="704"/>
                  </a:lnTo>
                  <a:lnTo>
                    <a:pt x="226" y="704"/>
                  </a:lnTo>
                  <a:lnTo>
                    <a:pt x="239" y="704"/>
                  </a:lnTo>
                  <a:lnTo>
                    <a:pt x="251" y="705"/>
                  </a:lnTo>
                  <a:lnTo>
                    <a:pt x="256" y="708"/>
                  </a:lnTo>
                  <a:lnTo>
                    <a:pt x="260" y="710"/>
                  </a:lnTo>
                  <a:lnTo>
                    <a:pt x="263" y="714"/>
                  </a:lnTo>
                  <a:lnTo>
                    <a:pt x="265" y="718"/>
                  </a:lnTo>
                  <a:lnTo>
                    <a:pt x="267" y="730"/>
                  </a:lnTo>
                  <a:lnTo>
                    <a:pt x="270" y="742"/>
                  </a:lnTo>
                  <a:lnTo>
                    <a:pt x="272" y="754"/>
                  </a:lnTo>
                  <a:lnTo>
                    <a:pt x="278" y="766"/>
                  </a:lnTo>
                  <a:lnTo>
                    <a:pt x="286" y="780"/>
                  </a:lnTo>
                  <a:lnTo>
                    <a:pt x="296" y="794"/>
                  </a:lnTo>
                  <a:lnTo>
                    <a:pt x="305" y="811"/>
                  </a:lnTo>
                  <a:lnTo>
                    <a:pt x="315" y="828"/>
                  </a:lnTo>
                  <a:lnTo>
                    <a:pt x="324" y="843"/>
                  </a:lnTo>
                  <a:lnTo>
                    <a:pt x="332" y="856"/>
                  </a:lnTo>
                  <a:lnTo>
                    <a:pt x="334" y="862"/>
                  </a:lnTo>
                  <a:lnTo>
                    <a:pt x="336" y="869"/>
                  </a:lnTo>
                  <a:lnTo>
                    <a:pt x="338" y="875"/>
                  </a:lnTo>
                  <a:lnTo>
                    <a:pt x="339" y="882"/>
                  </a:lnTo>
                  <a:lnTo>
                    <a:pt x="339" y="895"/>
                  </a:lnTo>
                  <a:lnTo>
                    <a:pt x="339" y="905"/>
                  </a:lnTo>
                  <a:lnTo>
                    <a:pt x="340" y="910"/>
                  </a:lnTo>
                  <a:lnTo>
                    <a:pt x="341" y="912"/>
                  </a:lnTo>
                  <a:lnTo>
                    <a:pt x="343" y="915"/>
                  </a:lnTo>
                  <a:lnTo>
                    <a:pt x="347" y="917"/>
                  </a:lnTo>
                  <a:lnTo>
                    <a:pt x="355" y="919"/>
                  </a:lnTo>
                  <a:lnTo>
                    <a:pt x="365" y="920"/>
                  </a:lnTo>
                  <a:lnTo>
                    <a:pt x="368" y="919"/>
                  </a:lnTo>
                  <a:lnTo>
                    <a:pt x="372" y="918"/>
                  </a:lnTo>
                  <a:lnTo>
                    <a:pt x="374" y="915"/>
                  </a:lnTo>
                  <a:lnTo>
                    <a:pt x="376" y="911"/>
                  </a:lnTo>
                  <a:lnTo>
                    <a:pt x="374" y="899"/>
                  </a:lnTo>
                  <a:lnTo>
                    <a:pt x="374" y="887"/>
                  </a:lnTo>
                  <a:lnTo>
                    <a:pt x="376" y="880"/>
                  </a:lnTo>
                  <a:lnTo>
                    <a:pt x="378" y="873"/>
                  </a:lnTo>
                  <a:lnTo>
                    <a:pt x="382" y="866"/>
                  </a:lnTo>
                  <a:lnTo>
                    <a:pt x="386" y="859"/>
                  </a:lnTo>
                  <a:lnTo>
                    <a:pt x="397" y="846"/>
                  </a:lnTo>
                  <a:lnTo>
                    <a:pt x="404" y="832"/>
                  </a:lnTo>
                  <a:lnTo>
                    <a:pt x="410" y="821"/>
                  </a:lnTo>
                  <a:lnTo>
                    <a:pt x="415" y="811"/>
                  </a:lnTo>
                  <a:lnTo>
                    <a:pt x="420" y="803"/>
                  </a:lnTo>
                  <a:lnTo>
                    <a:pt x="426" y="797"/>
                  </a:lnTo>
                  <a:lnTo>
                    <a:pt x="433" y="793"/>
                  </a:lnTo>
                  <a:lnTo>
                    <a:pt x="440" y="791"/>
                  </a:lnTo>
                  <a:lnTo>
                    <a:pt x="449" y="787"/>
                  </a:lnTo>
                  <a:lnTo>
                    <a:pt x="459" y="781"/>
                  </a:lnTo>
                  <a:lnTo>
                    <a:pt x="464" y="777"/>
                  </a:lnTo>
                  <a:lnTo>
                    <a:pt x="468" y="773"/>
                  </a:lnTo>
                  <a:lnTo>
                    <a:pt x="471" y="768"/>
                  </a:lnTo>
                  <a:lnTo>
                    <a:pt x="472" y="764"/>
                  </a:lnTo>
                  <a:lnTo>
                    <a:pt x="471" y="753"/>
                  </a:lnTo>
                  <a:lnTo>
                    <a:pt x="469" y="741"/>
                  </a:lnTo>
                  <a:lnTo>
                    <a:pt x="469" y="735"/>
                  </a:lnTo>
                  <a:lnTo>
                    <a:pt x="471" y="730"/>
                  </a:lnTo>
                  <a:lnTo>
                    <a:pt x="472" y="724"/>
                  </a:lnTo>
                  <a:lnTo>
                    <a:pt x="477" y="721"/>
                  </a:lnTo>
                  <a:lnTo>
                    <a:pt x="492" y="711"/>
                  </a:lnTo>
                  <a:lnTo>
                    <a:pt x="513" y="699"/>
                  </a:lnTo>
                  <a:lnTo>
                    <a:pt x="536" y="689"/>
                  </a:lnTo>
                  <a:lnTo>
                    <a:pt x="552" y="680"/>
                  </a:lnTo>
                  <a:lnTo>
                    <a:pt x="560" y="676"/>
                  </a:lnTo>
                  <a:lnTo>
                    <a:pt x="571" y="668"/>
                  </a:lnTo>
                  <a:lnTo>
                    <a:pt x="582" y="659"/>
                  </a:lnTo>
                  <a:lnTo>
                    <a:pt x="593" y="649"/>
                  </a:lnTo>
                  <a:lnTo>
                    <a:pt x="603" y="642"/>
                  </a:lnTo>
                  <a:lnTo>
                    <a:pt x="609" y="640"/>
                  </a:lnTo>
                  <a:lnTo>
                    <a:pt x="613" y="642"/>
                  </a:lnTo>
                  <a:lnTo>
                    <a:pt x="619" y="647"/>
                  </a:lnTo>
                  <a:lnTo>
                    <a:pt x="623" y="652"/>
                  </a:lnTo>
                  <a:lnTo>
                    <a:pt x="626" y="654"/>
                  </a:lnTo>
                  <a:lnTo>
                    <a:pt x="630" y="655"/>
                  </a:lnTo>
                  <a:lnTo>
                    <a:pt x="632" y="655"/>
                  </a:lnTo>
                  <a:lnTo>
                    <a:pt x="639" y="651"/>
                  </a:lnTo>
                  <a:lnTo>
                    <a:pt x="648" y="642"/>
                  </a:lnTo>
                  <a:lnTo>
                    <a:pt x="663" y="628"/>
                  </a:lnTo>
                  <a:lnTo>
                    <a:pt x="678" y="613"/>
                  </a:lnTo>
                  <a:lnTo>
                    <a:pt x="689" y="600"/>
                  </a:lnTo>
                  <a:lnTo>
                    <a:pt x="705" y="581"/>
                  </a:lnTo>
                  <a:lnTo>
                    <a:pt x="720" y="561"/>
                  </a:lnTo>
                  <a:lnTo>
                    <a:pt x="735" y="545"/>
                  </a:lnTo>
                  <a:lnTo>
                    <a:pt x="742" y="539"/>
                  </a:lnTo>
                  <a:lnTo>
                    <a:pt x="748" y="535"/>
                  </a:lnTo>
                  <a:lnTo>
                    <a:pt x="754" y="533"/>
                  </a:lnTo>
                  <a:lnTo>
                    <a:pt x="758" y="532"/>
                  </a:lnTo>
                  <a:lnTo>
                    <a:pt x="769" y="531"/>
                  </a:lnTo>
                  <a:lnTo>
                    <a:pt x="779" y="528"/>
                  </a:lnTo>
                  <a:lnTo>
                    <a:pt x="787" y="526"/>
                  </a:lnTo>
                  <a:lnTo>
                    <a:pt x="795" y="523"/>
                  </a:lnTo>
                  <a:lnTo>
                    <a:pt x="800" y="522"/>
                  </a:lnTo>
                  <a:lnTo>
                    <a:pt x="805" y="522"/>
                  </a:lnTo>
                  <a:lnTo>
                    <a:pt x="807" y="525"/>
                  </a:lnTo>
                  <a:lnTo>
                    <a:pt x="811" y="528"/>
                  </a:lnTo>
                  <a:lnTo>
                    <a:pt x="820" y="538"/>
                  </a:lnTo>
                  <a:lnTo>
                    <a:pt x="831" y="548"/>
                  </a:lnTo>
                  <a:lnTo>
                    <a:pt x="833" y="551"/>
                  </a:lnTo>
                  <a:lnTo>
                    <a:pt x="837" y="552"/>
                  </a:lnTo>
                  <a:lnTo>
                    <a:pt x="839" y="553"/>
                  </a:lnTo>
                  <a:lnTo>
                    <a:pt x="842" y="552"/>
                  </a:lnTo>
                  <a:lnTo>
                    <a:pt x="845" y="548"/>
                  </a:lnTo>
                  <a:lnTo>
                    <a:pt x="848" y="542"/>
                  </a:lnTo>
                  <a:lnTo>
                    <a:pt x="855" y="531"/>
                  </a:lnTo>
                  <a:lnTo>
                    <a:pt x="862" y="516"/>
                  </a:lnTo>
                  <a:lnTo>
                    <a:pt x="869" y="508"/>
                  </a:lnTo>
                  <a:lnTo>
                    <a:pt x="880" y="497"/>
                  </a:lnTo>
                  <a:lnTo>
                    <a:pt x="884" y="490"/>
                  </a:lnTo>
                  <a:lnTo>
                    <a:pt x="889" y="484"/>
                  </a:lnTo>
                  <a:lnTo>
                    <a:pt x="894" y="478"/>
                  </a:lnTo>
                  <a:lnTo>
                    <a:pt x="896" y="474"/>
                  </a:lnTo>
                  <a:lnTo>
                    <a:pt x="900" y="462"/>
                  </a:lnTo>
                  <a:lnTo>
                    <a:pt x="903" y="449"/>
                  </a:lnTo>
                  <a:lnTo>
                    <a:pt x="907" y="436"/>
                  </a:lnTo>
                  <a:lnTo>
                    <a:pt x="912" y="426"/>
                  </a:lnTo>
                  <a:lnTo>
                    <a:pt x="913" y="424"/>
                  </a:lnTo>
                  <a:lnTo>
                    <a:pt x="915" y="421"/>
                  </a:lnTo>
                  <a:lnTo>
                    <a:pt x="919" y="419"/>
                  </a:lnTo>
                  <a:lnTo>
                    <a:pt x="922" y="418"/>
                  </a:lnTo>
                  <a:lnTo>
                    <a:pt x="931" y="415"/>
                  </a:lnTo>
                  <a:lnTo>
                    <a:pt x="941" y="415"/>
                  </a:lnTo>
                  <a:lnTo>
                    <a:pt x="951" y="416"/>
                  </a:lnTo>
                  <a:lnTo>
                    <a:pt x="959" y="418"/>
                  </a:lnTo>
                  <a:lnTo>
                    <a:pt x="966" y="416"/>
                  </a:lnTo>
                  <a:lnTo>
                    <a:pt x="970" y="415"/>
                  </a:lnTo>
                  <a:lnTo>
                    <a:pt x="974" y="412"/>
                  </a:lnTo>
                  <a:lnTo>
                    <a:pt x="976" y="409"/>
                  </a:lnTo>
                  <a:lnTo>
                    <a:pt x="978" y="407"/>
                  </a:lnTo>
                  <a:lnTo>
                    <a:pt x="981" y="405"/>
                  </a:lnTo>
                  <a:lnTo>
                    <a:pt x="984" y="406"/>
                  </a:lnTo>
                  <a:lnTo>
                    <a:pt x="989" y="408"/>
                  </a:lnTo>
                  <a:lnTo>
                    <a:pt x="994" y="412"/>
                  </a:lnTo>
                  <a:lnTo>
                    <a:pt x="1000" y="415"/>
                  </a:lnTo>
                  <a:lnTo>
                    <a:pt x="1004" y="416"/>
                  </a:lnTo>
                  <a:lnTo>
                    <a:pt x="1010" y="418"/>
                  </a:lnTo>
                  <a:lnTo>
                    <a:pt x="1016" y="419"/>
                  </a:lnTo>
                  <a:lnTo>
                    <a:pt x="1022" y="419"/>
                  </a:lnTo>
                  <a:lnTo>
                    <a:pt x="1028" y="418"/>
                  </a:lnTo>
                  <a:lnTo>
                    <a:pt x="1033" y="415"/>
                  </a:lnTo>
                  <a:lnTo>
                    <a:pt x="1039" y="413"/>
                  </a:lnTo>
                  <a:lnTo>
                    <a:pt x="1044" y="408"/>
                  </a:lnTo>
                  <a:lnTo>
                    <a:pt x="1047" y="403"/>
                  </a:lnTo>
                  <a:lnTo>
                    <a:pt x="1050" y="397"/>
                  </a:lnTo>
                  <a:lnTo>
                    <a:pt x="1051" y="392"/>
                  </a:lnTo>
                  <a:lnTo>
                    <a:pt x="1052" y="386"/>
                  </a:lnTo>
                  <a:lnTo>
                    <a:pt x="1051" y="381"/>
                  </a:lnTo>
                  <a:lnTo>
                    <a:pt x="1047" y="377"/>
                  </a:lnTo>
                  <a:lnTo>
                    <a:pt x="1038" y="374"/>
                  </a:lnTo>
                  <a:lnTo>
                    <a:pt x="1028" y="369"/>
                  </a:lnTo>
                  <a:lnTo>
                    <a:pt x="1025" y="368"/>
                  </a:lnTo>
                  <a:lnTo>
                    <a:pt x="1021" y="364"/>
                  </a:lnTo>
                  <a:lnTo>
                    <a:pt x="1019" y="362"/>
                  </a:lnTo>
                  <a:lnTo>
                    <a:pt x="1018" y="358"/>
                  </a:lnTo>
                  <a:lnTo>
                    <a:pt x="1018" y="355"/>
                  </a:lnTo>
                  <a:lnTo>
                    <a:pt x="1020" y="351"/>
                  </a:lnTo>
                  <a:lnTo>
                    <a:pt x="1022" y="348"/>
                  </a:lnTo>
                  <a:lnTo>
                    <a:pt x="1027" y="345"/>
                  </a:lnTo>
                  <a:lnTo>
                    <a:pt x="1033" y="343"/>
                  </a:lnTo>
                  <a:lnTo>
                    <a:pt x="1039" y="340"/>
                  </a:lnTo>
                  <a:lnTo>
                    <a:pt x="1047" y="340"/>
                  </a:lnTo>
                  <a:lnTo>
                    <a:pt x="1056" y="340"/>
                  </a:lnTo>
                  <a:lnTo>
                    <a:pt x="1069" y="344"/>
                  </a:lnTo>
                  <a:lnTo>
                    <a:pt x="1078" y="348"/>
                  </a:lnTo>
                  <a:lnTo>
                    <a:pt x="1084" y="351"/>
                  </a:lnTo>
                  <a:lnTo>
                    <a:pt x="1092" y="356"/>
                  </a:lnTo>
                  <a:lnTo>
                    <a:pt x="1101" y="359"/>
                  </a:lnTo>
                  <a:lnTo>
                    <a:pt x="1110" y="362"/>
                  </a:lnTo>
                  <a:lnTo>
                    <a:pt x="1120" y="362"/>
                  </a:lnTo>
                  <a:lnTo>
                    <a:pt x="1127" y="362"/>
                  </a:lnTo>
                  <a:lnTo>
                    <a:pt x="1133" y="362"/>
                  </a:lnTo>
                  <a:lnTo>
                    <a:pt x="1141" y="363"/>
                  </a:lnTo>
                  <a:lnTo>
                    <a:pt x="1149" y="365"/>
                  </a:lnTo>
                  <a:lnTo>
                    <a:pt x="1159" y="370"/>
                  </a:lnTo>
                  <a:lnTo>
                    <a:pt x="1163" y="373"/>
                  </a:lnTo>
                  <a:lnTo>
                    <a:pt x="1166" y="374"/>
                  </a:lnTo>
                  <a:lnTo>
                    <a:pt x="1170" y="375"/>
                  </a:lnTo>
                  <a:lnTo>
                    <a:pt x="1173" y="375"/>
                  </a:lnTo>
                  <a:lnTo>
                    <a:pt x="1176" y="375"/>
                  </a:lnTo>
                  <a:lnTo>
                    <a:pt x="1177" y="373"/>
                  </a:lnTo>
                  <a:lnTo>
                    <a:pt x="1178" y="371"/>
                  </a:lnTo>
                  <a:lnTo>
                    <a:pt x="1179" y="369"/>
                  </a:lnTo>
                  <a:lnTo>
                    <a:pt x="1183" y="362"/>
                  </a:lnTo>
                  <a:lnTo>
                    <a:pt x="1190" y="350"/>
                  </a:lnTo>
                  <a:lnTo>
                    <a:pt x="1193" y="345"/>
                  </a:lnTo>
                  <a:lnTo>
                    <a:pt x="1197" y="340"/>
                  </a:lnTo>
                  <a:lnTo>
                    <a:pt x="1202" y="338"/>
                  </a:lnTo>
                  <a:lnTo>
                    <a:pt x="1204" y="337"/>
                  </a:lnTo>
                  <a:lnTo>
                    <a:pt x="1217" y="340"/>
                  </a:lnTo>
                  <a:lnTo>
                    <a:pt x="1227" y="342"/>
                  </a:lnTo>
                  <a:lnTo>
                    <a:pt x="1235" y="342"/>
                  </a:lnTo>
                  <a:lnTo>
                    <a:pt x="1242" y="339"/>
                  </a:lnTo>
                  <a:lnTo>
                    <a:pt x="1258" y="331"/>
                  </a:lnTo>
                  <a:lnTo>
                    <a:pt x="1274" y="324"/>
                  </a:lnTo>
                  <a:lnTo>
                    <a:pt x="1286" y="319"/>
                  </a:lnTo>
                  <a:lnTo>
                    <a:pt x="1293" y="313"/>
                  </a:lnTo>
                  <a:lnTo>
                    <a:pt x="1294" y="311"/>
                  </a:lnTo>
                  <a:lnTo>
                    <a:pt x="1296" y="308"/>
                  </a:lnTo>
                  <a:lnTo>
                    <a:pt x="1294" y="307"/>
                  </a:lnTo>
                  <a:lnTo>
                    <a:pt x="1292" y="305"/>
                  </a:lnTo>
                  <a:lnTo>
                    <a:pt x="1284" y="300"/>
                  </a:lnTo>
                  <a:lnTo>
                    <a:pt x="1277" y="293"/>
                  </a:lnTo>
                  <a:lnTo>
                    <a:pt x="1273" y="288"/>
                  </a:lnTo>
                  <a:lnTo>
                    <a:pt x="1272" y="283"/>
                  </a:lnTo>
                  <a:lnTo>
                    <a:pt x="1271" y="277"/>
                  </a:lnTo>
                  <a:lnTo>
                    <a:pt x="1273" y="271"/>
                  </a:lnTo>
                  <a:lnTo>
                    <a:pt x="1275" y="266"/>
                  </a:lnTo>
                  <a:lnTo>
                    <a:pt x="1279" y="260"/>
                  </a:lnTo>
                  <a:lnTo>
                    <a:pt x="1284" y="252"/>
                  </a:lnTo>
                  <a:lnTo>
                    <a:pt x="1289" y="247"/>
                  </a:lnTo>
                  <a:lnTo>
                    <a:pt x="1294" y="241"/>
                  </a:lnTo>
                  <a:lnTo>
                    <a:pt x="1300" y="236"/>
                  </a:lnTo>
                  <a:lnTo>
                    <a:pt x="1306" y="231"/>
                  </a:lnTo>
                  <a:lnTo>
                    <a:pt x="1312" y="228"/>
                  </a:lnTo>
                  <a:lnTo>
                    <a:pt x="1324" y="222"/>
                  </a:lnTo>
                  <a:lnTo>
                    <a:pt x="1336" y="214"/>
                  </a:lnTo>
                  <a:lnTo>
                    <a:pt x="1343" y="211"/>
                  </a:lnTo>
                  <a:lnTo>
                    <a:pt x="1350" y="208"/>
                  </a:lnTo>
                  <a:lnTo>
                    <a:pt x="1359" y="207"/>
                  </a:lnTo>
                  <a:lnTo>
                    <a:pt x="1366" y="207"/>
                  </a:lnTo>
                  <a:lnTo>
                    <a:pt x="1369" y="210"/>
                  </a:lnTo>
                  <a:lnTo>
                    <a:pt x="1375" y="214"/>
                  </a:lnTo>
                  <a:lnTo>
                    <a:pt x="1379" y="216"/>
                  </a:lnTo>
                  <a:lnTo>
                    <a:pt x="1381" y="216"/>
                  </a:lnTo>
                  <a:lnTo>
                    <a:pt x="1385" y="216"/>
                  </a:lnTo>
                  <a:lnTo>
                    <a:pt x="1387" y="213"/>
                  </a:lnTo>
                  <a:lnTo>
                    <a:pt x="1392" y="207"/>
                  </a:lnTo>
                  <a:lnTo>
                    <a:pt x="1396" y="199"/>
                  </a:lnTo>
                  <a:lnTo>
                    <a:pt x="1398" y="191"/>
                  </a:lnTo>
                  <a:lnTo>
                    <a:pt x="1400" y="180"/>
                  </a:lnTo>
                  <a:lnTo>
                    <a:pt x="1400" y="168"/>
                  </a:lnTo>
                  <a:lnTo>
                    <a:pt x="1401" y="155"/>
                  </a:lnTo>
                  <a:lnTo>
                    <a:pt x="1403" y="130"/>
                  </a:lnTo>
                  <a:lnTo>
                    <a:pt x="1404" y="109"/>
                  </a:lnTo>
                  <a:lnTo>
                    <a:pt x="1407" y="87"/>
                  </a:lnTo>
                  <a:lnTo>
                    <a:pt x="1407" y="66"/>
                  </a:lnTo>
                  <a:lnTo>
                    <a:pt x="1410" y="44"/>
                  </a:lnTo>
                  <a:lnTo>
                    <a:pt x="1413" y="22"/>
                  </a:lnTo>
                  <a:lnTo>
                    <a:pt x="1416" y="10"/>
                  </a:lnTo>
                  <a:lnTo>
                    <a:pt x="1419" y="2"/>
                  </a:lnTo>
                  <a:lnTo>
                    <a:pt x="1422" y="0"/>
                  </a:lnTo>
                  <a:lnTo>
                    <a:pt x="1425" y="0"/>
                  </a:lnTo>
                  <a:lnTo>
                    <a:pt x="1429" y="2"/>
                  </a:lnTo>
                  <a:lnTo>
                    <a:pt x="1432" y="3"/>
                  </a:lnTo>
                  <a:lnTo>
                    <a:pt x="1438" y="4"/>
                  </a:lnTo>
                  <a:lnTo>
                    <a:pt x="1443" y="6"/>
                  </a:lnTo>
                  <a:lnTo>
                    <a:pt x="1449" y="10"/>
                  </a:lnTo>
                  <a:lnTo>
                    <a:pt x="1451" y="15"/>
                  </a:lnTo>
                  <a:lnTo>
                    <a:pt x="1456" y="25"/>
                  </a:lnTo>
                  <a:lnTo>
                    <a:pt x="1462" y="36"/>
                  </a:lnTo>
                  <a:lnTo>
                    <a:pt x="1466" y="42"/>
                  </a:lnTo>
                  <a:lnTo>
                    <a:pt x="1469" y="47"/>
                  </a:lnTo>
                  <a:lnTo>
                    <a:pt x="1474" y="50"/>
                  </a:lnTo>
                  <a:lnTo>
                    <a:pt x="1479" y="54"/>
                  </a:lnTo>
                  <a:lnTo>
                    <a:pt x="1491" y="62"/>
                  </a:lnTo>
                  <a:lnTo>
                    <a:pt x="1507" y="69"/>
                  </a:lnTo>
                  <a:lnTo>
                    <a:pt x="1525" y="78"/>
                  </a:lnTo>
                  <a:lnTo>
                    <a:pt x="1539" y="82"/>
                  </a:lnTo>
                  <a:lnTo>
                    <a:pt x="1550" y="86"/>
                  </a:lnTo>
                  <a:lnTo>
                    <a:pt x="1561" y="87"/>
                  </a:lnTo>
                  <a:lnTo>
                    <a:pt x="1571" y="90"/>
                  </a:lnTo>
                  <a:lnTo>
                    <a:pt x="1582" y="90"/>
                  </a:lnTo>
                  <a:lnTo>
                    <a:pt x="1592" y="91"/>
                  </a:lnTo>
                  <a:lnTo>
                    <a:pt x="1599" y="93"/>
                  </a:lnTo>
                  <a:lnTo>
                    <a:pt x="1601" y="94"/>
                  </a:lnTo>
                  <a:lnTo>
                    <a:pt x="1604" y="97"/>
                  </a:lnTo>
                  <a:lnTo>
                    <a:pt x="1605" y="100"/>
                  </a:lnTo>
                  <a:lnTo>
                    <a:pt x="1606" y="104"/>
                  </a:lnTo>
                  <a:lnTo>
                    <a:pt x="1608" y="113"/>
                  </a:lnTo>
                  <a:lnTo>
                    <a:pt x="1614" y="123"/>
                  </a:lnTo>
                  <a:lnTo>
                    <a:pt x="1618" y="129"/>
                  </a:lnTo>
                  <a:lnTo>
                    <a:pt x="1623" y="134"/>
                  </a:lnTo>
                  <a:lnTo>
                    <a:pt x="1627" y="137"/>
                  </a:lnTo>
                  <a:lnTo>
                    <a:pt x="1633" y="142"/>
                  </a:lnTo>
                  <a:lnTo>
                    <a:pt x="1638" y="145"/>
                  </a:lnTo>
                  <a:lnTo>
                    <a:pt x="1642" y="148"/>
                  </a:lnTo>
                  <a:lnTo>
                    <a:pt x="1644" y="151"/>
                  </a:lnTo>
                  <a:lnTo>
                    <a:pt x="1646" y="154"/>
                  </a:lnTo>
                  <a:lnTo>
                    <a:pt x="1646" y="157"/>
                  </a:lnTo>
                  <a:lnTo>
                    <a:pt x="1646" y="160"/>
                  </a:lnTo>
                  <a:lnTo>
                    <a:pt x="1646" y="162"/>
                  </a:lnTo>
                  <a:lnTo>
                    <a:pt x="1645" y="166"/>
                  </a:lnTo>
                  <a:lnTo>
                    <a:pt x="1642" y="173"/>
                  </a:lnTo>
                  <a:lnTo>
                    <a:pt x="1638" y="179"/>
                  </a:lnTo>
                  <a:lnTo>
                    <a:pt x="1637" y="186"/>
                  </a:lnTo>
                  <a:lnTo>
                    <a:pt x="1636" y="191"/>
                  </a:lnTo>
                  <a:lnTo>
                    <a:pt x="1636" y="193"/>
                  </a:lnTo>
                  <a:lnTo>
                    <a:pt x="1637" y="195"/>
                  </a:lnTo>
                  <a:lnTo>
                    <a:pt x="1638" y="197"/>
                  </a:lnTo>
                  <a:lnTo>
                    <a:pt x="1639" y="198"/>
                  </a:lnTo>
                  <a:lnTo>
                    <a:pt x="1645" y="200"/>
                  </a:lnTo>
                  <a:lnTo>
                    <a:pt x="1651" y="200"/>
                  </a:lnTo>
                  <a:lnTo>
                    <a:pt x="1655" y="201"/>
                  </a:lnTo>
                  <a:lnTo>
                    <a:pt x="1656" y="203"/>
                  </a:lnTo>
                  <a:lnTo>
                    <a:pt x="1657" y="204"/>
                  </a:lnTo>
                  <a:lnTo>
                    <a:pt x="1658" y="206"/>
                  </a:lnTo>
                  <a:lnTo>
                    <a:pt x="1656" y="210"/>
                  </a:lnTo>
                  <a:lnTo>
                    <a:pt x="1653" y="214"/>
                  </a:lnTo>
                  <a:lnTo>
                    <a:pt x="1650" y="219"/>
                  </a:lnTo>
                  <a:lnTo>
                    <a:pt x="1648" y="228"/>
                  </a:lnTo>
                  <a:lnTo>
                    <a:pt x="1648" y="231"/>
                  </a:lnTo>
                  <a:lnTo>
                    <a:pt x="1649" y="235"/>
                  </a:lnTo>
                  <a:lnTo>
                    <a:pt x="1650" y="239"/>
                  </a:lnTo>
                  <a:lnTo>
                    <a:pt x="1653" y="243"/>
                  </a:lnTo>
                  <a:lnTo>
                    <a:pt x="1658" y="245"/>
                  </a:lnTo>
                  <a:lnTo>
                    <a:pt x="1662" y="248"/>
                  </a:lnTo>
                  <a:lnTo>
                    <a:pt x="1665" y="250"/>
                  </a:lnTo>
                  <a:lnTo>
                    <a:pt x="1670" y="251"/>
                  </a:lnTo>
                  <a:lnTo>
                    <a:pt x="1674" y="251"/>
                  </a:lnTo>
                  <a:lnTo>
                    <a:pt x="1678" y="250"/>
                  </a:lnTo>
                  <a:lnTo>
                    <a:pt x="1682" y="248"/>
                  </a:lnTo>
                  <a:lnTo>
                    <a:pt x="1687" y="245"/>
                  </a:lnTo>
                  <a:lnTo>
                    <a:pt x="1695" y="236"/>
                  </a:lnTo>
                  <a:lnTo>
                    <a:pt x="1703" y="226"/>
                  </a:lnTo>
                  <a:lnTo>
                    <a:pt x="1711" y="216"/>
                  </a:lnTo>
                  <a:lnTo>
                    <a:pt x="1718" y="204"/>
                  </a:lnTo>
                  <a:lnTo>
                    <a:pt x="1725" y="188"/>
                  </a:lnTo>
                  <a:lnTo>
                    <a:pt x="1733" y="169"/>
                  </a:lnTo>
                  <a:lnTo>
                    <a:pt x="1743" y="150"/>
                  </a:lnTo>
                  <a:lnTo>
                    <a:pt x="1750" y="136"/>
                  </a:lnTo>
                  <a:lnTo>
                    <a:pt x="1755" y="130"/>
                  </a:lnTo>
                  <a:lnTo>
                    <a:pt x="1759" y="125"/>
                  </a:lnTo>
                  <a:lnTo>
                    <a:pt x="1764" y="122"/>
                  </a:lnTo>
                  <a:lnTo>
                    <a:pt x="1770" y="119"/>
                  </a:lnTo>
                  <a:lnTo>
                    <a:pt x="1776" y="118"/>
                  </a:lnTo>
                  <a:lnTo>
                    <a:pt x="1782" y="119"/>
                  </a:lnTo>
                  <a:lnTo>
                    <a:pt x="1784" y="121"/>
                  </a:lnTo>
                  <a:lnTo>
                    <a:pt x="1787" y="123"/>
                  </a:lnTo>
                  <a:lnTo>
                    <a:pt x="1789" y="126"/>
                  </a:lnTo>
                  <a:lnTo>
                    <a:pt x="1789" y="130"/>
                  </a:lnTo>
                  <a:lnTo>
                    <a:pt x="1787" y="147"/>
                  </a:lnTo>
                  <a:lnTo>
                    <a:pt x="1785" y="163"/>
                  </a:lnTo>
                  <a:lnTo>
                    <a:pt x="1787" y="167"/>
                  </a:lnTo>
                  <a:lnTo>
                    <a:pt x="1788" y="170"/>
                  </a:lnTo>
                  <a:lnTo>
                    <a:pt x="1789" y="173"/>
                  </a:lnTo>
                  <a:lnTo>
                    <a:pt x="1793" y="176"/>
                  </a:lnTo>
                  <a:lnTo>
                    <a:pt x="1797" y="181"/>
                  </a:lnTo>
                  <a:lnTo>
                    <a:pt x="1802" y="187"/>
                  </a:lnTo>
                  <a:lnTo>
                    <a:pt x="1803" y="189"/>
                  </a:lnTo>
                  <a:lnTo>
                    <a:pt x="1804" y="193"/>
                  </a:lnTo>
                  <a:lnTo>
                    <a:pt x="1806" y="198"/>
                  </a:lnTo>
                  <a:lnTo>
                    <a:pt x="1806" y="203"/>
                  </a:lnTo>
                  <a:lnTo>
                    <a:pt x="1803" y="211"/>
                  </a:lnTo>
                  <a:lnTo>
                    <a:pt x="1801" y="218"/>
                  </a:lnTo>
                  <a:lnTo>
                    <a:pt x="1800" y="222"/>
                  </a:lnTo>
                  <a:lnTo>
                    <a:pt x="1800" y="225"/>
                  </a:lnTo>
                  <a:lnTo>
                    <a:pt x="1801" y="229"/>
                  </a:lnTo>
                  <a:lnTo>
                    <a:pt x="1803" y="233"/>
                  </a:lnTo>
                  <a:lnTo>
                    <a:pt x="1810" y="242"/>
                  </a:lnTo>
                  <a:lnTo>
                    <a:pt x="1820" y="251"/>
                  </a:lnTo>
                  <a:lnTo>
                    <a:pt x="1825" y="256"/>
                  </a:lnTo>
                  <a:lnTo>
                    <a:pt x="1829" y="262"/>
                  </a:lnTo>
                  <a:lnTo>
                    <a:pt x="1834" y="268"/>
                  </a:lnTo>
                  <a:lnTo>
                    <a:pt x="1837" y="276"/>
                  </a:lnTo>
                  <a:lnTo>
                    <a:pt x="1840" y="291"/>
                  </a:lnTo>
                  <a:lnTo>
                    <a:pt x="1842" y="302"/>
                  </a:lnTo>
                  <a:lnTo>
                    <a:pt x="1844" y="307"/>
                  </a:lnTo>
                  <a:lnTo>
                    <a:pt x="1846" y="311"/>
                  </a:lnTo>
                  <a:lnTo>
                    <a:pt x="1847" y="314"/>
                  </a:lnTo>
                  <a:lnTo>
                    <a:pt x="1851" y="317"/>
                  </a:lnTo>
                  <a:lnTo>
                    <a:pt x="1854" y="319"/>
                  </a:lnTo>
                  <a:lnTo>
                    <a:pt x="1858" y="320"/>
                  </a:lnTo>
                  <a:lnTo>
                    <a:pt x="1862" y="320"/>
                  </a:lnTo>
                  <a:lnTo>
                    <a:pt x="1864" y="320"/>
                  </a:lnTo>
                  <a:lnTo>
                    <a:pt x="1871" y="319"/>
                  </a:lnTo>
                  <a:lnTo>
                    <a:pt x="1878" y="319"/>
                  </a:lnTo>
                  <a:lnTo>
                    <a:pt x="1882" y="319"/>
                  </a:lnTo>
                  <a:lnTo>
                    <a:pt x="1885" y="320"/>
                  </a:lnTo>
                  <a:lnTo>
                    <a:pt x="1888" y="321"/>
                  </a:lnTo>
                  <a:lnTo>
                    <a:pt x="1890" y="325"/>
                  </a:lnTo>
                  <a:lnTo>
                    <a:pt x="1892" y="329"/>
                  </a:lnTo>
                  <a:lnTo>
                    <a:pt x="1894" y="332"/>
                  </a:lnTo>
                  <a:lnTo>
                    <a:pt x="1895" y="337"/>
                  </a:lnTo>
                  <a:lnTo>
                    <a:pt x="1896" y="342"/>
                  </a:lnTo>
                  <a:lnTo>
                    <a:pt x="1896" y="352"/>
                  </a:lnTo>
                  <a:lnTo>
                    <a:pt x="1898" y="363"/>
                  </a:lnTo>
                  <a:lnTo>
                    <a:pt x="1900" y="368"/>
                  </a:lnTo>
                  <a:lnTo>
                    <a:pt x="1901" y="373"/>
                  </a:lnTo>
                  <a:lnTo>
                    <a:pt x="1904" y="377"/>
                  </a:lnTo>
                  <a:lnTo>
                    <a:pt x="1908" y="382"/>
                  </a:lnTo>
                  <a:lnTo>
                    <a:pt x="1916" y="392"/>
                  </a:lnTo>
                  <a:lnTo>
                    <a:pt x="1925" y="401"/>
                  </a:lnTo>
                  <a:lnTo>
                    <a:pt x="1927" y="406"/>
                  </a:lnTo>
                  <a:lnTo>
                    <a:pt x="1929" y="411"/>
                  </a:lnTo>
                  <a:lnTo>
                    <a:pt x="1930" y="415"/>
                  </a:lnTo>
                  <a:lnTo>
                    <a:pt x="1932" y="420"/>
                  </a:lnTo>
                  <a:lnTo>
                    <a:pt x="1932" y="431"/>
                  </a:lnTo>
                  <a:lnTo>
                    <a:pt x="1932" y="439"/>
                  </a:lnTo>
                  <a:lnTo>
                    <a:pt x="1933" y="441"/>
                  </a:lnTo>
                  <a:lnTo>
                    <a:pt x="1935" y="445"/>
                  </a:lnTo>
                  <a:lnTo>
                    <a:pt x="1938" y="446"/>
                  </a:lnTo>
                  <a:lnTo>
                    <a:pt x="1942" y="446"/>
                  </a:lnTo>
                  <a:lnTo>
                    <a:pt x="1952" y="447"/>
                  </a:lnTo>
                  <a:lnTo>
                    <a:pt x="1961" y="450"/>
                  </a:lnTo>
                  <a:lnTo>
                    <a:pt x="1965" y="452"/>
                  </a:lnTo>
                  <a:lnTo>
                    <a:pt x="1969" y="457"/>
                  </a:lnTo>
                  <a:lnTo>
                    <a:pt x="1972" y="462"/>
                  </a:lnTo>
                  <a:lnTo>
                    <a:pt x="1974" y="469"/>
                  </a:lnTo>
                  <a:lnTo>
                    <a:pt x="1980" y="482"/>
                  </a:lnTo>
                  <a:lnTo>
                    <a:pt x="1985" y="493"/>
                  </a:lnTo>
                  <a:lnTo>
                    <a:pt x="1989" y="501"/>
                  </a:lnTo>
                  <a:lnTo>
                    <a:pt x="1991" y="509"/>
                  </a:lnTo>
                  <a:lnTo>
                    <a:pt x="1992" y="516"/>
                  </a:lnTo>
                  <a:lnTo>
                    <a:pt x="1995" y="521"/>
                  </a:lnTo>
                  <a:lnTo>
                    <a:pt x="1996" y="521"/>
                  </a:lnTo>
                  <a:lnTo>
                    <a:pt x="1997" y="520"/>
                  </a:lnTo>
                  <a:lnTo>
                    <a:pt x="1999" y="516"/>
                  </a:lnTo>
                  <a:lnTo>
                    <a:pt x="2001" y="513"/>
                  </a:lnTo>
                  <a:lnTo>
                    <a:pt x="2003" y="508"/>
                  </a:lnTo>
                  <a:lnTo>
                    <a:pt x="2005" y="504"/>
                  </a:lnTo>
                  <a:lnTo>
                    <a:pt x="2008" y="502"/>
                  </a:lnTo>
                  <a:lnTo>
                    <a:pt x="2011" y="501"/>
                  </a:lnTo>
                  <a:lnTo>
                    <a:pt x="2018" y="501"/>
                  </a:lnTo>
                  <a:lnTo>
                    <a:pt x="2028" y="503"/>
                  </a:lnTo>
                  <a:lnTo>
                    <a:pt x="2033" y="504"/>
                  </a:lnTo>
                  <a:lnTo>
                    <a:pt x="2036" y="507"/>
                  </a:lnTo>
                  <a:lnTo>
                    <a:pt x="2040" y="509"/>
                  </a:lnTo>
                  <a:lnTo>
                    <a:pt x="2042" y="512"/>
                  </a:lnTo>
                  <a:lnTo>
                    <a:pt x="2043" y="514"/>
                  </a:lnTo>
                  <a:lnTo>
                    <a:pt x="2043" y="518"/>
                  </a:lnTo>
                  <a:lnTo>
                    <a:pt x="2042" y="521"/>
                  </a:lnTo>
                  <a:lnTo>
                    <a:pt x="2040" y="525"/>
                  </a:lnTo>
                  <a:lnTo>
                    <a:pt x="2033" y="537"/>
                  </a:lnTo>
                  <a:lnTo>
                    <a:pt x="2023" y="551"/>
                  </a:lnTo>
                  <a:lnTo>
                    <a:pt x="2014" y="564"/>
                  </a:lnTo>
                  <a:lnTo>
                    <a:pt x="2008" y="575"/>
                  </a:lnTo>
                  <a:lnTo>
                    <a:pt x="2004" y="582"/>
                  </a:lnTo>
                  <a:lnTo>
                    <a:pt x="1999" y="590"/>
                  </a:lnTo>
                  <a:lnTo>
                    <a:pt x="1998" y="594"/>
                  </a:lnTo>
                  <a:lnTo>
                    <a:pt x="1998" y="598"/>
                  </a:lnTo>
                  <a:lnTo>
                    <a:pt x="1998" y="603"/>
                  </a:lnTo>
                  <a:lnTo>
                    <a:pt x="1998" y="609"/>
                  </a:lnTo>
                  <a:lnTo>
                    <a:pt x="2001" y="622"/>
                  </a:lnTo>
                  <a:lnTo>
                    <a:pt x="2002" y="635"/>
                  </a:lnTo>
                  <a:lnTo>
                    <a:pt x="2003" y="647"/>
                  </a:lnTo>
                  <a:lnTo>
                    <a:pt x="2004" y="657"/>
                  </a:lnTo>
                  <a:lnTo>
                    <a:pt x="2012" y="668"/>
                  </a:lnTo>
                  <a:lnTo>
                    <a:pt x="2022" y="686"/>
                  </a:lnTo>
                  <a:lnTo>
                    <a:pt x="2023" y="698"/>
                  </a:lnTo>
                  <a:lnTo>
                    <a:pt x="2024" y="710"/>
                  </a:lnTo>
                  <a:lnTo>
                    <a:pt x="2027" y="714"/>
                  </a:lnTo>
                  <a:lnTo>
                    <a:pt x="2029" y="715"/>
                  </a:lnTo>
                  <a:lnTo>
                    <a:pt x="2033" y="714"/>
                  </a:lnTo>
                  <a:lnTo>
                    <a:pt x="2039" y="709"/>
                  </a:lnTo>
                  <a:lnTo>
                    <a:pt x="2046" y="704"/>
                  </a:lnTo>
                  <a:lnTo>
                    <a:pt x="2052" y="701"/>
                  </a:lnTo>
                  <a:lnTo>
                    <a:pt x="2056" y="698"/>
                  </a:lnTo>
                  <a:lnTo>
                    <a:pt x="2061" y="699"/>
                  </a:lnTo>
                  <a:lnTo>
                    <a:pt x="2065" y="701"/>
                  </a:lnTo>
                  <a:lnTo>
                    <a:pt x="2068" y="703"/>
                  </a:lnTo>
                  <a:lnTo>
                    <a:pt x="2070" y="708"/>
                  </a:lnTo>
                  <a:lnTo>
                    <a:pt x="2070" y="712"/>
                  </a:lnTo>
                  <a:lnTo>
                    <a:pt x="2070" y="726"/>
                  </a:lnTo>
                  <a:lnTo>
                    <a:pt x="2070" y="740"/>
                  </a:lnTo>
                  <a:lnTo>
                    <a:pt x="2071" y="746"/>
                  </a:lnTo>
                  <a:lnTo>
                    <a:pt x="2073" y="753"/>
                  </a:lnTo>
                  <a:lnTo>
                    <a:pt x="2075" y="758"/>
                  </a:lnTo>
                  <a:lnTo>
                    <a:pt x="2078" y="764"/>
                  </a:lnTo>
                  <a:lnTo>
                    <a:pt x="2084" y="773"/>
                  </a:lnTo>
                  <a:lnTo>
                    <a:pt x="2092" y="785"/>
                  </a:lnTo>
                  <a:lnTo>
                    <a:pt x="2099" y="798"/>
                  </a:lnTo>
                  <a:lnTo>
                    <a:pt x="2108" y="813"/>
                  </a:lnTo>
                  <a:lnTo>
                    <a:pt x="2116" y="830"/>
                  </a:lnTo>
                  <a:lnTo>
                    <a:pt x="2125" y="848"/>
                  </a:lnTo>
                  <a:lnTo>
                    <a:pt x="2135" y="866"/>
                  </a:lnTo>
                  <a:lnTo>
                    <a:pt x="2143" y="879"/>
                  </a:lnTo>
                  <a:lnTo>
                    <a:pt x="2153" y="876"/>
                  </a:lnTo>
                  <a:lnTo>
                    <a:pt x="2161" y="874"/>
                  </a:lnTo>
                  <a:lnTo>
                    <a:pt x="2165" y="881"/>
                  </a:lnTo>
                  <a:lnTo>
                    <a:pt x="2166" y="887"/>
                  </a:lnTo>
                  <a:lnTo>
                    <a:pt x="2167" y="890"/>
                  </a:lnTo>
                  <a:lnTo>
                    <a:pt x="2168" y="891"/>
                  </a:lnTo>
                  <a:lnTo>
                    <a:pt x="2171" y="891"/>
                  </a:lnTo>
                  <a:lnTo>
                    <a:pt x="2175" y="890"/>
                  </a:lnTo>
                  <a:lnTo>
                    <a:pt x="2181" y="888"/>
                  </a:lnTo>
                  <a:lnTo>
                    <a:pt x="2186" y="887"/>
                  </a:lnTo>
                  <a:lnTo>
                    <a:pt x="2188" y="887"/>
                  </a:lnTo>
                  <a:lnTo>
                    <a:pt x="2190" y="887"/>
                  </a:lnTo>
                  <a:lnTo>
                    <a:pt x="2191" y="888"/>
                  </a:lnTo>
                  <a:lnTo>
                    <a:pt x="2192" y="890"/>
                  </a:lnTo>
                  <a:lnTo>
                    <a:pt x="2191" y="907"/>
                  </a:lnTo>
                  <a:lnTo>
                    <a:pt x="2190" y="920"/>
                  </a:lnTo>
                  <a:lnTo>
                    <a:pt x="2200" y="923"/>
                  </a:lnTo>
                  <a:lnTo>
                    <a:pt x="2211" y="926"/>
                  </a:lnTo>
                  <a:lnTo>
                    <a:pt x="2212" y="928"/>
                  </a:lnTo>
                  <a:lnTo>
                    <a:pt x="2211" y="929"/>
                  </a:lnTo>
                  <a:lnTo>
                    <a:pt x="2210" y="930"/>
                  </a:lnTo>
                  <a:lnTo>
                    <a:pt x="2209" y="932"/>
                  </a:lnTo>
                  <a:lnTo>
                    <a:pt x="2203" y="936"/>
                  </a:lnTo>
                  <a:lnTo>
                    <a:pt x="2198" y="939"/>
                  </a:lnTo>
                  <a:lnTo>
                    <a:pt x="2194" y="942"/>
                  </a:lnTo>
                  <a:lnTo>
                    <a:pt x="2192" y="945"/>
                  </a:lnTo>
                  <a:lnTo>
                    <a:pt x="2190" y="949"/>
                  </a:lnTo>
                  <a:lnTo>
                    <a:pt x="2188" y="954"/>
                  </a:lnTo>
                  <a:lnTo>
                    <a:pt x="2190" y="962"/>
                  </a:lnTo>
                  <a:lnTo>
                    <a:pt x="2191" y="970"/>
                  </a:lnTo>
                  <a:lnTo>
                    <a:pt x="2192" y="979"/>
                  </a:lnTo>
                  <a:lnTo>
                    <a:pt x="2193" y="985"/>
                  </a:lnTo>
                  <a:lnTo>
                    <a:pt x="2193" y="988"/>
                  </a:lnTo>
                  <a:lnTo>
                    <a:pt x="2192" y="992"/>
                  </a:lnTo>
                  <a:lnTo>
                    <a:pt x="2190" y="995"/>
                  </a:lnTo>
                  <a:lnTo>
                    <a:pt x="2187" y="999"/>
                  </a:lnTo>
                  <a:lnTo>
                    <a:pt x="2177" y="1011"/>
                  </a:lnTo>
                  <a:lnTo>
                    <a:pt x="2163" y="1025"/>
                  </a:lnTo>
                  <a:lnTo>
                    <a:pt x="2156" y="1031"/>
                  </a:lnTo>
                  <a:lnTo>
                    <a:pt x="2152" y="1036"/>
                  </a:lnTo>
                  <a:lnTo>
                    <a:pt x="2150" y="1038"/>
                  </a:lnTo>
                  <a:lnTo>
                    <a:pt x="2149" y="1041"/>
                  </a:lnTo>
                  <a:lnTo>
                    <a:pt x="2149" y="1042"/>
                  </a:lnTo>
                  <a:lnTo>
                    <a:pt x="2150" y="1044"/>
                  </a:lnTo>
                  <a:lnTo>
                    <a:pt x="2153" y="1045"/>
                  </a:lnTo>
                  <a:lnTo>
                    <a:pt x="2155" y="1046"/>
                  </a:lnTo>
                  <a:lnTo>
                    <a:pt x="2158" y="1046"/>
                  </a:lnTo>
                  <a:lnTo>
                    <a:pt x="2161" y="1046"/>
                  </a:lnTo>
                  <a:lnTo>
                    <a:pt x="2167" y="1045"/>
                  </a:lnTo>
                  <a:lnTo>
                    <a:pt x="2174" y="1043"/>
                  </a:lnTo>
                  <a:lnTo>
                    <a:pt x="2181" y="1041"/>
                  </a:lnTo>
                  <a:lnTo>
                    <a:pt x="2192" y="1041"/>
                  </a:lnTo>
                  <a:lnTo>
                    <a:pt x="2199" y="1043"/>
                  </a:lnTo>
                  <a:lnTo>
                    <a:pt x="2204" y="1044"/>
                  </a:lnTo>
                  <a:lnTo>
                    <a:pt x="2205" y="1046"/>
                  </a:lnTo>
                  <a:lnTo>
                    <a:pt x="2205" y="1049"/>
                  </a:lnTo>
                  <a:lnTo>
                    <a:pt x="2201" y="1055"/>
                  </a:lnTo>
                  <a:lnTo>
                    <a:pt x="2197" y="1062"/>
                  </a:lnTo>
                  <a:lnTo>
                    <a:pt x="2193" y="1069"/>
                  </a:lnTo>
                  <a:lnTo>
                    <a:pt x="2191" y="1077"/>
                  </a:lnTo>
                  <a:lnTo>
                    <a:pt x="2190" y="1084"/>
                  </a:lnTo>
                  <a:lnTo>
                    <a:pt x="2188" y="1092"/>
                  </a:lnTo>
                  <a:lnTo>
                    <a:pt x="2188" y="1096"/>
                  </a:lnTo>
                  <a:lnTo>
                    <a:pt x="2187" y="1100"/>
                  </a:lnTo>
                  <a:lnTo>
                    <a:pt x="2184" y="1102"/>
                  </a:lnTo>
                  <a:lnTo>
                    <a:pt x="2181" y="1105"/>
                  </a:lnTo>
                  <a:lnTo>
                    <a:pt x="2173" y="1107"/>
                  </a:lnTo>
                  <a:lnTo>
                    <a:pt x="2165" y="1107"/>
                  </a:lnTo>
                  <a:lnTo>
                    <a:pt x="2160" y="1108"/>
                  </a:lnTo>
                  <a:lnTo>
                    <a:pt x="2158" y="1109"/>
                  </a:lnTo>
                  <a:lnTo>
                    <a:pt x="2155" y="1115"/>
                  </a:lnTo>
                  <a:lnTo>
                    <a:pt x="2149" y="1127"/>
                  </a:lnTo>
                  <a:lnTo>
                    <a:pt x="2136" y="1142"/>
                  </a:lnTo>
                  <a:lnTo>
                    <a:pt x="2124" y="1155"/>
                  </a:lnTo>
                  <a:lnTo>
                    <a:pt x="2119" y="1161"/>
                  </a:lnTo>
                  <a:lnTo>
                    <a:pt x="2115" y="1165"/>
                  </a:lnTo>
                  <a:lnTo>
                    <a:pt x="2106" y="1168"/>
                  </a:lnTo>
                  <a:lnTo>
                    <a:pt x="2095" y="1170"/>
                  </a:lnTo>
                  <a:lnTo>
                    <a:pt x="2087" y="1172"/>
                  </a:lnTo>
                  <a:lnTo>
                    <a:pt x="2081" y="1175"/>
                  </a:lnTo>
                  <a:lnTo>
                    <a:pt x="2075" y="1177"/>
                  </a:lnTo>
                  <a:lnTo>
                    <a:pt x="2071" y="1181"/>
                  </a:lnTo>
                  <a:lnTo>
                    <a:pt x="2062" y="1188"/>
                  </a:lnTo>
                  <a:lnTo>
                    <a:pt x="2054" y="1194"/>
                  </a:lnTo>
                  <a:lnTo>
                    <a:pt x="2047" y="1200"/>
                  </a:lnTo>
                  <a:lnTo>
                    <a:pt x="2040" y="1206"/>
                  </a:lnTo>
                  <a:lnTo>
                    <a:pt x="2033" y="1210"/>
                  </a:lnTo>
                  <a:lnTo>
                    <a:pt x="2022" y="1214"/>
                  </a:lnTo>
                  <a:lnTo>
                    <a:pt x="2012" y="1220"/>
                  </a:lnTo>
                  <a:lnTo>
                    <a:pt x="2005" y="1226"/>
                  </a:lnTo>
                  <a:lnTo>
                    <a:pt x="2003" y="1228"/>
                  </a:lnTo>
                  <a:lnTo>
                    <a:pt x="2001" y="1232"/>
                  </a:lnTo>
                  <a:lnTo>
                    <a:pt x="1999" y="1235"/>
                  </a:lnTo>
                  <a:lnTo>
                    <a:pt x="1998" y="1238"/>
                  </a:lnTo>
                  <a:lnTo>
                    <a:pt x="1997" y="1244"/>
                  </a:lnTo>
                  <a:lnTo>
                    <a:pt x="1995" y="1250"/>
                  </a:lnTo>
                  <a:lnTo>
                    <a:pt x="1992" y="1254"/>
                  </a:lnTo>
                  <a:lnTo>
                    <a:pt x="1989" y="1258"/>
                  </a:lnTo>
                  <a:lnTo>
                    <a:pt x="1979" y="1265"/>
                  </a:lnTo>
                  <a:lnTo>
                    <a:pt x="1970" y="1272"/>
                  </a:lnTo>
                  <a:lnTo>
                    <a:pt x="1958" y="1281"/>
                  </a:lnTo>
                  <a:lnTo>
                    <a:pt x="1945" y="1290"/>
                  </a:lnTo>
                  <a:lnTo>
                    <a:pt x="1933" y="1298"/>
                  </a:lnTo>
                  <a:lnTo>
                    <a:pt x="1923" y="1308"/>
                  </a:lnTo>
                  <a:lnTo>
                    <a:pt x="1916" y="1317"/>
                  </a:lnTo>
                  <a:lnTo>
                    <a:pt x="1910" y="1329"/>
                  </a:lnTo>
                  <a:lnTo>
                    <a:pt x="1902" y="1341"/>
                  </a:lnTo>
                  <a:lnTo>
                    <a:pt x="1892" y="1353"/>
                  </a:lnTo>
                  <a:lnTo>
                    <a:pt x="1878" y="1369"/>
                  </a:lnTo>
                  <a:lnTo>
                    <a:pt x="1862" y="1389"/>
                  </a:lnTo>
                  <a:lnTo>
                    <a:pt x="1844" y="1409"/>
                  </a:lnTo>
                  <a:lnTo>
                    <a:pt x="1827" y="1426"/>
                  </a:lnTo>
                  <a:lnTo>
                    <a:pt x="1821" y="1430"/>
                  </a:lnTo>
                  <a:lnTo>
                    <a:pt x="1818" y="1436"/>
                  </a:lnTo>
                  <a:lnTo>
                    <a:pt x="1815" y="1441"/>
                  </a:lnTo>
                  <a:lnTo>
                    <a:pt x="1814" y="1445"/>
                  </a:lnTo>
                  <a:lnTo>
                    <a:pt x="1813" y="1446"/>
                  </a:lnTo>
                  <a:lnTo>
                    <a:pt x="1812" y="1448"/>
                  </a:lnTo>
                  <a:lnTo>
                    <a:pt x="1809" y="1457"/>
                  </a:lnTo>
                  <a:lnTo>
                    <a:pt x="1808" y="1466"/>
                  </a:lnTo>
                  <a:lnTo>
                    <a:pt x="1807" y="1477"/>
                  </a:lnTo>
                  <a:lnTo>
                    <a:pt x="1807" y="1485"/>
                  </a:lnTo>
                  <a:lnTo>
                    <a:pt x="1800" y="1500"/>
                  </a:lnTo>
                  <a:lnTo>
                    <a:pt x="1790" y="1520"/>
                  </a:lnTo>
                  <a:lnTo>
                    <a:pt x="1785" y="1529"/>
                  </a:lnTo>
                  <a:lnTo>
                    <a:pt x="1782" y="1537"/>
                  </a:lnTo>
                  <a:lnTo>
                    <a:pt x="1776" y="1544"/>
                  </a:lnTo>
                  <a:lnTo>
                    <a:pt x="1769" y="1554"/>
                  </a:lnTo>
                  <a:lnTo>
                    <a:pt x="1763" y="1563"/>
                  </a:lnTo>
                  <a:lnTo>
                    <a:pt x="1757" y="1571"/>
                  </a:lnTo>
                  <a:lnTo>
                    <a:pt x="1751" y="1575"/>
                  </a:lnTo>
                  <a:lnTo>
                    <a:pt x="1745" y="1580"/>
                  </a:lnTo>
                  <a:lnTo>
                    <a:pt x="1740" y="1582"/>
                  </a:lnTo>
                  <a:lnTo>
                    <a:pt x="1736" y="1585"/>
                  </a:lnTo>
                  <a:lnTo>
                    <a:pt x="1732" y="1586"/>
                  </a:lnTo>
                  <a:lnTo>
                    <a:pt x="1727" y="1586"/>
                  </a:lnTo>
                  <a:lnTo>
                    <a:pt x="1708" y="1582"/>
                  </a:lnTo>
                  <a:lnTo>
                    <a:pt x="1682" y="1578"/>
                  </a:lnTo>
                  <a:lnTo>
                    <a:pt x="1676" y="1579"/>
                  </a:lnTo>
                  <a:lnTo>
                    <a:pt x="1671" y="1580"/>
                  </a:lnTo>
                  <a:lnTo>
                    <a:pt x="1667" y="1582"/>
                  </a:lnTo>
                  <a:lnTo>
                    <a:pt x="1662" y="1586"/>
                  </a:lnTo>
                  <a:lnTo>
                    <a:pt x="1657" y="1588"/>
                  </a:lnTo>
                  <a:lnTo>
                    <a:pt x="1651" y="1592"/>
                  </a:lnTo>
                  <a:lnTo>
                    <a:pt x="1645" y="1594"/>
                  </a:lnTo>
                  <a:lnTo>
                    <a:pt x="1639" y="1596"/>
                  </a:lnTo>
                  <a:lnTo>
                    <a:pt x="1633" y="1596"/>
                  </a:lnTo>
                  <a:lnTo>
                    <a:pt x="1627" y="1594"/>
                  </a:lnTo>
                  <a:lnTo>
                    <a:pt x="1620" y="1593"/>
                  </a:lnTo>
                  <a:lnTo>
                    <a:pt x="1615" y="1592"/>
                  </a:lnTo>
                  <a:lnTo>
                    <a:pt x="1609" y="1590"/>
                  </a:lnTo>
                  <a:lnTo>
                    <a:pt x="1604" y="1590"/>
                  </a:lnTo>
                  <a:lnTo>
                    <a:pt x="1598" y="1590"/>
                  </a:lnTo>
                  <a:lnTo>
                    <a:pt x="1592" y="1591"/>
                  </a:lnTo>
                  <a:lnTo>
                    <a:pt x="1585" y="1594"/>
                  </a:lnTo>
                  <a:lnTo>
                    <a:pt x="1577" y="1600"/>
                  </a:lnTo>
                  <a:lnTo>
                    <a:pt x="1570" y="1607"/>
                  </a:lnTo>
                  <a:lnTo>
                    <a:pt x="1562" y="1615"/>
                  </a:lnTo>
                  <a:lnTo>
                    <a:pt x="1548" y="1630"/>
                  </a:lnTo>
                  <a:lnTo>
                    <a:pt x="1536" y="1641"/>
                  </a:lnTo>
                  <a:lnTo>
                    <a:pt x="1479" y="1678"/>
                  </a:lnTo>
                  <a:lnTo>
                    <a:pt x="1466" y="1687"/>
                  </a:lnTo>
                  <a:lnTo>
                    <a:pt x="1456" y="1694"/>
                  </a:lnTo>
                  <a:lnTo>
                    <a:pt x="1450" y="1697"/>
                  </a:lnTo>
                  <a:lnTo>
                    <a:pt x="1442" y="1698"/>
                  </a:lnTo>
                  <a:lnTo>
                    <a:pt x="1431" y="1697"/>
                  </a:lnTo>
                  <a:lnTo>
                    <a:pt x="1417" y="1695"/>
                  </a:lnTo>
                  <a:lnTo>
                    <a:pt x="1410" y="1694"/>
                  </a:lnTo>
                  <a:lnTo>
                    <a:pt x="1405" y="1695"/>
                  </a:lnTo>
                  <a:lnTo>
                    <a:pt x="1401" y="1697"/>
                  </a:lnTo>
                  <a:lnTo>
                    <a:pt x="1398" y="1699"/>
                  </a:lnTo>
                  <a:lnTo>
                    <a:pt x="1394" y="1706"/>
                  </a:lnTo>
                  <a:lnTo>
                    <a:pt x="1391" y="1717"/>
                  </a:lnTo>
                  <a:lnTo>
                    <a:pt x="1390" y="1720"/>
                  </a:lnTo>
                  <a:lnTo>
                    <a:pt x="1387" y="1723"/>
                  </a:lnTo>
                  <a:lnTo>
                    <a:pt x="1385" y="1725"/>
                  </a:lnTo>
                  <a:lnTo>
                    <a:pt x="1381" y="1728"/>
                  </a:lnTo>
                  <a:lnTo>
                    <a:pt x="1374" y="1731"/>
                  </a:lnTo>
                  <a:lnTo>
                    <a:pt x="1365" y="1736"/>
                  </a:lnTo>
                  <a:lnTo>
                    <a:pt x="1355" y="1739"/>
                  </a:lnTo>
                  <a:lnTo>
                    <a:pt x="1347" y="1743"/>
                  </a:lnTo>
                  <a:lnTo>
                    <a:pt x="1340" y="1748"/>
                  </a:lnTo>
                  <a:lnTo>
                    <a:pt x="1334" y="1752"/>
                  </a:lnTo>
                  <a:lnTo>
                    <a:pt x="1322" y="1767"/>
                  </a:lnTo>
                  <a:lnTo>
                    <a:pt x="1304" y="1786"/>
                  </a:lnTo>
                  <a:lnTo>
                    <a:pt x="1286" y="1804"/>
                  </a:lnTo>
                  <a:lnTo>
                    <a:pt x="1272" y="1817"/>
                  </a:lnTo>
                  <a:lnTo>
                    <a:pt x="1259" y="1824"/>
                  </a:lnTo>
                  <a:lnTo>
                    <a:pt x="1247" y="1829"/>
                  </a:lnTo>
                  <a:lnTo>
                    <a:pt x="1234" y="1833"/>
                  </a:lnTo>
                  <a:lnTo>
                    <a:pt x="1222" y="1838"/>
                  </a:lnTo>
                  <a:lnTo>
                    <a:pt x="1216" y="1843"/>
                  </a:lnTo>
                  <a:lnTo>
                    <a:pt x="1210" y="1850"/>
                  </a:lnTo>
                  <a:lnTo>
                    <a:pt x="1204" y="1858"/>
                  </a:lnTo>
                  <a:lnTo>
                    <a:pt x="1198" y="1868"/>
                  </a:lnTo>
                  <a:lnTo>
                    <a:pt x="1189" y="1886"/>
                  </a:lnTo>
                  <a:lnTo>
                    <a:pt x="1180" y="1897"/>
                  </a:lnTo>
                  <a:lnTo>
                    <a:pt x="1174" y="1905"/>
                  </a:lnTo>
                  <a:lnTo>
                    <a:pt x="1168" y="1911"/>
                  </a:lnTo>
                  <a:lnTo>
                    <a:pt x="1163" y="1914"/>
                  </a:lnTo>
                  <a:lnTo>
                    <a:pt x="1158" y="1918"/>
                  </a:lnTo>
                  <a:lnTo>
                    <a:pt x="1154" y="1920"/>
                  </a:lnTo>
                  <a:lnTo>
                    <a:pt x="1148" y="1924"/>
                  </a:lnTo>
                  <a:lnTo>
                    <a:pt x="1141" y="1931"/>
                  </a:lnTo>
                  <a:lnTo>
                    <a:pt x="1135" y="1939"/>
                  </a:lnTo>
                  <a:lnTo>
                    <a:pt x="1130" y="1949"/>
                  </a:lnTo>
                  <a:lnTo>
                    <a:pt x="1129" y="1956"/>
                  </a:lnTo>
                  <a:lnTo>
                    <a:pt x="1129" y="1957"/>
                  </a:lnTo>
                  <a:lnTo>
                    <a:pt x="1130" y="1959"/>
                  </a:lnTo>
                  <a:lnTo>
                    <a:pt x="1132" y="1959"/>
                  </a:lnTo>
                  <a:lnTo>
                    <a:pt x="1134" y="1959"/>
                  </a:lnTo>
                  <a:lnTo>
                    <a:pt x="1140" y="1959"/>
                  </a:lnTo>
                  <a:lnTo>
                    <a:pt x="1145" y="1960"/>
                  </a:lnTo>
                  <a:lnTo>
                    <a:pt x="1147" y="1962"/>
                  </a:lnTo>
                  <a:lnTo>
                    <a:pt x="1148" y="1964"/>
                  </a:lnTo>
                  <a:lnTo>
                    <a:pt x="1148" y="1965"/>
                  </a:lnTo>
                  <a:lnTo>
                    <a:pt x="1147" y="1968"/>
                  </a:lnTo>
                  <a:lnTo>
                    <a:pt x="1144" y="1972"/>
                  </a:lnTo>
                  <a:lnTo>
                    <a:pt x="1138" y="1977"/>
                  </a:lnTo>
                  <a:lnTo>
                    <a:pt x="1134" y="1978"/>
                  </a:lnTo>
                  <a:lnTo>
                    <a:pt x="1130" y="1978"/>
                  </a:lnTo>
                  <a:lnTo>
                    <a:pt x="1127" y="1979"/>
                  </a:lnTo>
                  <a:lnTo>
                    <a:pt x="1122" y="1978"/>
                  </a:lnTo>
                  <a:lnTo>
                    <a:pt x="1117" y="1978"/>
                  </a:lnTo>
                  <a:lnTo>
                    <a:pt x="1115" y="1978"/>
                  </a:lnTo>
                  <a:lnTo>
                    <a:pt x="1113" y="1979"/>
                  </a:lnTo>
                  <a:lnTo>
                    <a:pt x="1113" y="1981"/>
                  </a:lnTo>
                  <a:lnTo>
                    <a:pt x="1113" y="1985"/>
                  </a:lnTo>
                  <a:lnTo>
                    <a:pt x="1114" y="1990"/>
                  </a:lnTo>
                  <a:lnTo>
                    <a:pt x="1115" y="1994"/>
                  </a:lnTo>
                  <a:lnTo>
                    <a:pt x="1116" y="1997"/>
                  </a:lnTo>
                  <a:lnTo>
                    <a:pt x="1115" y="2002"/>
                  </a:lnTo>
                  <a:lnTo>
                    <a:pt x="1114" y="2006"/>
                  </a:lnTo>
                  <a:lnTo>
                    <a:pt x="1110" y="2013"/>
                  </a:lnTo>
                  <a:lnTo>
                    <a:pt x="1105" y="2020"/>
                  </a:lnTo>
                  <a:lnTo>
                    <a:pt x="1098" y="2025"/>
                  </a:lnTo>
                  <a:lnTo>
                    <a:pt x="1091" y="2028"/>
                  </a:lnTo>
                  <a:lnTo>
                    <a:pt x="1088" y="2029"/>
                  </a:lnTo>
                  <a:lnTo>
                    <a:pt x="1083" y="2031"/>
                  </a:lnTo>
                  <a:lnTo>
                    <a:pt x="1079" y="2031"/>
                  </a:lnTo>
                  <a:lnTo>
                    <a:pt x="1077" y="2029"/>
                  </a:lnTo>
                  <a:lnTo>
                    <a:pt x="1073" y="2029"/>
                  </a:lnTo>
                  <a:lnTo>
                    <a:pt x="1070" y="2028"/>
                  </a:lnTo>
                  <a:lnTo>
                    <a:pt x="1067" y="2029"/>
                  </a:lnTo>
                  <a:lnTo>
                    <a:pt x="1066" y="2031"/>
                  </a:lnTo>
                  <a:lnTo>
                    <a:pt x="1065" y="2032"/>
                  </a:lnTo>
                  <a:lnTo>
                    <a:pt x="1066" y="2034"/>
                  </a:lnTo>
                  <a:lnTo>
                    <a:pt x="1069" y="2037"/>
                  </a:lnTo>
                  <a:lnTo>
                    <a:pt x="1072" y="2039"/>
                  </a:lnTo>
                  <a:lnTo>
                    <a:pt x="1076" y="2042"/>
                  </a:lnTo>
                  <a:lnTo>
                    <a:pt x="1079" y="2047"/>
                  </a:lnTo>
                  <a:lnTo>
                    <a:pt x="1081" y="2052"/>
                  </a:lnTo>
                  <a:lnTo>
                    <a:pt x="1081" y="2057"/>
                  </a:lnTo>
                  <a:lnTo>
                    <a:pt x="1081" y="2060"/>
                  </a:lnTo>
                  <a:lnTo>
                    <a:pt x="1078" y="2064"/>
                  </a:lnTo>
                  <a:lnTo>
                    <a:pt x="1076" y="2065"/>
                  </a:lnTo>
                  <a:lnTo>
                    <a:pt x="1071" y="2066"/>
                  </a:lnTo>
                  <a:lnTo>
                    <a:pt x="1066" y="2064"/>
                  </a:lnTo>
                  <a:lnTo>
                    <a:pt x="1061" y="2061"/>
                  </a:lnTo>
                  <a:lnTo>
                    <a:pt x="1057" y="2059"/>
                  </a:lnTo>
                  <a:lnTo>
                    <a:pt x="1052" y="2054"/>
                  </a:lnTo>
                  <a:lnTo>
                    <a:pt x="1044" y="2045"/>
                  </a:lnTo>
                  <a:lnTo>
                    <a:pt x="1037" y="2035"/>
                  </a:lnTo>
                  <a:lnTo>
                    <a:pt x="1033" y="2031"/>
                  </a:lnTo>
                  <a:lnTo>
                    <a:pt x="1029" y="2027"/>
                  </a:lnTo>
                  <a:lnTo>
                    <a:pt x="1027" y="2026"/>
                  </a:lnTo>
                  <a:lnTo>
                    <a:pt x="1023" y="2025"/>
                  </a:lnTo>
                  <a:lnTo>
                    <a:pt x="1021" y="2025"/>
                  </a:lnTo>
                  <a:lnTo>
                    <a:pt x="1020" y="2026"/>
                  </a:lnTo>
                  <a:lnTo>
                    <a:pt x="1019" y="2027"/>
                  </a:lnTo>
                  <a:lnTo>
                    <a:pt x="1018" y="2029"/>
                  </a:lnTo>
                  <a:lnTo>
                    <a:pt x="1018" y="2035"/>
                  </a:lnTo>
                  <a:lnTo>
                    <a:pt x="1016" y="2040"/>
                  </a:lnTo>
                  <a:lnTo>
                    <a:pt x="1015" y="2042"/>
                  </a:lnTo>
                  <a:lnTo>
                    <a:pt x="1014" y="2044"/>
                  </a:lnTo>
                  <a:lnTo>
                    <a:pt x="1012" y="2045"/>
                  </a:lnTo>
                  <a:lnTo>
                    <a:pt x="1008" y="2045"/>
                  </a:lnTo>
                  <a:lnTo>
                    <a:pt x="1002" y="2046"/>
                  </a:lnTo>
                  <a:lnTo>
                    <a:pt x="995" y="2048"/>
                  </a:lnTo>
                  <a:lnTo>
                    <a:pt x="993" y="2050"/>
                  </a:lnTo>
                  <a:lnTo>
                    <a:pt x="989" y="2052"/>
                  </a:lnTo>
                  <a:lnTo>
                    <a:pt x="988" y="2056"/>
                  </a:lnTo>
                  <a:lnTo>
                    <a:pt x="987" y="2059"/>
                  </a:lnTo>
                  <a:lnTo>
                    <a:pt x="987" y="2063"/>
                  </a:lnTo>
                  <a:lnTo>
                    <a:pt x="988" y="2066"/>
                  </a:lnTo>
                  <a:lnTo>
                    <a:pt x="990" y="2069"/>
                  </a:lnTo>
                  <a:lnTo>
                    <a:pt x="993" y="2072"/>
                  </a:lnTo>
                  <a:lnTo>
                    <a:pt x="1000" y="2076"/>
                  </a:lnTo>
                  <a:lnTo>
                    <a:pt x="1008" y="2079"/>
                  </a:lnTo>
                  <a:lnTo>
                    <a:pt x="1014" y="2084"/>
                  </a:lnTo>
                  <a:lnTo>
                    <a:pt x="1020" y="2090"/>
                  </a:lnTo>
                  <a:lnTo>
                    <a:pt x="1022" y="2094"/>
                  </a:lnTo>
                  <a:lnTo>
                    <a:pt x="1023" y="2097"/>
                  </a:lnTo>
                  <a:lnTo>
                    <a:pt x="1023" y="2100"/>
                  </a:lnTo>
                  <a:lnTo>
                    <a:pt x="1023" y="2102"/>
                  </a:lnTo>
                  <a:lnTo>
                    <a:pt x="1021" y="2103"/>
                  </a:lnTo>
                  <a:lnTo>
                    <a:pt x="1018" y="2104"/>
                  </a:lnTo>
                  <a:lnTo>
                    <a:pt x="1014" y="2105"/>
                  </a:lnTo>
                  <a:lnTo>
                    <a:pt x="1008" y="2105"/>
                  </a:lnTo>
                  <a:lnTo>
                    <a:pt x="997" y="2105"/>
                  </a:lnTo>
                  <a:lnTo>
                    <a:pt x="985" y="2105"/>
                  </a:lnTo>
                  <a:lnTo>
                    <a:pt x="979" y="2105"/>
                  </a:lnTo>
                  <a:lnTo>
                    <a:pt x="975" y="2107"/>
                  </a:lnTo>
                  <a:lnTo>
                    <a:pt x="971" y="2108"/>
                  </a:lnTo>
                  <a:lnTo>
                    <a:pt x="969" y="2110"/>
                  </a:lnTo>
                  <a:lnTo>
                    <a:pt x="964" y="2116"/>
                  </a:lnTo>
                  <a:lnTo>
                    <a:pt x="960" y="2123"/>
                  </a:lnTo>
                  <a:lnTo>
                    <a:pt x="957" y="2128"/>
                  </a:lnTo>
                  <a:lnTo>
                    <a:pt x="952" y="2133"/>
                  </a:lnTo>
                  <a:lnTo>
                    <a:pt x="945" y="2134"/>
                  </a:lnTo>
                  <a:lnTo>
                    <a:pt x="934" y="2135"/>
                  </a:lnTo>
                  <a:lnTo>
                    <a:pt x="924" y="2135"/>
                  </a:lnTo>
                  <a:lnTo>
                    <a:pt x="915" y="2136"/>
                  </a:lnTo>
                  <a:lnTo>
                    <a:pt x="908" y="2139"/>
                  </a:lnTo>
                  <a:lnTo>
                    <a:pt x="903" y="2142"/>
                  </a:lnTo>
                  <a:lnTo>
                    <a:pt x="897" y="2147"/>
                  </a:lnTo>
                  <a:lnTo>
                    <a:pt x="891" y="2151"/>
                  </a:lnTo>
                  <a:lnTo>
                    <a:pt x="884" y="2153"/>
                  </a:lnTo>
                  <a:lnTo>
                    <a:pt x="877" y="2153"/>
                  </a:lnTo>
                  <a:lnTo>
                    <a:pt x="872" y="2153"/>
                  </a:lnTo>
                  <a:lnTo>
                    <a:pt x="870" y="2154"/>
                  </a:lnTo>
                  <a:lnTo>
                    <a:pt x="867" y="2157"/>
                  </a:lnTo>
                  <a:lnTo>
                    <a:pt x="864" y="2160"/>
                  </a:lnTo>
                  <a:lnTo>
                    <a:pt x="861" y="2167"/>
                  </a:lnTo>
                  <a:lnTo>
                    <a:pt x="859" y="2174"/>
                  </a:lnTo>
                  <a:lnTo>
                    <a:pt x="857" y="2182"/>
                  </a:lnTo>
                  <a:lnTo>
                    <a:pt x="853" y="2185"/>
                  </a:lnTo>
                  <a:lnTo>
                    <a:pt x="852" y="2186"/>
                  </a:lnTo>
                  <a:lnTo>
                    <a:pt x="850" y="2187"/>
                  </a:lnTo>
                  <a:lnTo>
                    <a:pt x="846" y="2187"/>
                  </a:lnTo>
                  <a:lnTo>
                    <a:pt x="844" y="2186"/>
                  </a:lnTo>
                  <a:lnTo>
                    <a:pt x="840" y="2185"/>
                  </a:lnTo>
                  <a:lnTo>
                    <a:pt x="838" y="2183"/>
                  </a:lnTo>
                  <a:lnTo>
                    <a:pt x="837" y="2179"/>
                  </a:lnTo>
                  <a:lnTo>
                    <a:pt x="834" y="2176"/>
                  </a:lnTo>
                  <a:lnTo>
                    <a:pt x="833" y="2165"/>
                  </a:lnTo>
                  <a:lnTo>
                    <a:pt x="832" y="2153"/>
                  </a:lnTo>
                  <a:lnTo>
                    <a:pt x="832" y="2146"/>
                  </a:lnTo>
                  <a:lnTo>
                    <a:pt x="830" y="2140"/>
                  </a:lnTo>
                  <a:lnTo>
                    <a:pt x="827" y="2134"/>
                  </a:lnTo>
                  <a:lnTo>
                    <a:pt x="825" y="2129"/>
                  </a:lnTo>
                  <a:lnTo>
                    <a:pt x="819" y="2120"/>
                  </a:lnTo>
                  <a:lnTo>
                    <a:pt x="817" y="2114"/>
                  </a:lnTo>
                  <a:lnTo>
                    <a:pt x="817" y="2109"/>
                  </a:lnTo>
                  <a:lnTo>
                    <a:pt x="818" y="2103"/>
                  </a:lnTo>
                  <a:lnTo>
                    <a:pt x="819" y="2100"/>
                  </a:lnTo>
                  <a:lnTo>
                    <a:pt x="821" y="2097"/>
                  </a:lnTo>
                  <a:lnTo>
                    <a:pt x="825" y="2096"/>
                  </a:lnTo>
                  <a:lnTo>
                    <a:pt x="830" y="2095"/>
                  </a:lnTo>
                  <a:lnTo>
                    <a:pt x="843" y="2094"/>
                  </a:lnTo>
                  <a:lnTo>
                    <a:pt x="857" y="2091"/>
                  </a:lnTo>
                  <a:lnTo>
                    <a:pt x="871" y="2088"/>
                  </a:lnTo>
                  <a:lnTo>
                    <a:pt x="883" y="2083"/>
                  </a:lnTo>
                  <a:lnTo>
                    <a:pt x="887" y="2079"/>
                  </a:lnTo>
                  <a:lnTo>
                    <a:pt x="889" y="2076"/>
                  </a:lnTo>
                  <a:lnTo>
                    <a:pt x="890" y="2072"/>
                  </a:lnTo>
                  <a:lnTo>
                    <a:pt x="891" y="2069"/>
                  </a:lnTo>
                  <a:lnTo>
                    <a:pt x="890" y="2059"/>
                  </a:lnTo>
                  <a:lnTo>
                    <a:pt x="889" y="2050"/>
                  </a:lnTo>
                  <a:lnTo>
                    <a:pt x="890" y="2046"/>
                  </a:lnTo>
                  <a:lnTo>
                    <a:pt x="891" y="2042"/>
                  </a:lnTo>
                  <a:lnTo>
                    <a:pt x="894" y="2040"/>
                  </a:lnTo>
                  <a:lnTo>
                    <a:pt x="896" y="2038"/>
                  </a:lnTo>
                  <a:lnTo>
                    <a:pt x="900" y="2037"/>
                  </a:lnTo>
                  <a:lnTo>
                    <a:pt x="903" y="2037"/>
                  </a:lnTo>
                  <a:lnTo>
                    <a:pt x="907" y="2038"/>
                  </a:lnTo>
                  <a:lnTo>
                    <a:pt x="909" y="2039"/>
                  </a:lnTo>
                  <a:lnTo>
                    <a:pt x="915" y="2042"/>
                  </a:lnTo>
                  <a:lnTo>
                    <a:pt x="921" y="2045"/>
                  </a:lnTo>
                  <a:lnTo>
                    <a:pt x="928" y="2046"/>
                  </a:lnTo>
                  <a:lnTo>
                    <a:pt x="938" y="2044"/>
                  </a:lnTo>
                  <a:lnTo>
                    <a:pt x="944" y="2041"/>
                  </a:lnTo>
                  <a:lnTo>
                    <a:pt x="951" y="2038"/>
                  </a:lnTo>
                  <a:lnTo>
                    <a:pt x="958" y="2033"/>
                  </a:lnTo>
                  <a:lnTo>
                    <a:pt x="966" y="2027"/>
                  </a:lnTo>
                  <a:lnTo>
                    <a:pt x="975" y="2020"/>
                  </a:lnTo>
                  <a:lnTo>
                    <a:pt x="981" y="2013"/>
                  </a:lnTo>
                  <a:lnTo>
                    <a:pt x="987" y="2006"/>
                  </a:lnTo>
                  <a:lnTo>
                    <a:pt x="990" y="2000"/>
                  </a:lnTo>
                  <a:lnTo>
                    <a:pt x="993" y="1993"/>
                  </a:lnTo>
                  <a:lnTo>
                    <a:pt x="993" y="1988"/>
                  </a:lnTo>
                  <a:lnTo>
                    <a:pt x="993" y="1983"/>
                  </a:lnTo>
                  <a:lnTo>
                    <a:pt x="990" y="1979"/>
                  </a:lnTo>
                  <a:lnTo>
                    <a:pt x="988" y="1977"/>
                  </a:lnTo>
                  <a:lnTo>
                    <a:pt x="984" y="1975"/>
                  </a:lnTo>
                  <a:lnTo>
                    <a:pt x="979" y="1974"/>
                  </a:lnTo>
                  <a:lnTo>
                    <a:pt x="976" y="1974"/>
                  </a:lnTo>
                  <a:lnTo>
                    <a:pt x="968" y="1974"/>
                  </a:lnTo>
                  <a:lnTo>
                    <a:pt x="960" y="1972"/>
                  </a:lnTo>
                  <a:lnTo>
                    <a:pt x="958" y="1971"/>
                  </a:lnTo>
                  <a:lnTo>
                    <a:pt x="957" y="1970"/>
                  </a:lnTo>
                  <a:lnTo>
                    <a:pt x="956" y="1968"/>
                  </a:lnTo>
                  <a:lnTo>
                    <a:pt x="956" y="1965"/>
                  </a:lnTo>
                  <a:lnTo>
                    <a:pt x="958" y="1962"/>
                  </a:lnTo>
                  <a:lnTo>
                    <a:pt x="963" y="1957"/>
                  </a:lnTo>
                  <a:lnTo>
                    <a:pt x="966" y="1955"/>
                  </a:lnTo>
                  <a:lnTo>
                    <a:pt x="971" y="1952"/>
                  </a:lnTo>
                  <a:lnTo>
                    <a:pt x="974" y="1950"/>
                  </a:lnTo>
                  <a:lnTo>
                    <a:pt x="975" y="1946"/>
                  </a:lnTo>
                  <a:lnTo>
                    <a:pt x="974" y="1945"/>
                  </a:lnTo>
                  <a:lnTo>
                    <a:pt x="972" y="1944"/>
                  </a:lnTo>
                  <a:lnTo>
                    <a:pt x="969" y="1941"/>
                  </a:lnTo>
                  <a:lnTo>
                    <a:pt x="965" y="1940"/>
                  </a:lnTo>
                  <a:lnTo>
                    <a:pt x="960" y="1939"/>
                  </a:lnTo>
                  <a:lnTo>
                    <a:pt x="959" y="1938"/>
                  </a:lnTo>
                  <a:lnTo>
                    <a:pt x="959" y="1936"/>
                  </a:lnTo>
                  <a:lnTo>
                    <a:pt x="960" y="1933"/>
                  </a:lnTo>
                  <a:lnTo>
                    <a:pt x="964" y="1932"/>
                  </a:lnTo>
                  <a:lnTo>
                    <a:pt x="968" y="1930"/>
                  </a:lnTo>
                  <a:lnTo>
                    <a:pt x="972" y="1928"/>
                  </a:lnTo>
                  <a:lnTo>
                    <a:pt x="978" y="1928"/>
                  </a:lnTo>
                  <a:lnTo>
                    <a:pt x="983" y="1927"/>
                  </a:lnTo>
                  <a:lnTo>
                    <a:pt x="988" y="1926"/>
                  </a:lnTo>
                  <a:lnTo>
                    <a:pt x="991" y="1925"/>
                  </a:lnTo>
                  <a:lnTo>
                    <a:pt x="995" y="1922"/>
                  </a:lnTo>
                  <a:lnTo>
                    <a:pt x="998" y="1918"/>
                  </a:lnTo>
                  <a:lnTo>
                    <a:pt x="1001" y="1912"/>
                  </a:lnTo>
                  <a:lnTo>
                    <a:pt x="1001" y="1907"/>
                  </a:lnTo>
                  <a:lnTo>
                    <a:pt x="1003" y="1902"/>
                  </a:lnTo>
                  <a:lnTo>
                    <a:pt x="1009" y="1899"/>
                  </a:lnTo>
                  <a:lnTo>
                    <a:pt x="1019" y="1894"/>
                  </a:lnTo>
                  <a:lnTo>
                    <a:pt x="1031" y="1890"/>
                  </a:lnTo>
                  <a:lnTo>
                    <a:pt x="1042" y="1886"/>
                  </a:lnTo>
                  <a:lnTo>
                    <a:pt x="1054" y="1882"/>
                  </a:lnTo>
                  <a:lnTo>
                    <a:pt x="1064" y="1880"/>
                  </a:lnTo>
                  <a:lnTo>
                    <a:pt x="1069" y="1878"/>
                  </a:lnTo>
                  <a:lnTo>
                    <a:pt x="1072" y="1876"/>
                  </a:lnTo>
                  <a:lnTo>
                    <a:pt x="1075" y="1873"/>
                  </a:lnTo>
                  <a:lnTo>
                    <a:pt x="1077" y="1870"/>
                  </a:lnTo>
                  <a:lnTo>
                    <a:pt x="1078" y="1867"/>
                  </a:lnTo>
                  <a:lnTo>
                    <a:pt x="1077" y="1864"/>
                  </a:lnTo>
                  <a:lnTo>
                    <a:pt x="1076" y="1862"/>
                  </a:lnTo>
                  <a:lnTo>
                    <a:pt x="1073" y="1859"/>
                  </a:lnTo>
                  <a:lnTo>
                    <a:pt x="1065" y="1858"/>
                  </a:lnTo>
                  <a:lnTo>
                    <a:pt x="1052" y="1858"/>
                  </a:lnTo>
                  <a:lnTo>
                    <a:pt x="1037" y="1859"/>
                  </a:lnTo>
                  <a:lnTo>
                    <a:pt x="1023" y="1862"/>
                  </a:lnTo>
                  <a:lnTo>
                    <a:pt x="1012" y="1867"/>
                  </a:lnTo>
                  <a:lnTo>
                    <a:pt x="998" y="1875"/>
                  </a:lnTo>
                  <a:lnTo>
                    <a:pt x="985" y="1882"/>
                  </a:lnTo>
                  <a:lnTo>
                    <a:pt x="975" y="1890"/>
                  </a:lnTo>
                  <a:lnTo>
                    <a:pt x="970" y="1893"/>
                  </a:lnTo>
                  <a:lnTo>
                    <a:pt x="964" y="1895"/>
                  </a:lnTo>
                  <a:lnTo>
                    <a:pt x="958" y="1897"/>
                  </a:lnTo>
                  <a:lnTo>
                    <a:pt x="952" y="1899"/>
                  </a:lnTo>
                  <a:lnTo>
                    <a:pt x="945" y="1899"/>
                  </a:lnTo>
                  <a:lnTo>
                    <a:pt x="940" y="1897"/>
                  </a:lnTo>
                  <a:lnTo>
                    <a:pt x="935" y="1897"/>
                  </a:lnTo>
                  <a:lnTo>
                    <a:pt x="932" y="1895"/>
                  </a:lnTo>
                  <a:lnTo>
                    <a:pt x="926" y="1889"/>
                  </a:lnTo>
                  <a:lnTo>
                    <a:pt x="919" y="1880"/>
                  </a:lnTo>
                  <a:lnTo>
                    <a:pt x="913" y="1867"/>
                  </a:lnTo>
                  <a:lnTo>
                    <a:pt x="909" y="1853"/>
                  </a:lnTo>
                  <a:lnTo>
                    <a:pt x="908" y="1848"/>
                  </a:lnTo>
                  <a:lnTo>
                    <a:pt x="909" y="1843"/>
                  </a:lnTo>
                  <a:lnTo>
                    <a:pt x="911" y="1839"/>
                  </a:lnTo>
                  <a:lnTo>
                    <a:pt x="914" y="1837"/>
                  </a:lnTo>
                  <a:lnTo>
                    <a:pt x="920" y="1833"/>
                  </a:lnTo>
                  <a:lnTo>
                    <a:pt x="925" y="1830"/>
                  </a:lnTo>
                  <a:lnTo>
                    <a:pt x="926" y="1826"/>
                  </a:lnTo>
                  <a:lnTo>
                    <a:pt x="927" y="1821"/>
                  </a:lnTo>
                  <a:lnTo>
                    <a:pt x="927" y="1814"/>
                  </a:lnTo>
                  <a:lnTo>
                    <a:pt x="927" y="1806"/>
                  </a:lnTo>
                  <a:lnTo>
                    <a:pt x="926" y="1788"/>
                  </a:lnTo>
                  <a:lnTo>
                    <a:pt x="925" y="1773"/>
                  </a:lnTo>
                  <a:lnTo>
                    <a:pt x="924" y="1766"/>
                  </a:lnTo>
                  <a:lnTo>
                    <a:pt x="922" y="1760"/>
                  </a:lnTo>
                  <a:lnTo>
                    <a:pt x="920" y="1756"/>
                  </a:lnTo>
                  <a:lnTo>
                    <a:pt x="916" y="1751"/>
                  </a:lnTo>
                  <a:lnTo>
                    <a:pt x="911" y="1745"/>
                  </a:lnTo>
                  <a:lnTo>
                    <a:pt x="903" y="1739"/>
                  </a:lnTo>
                  <a:lnTo>
                    <a:pt x="901" y="1735"/>
                  </a:lnTo>
                  <a:lnTo>
                    <a:pt x="899" y="1730"/>
                  </a:lnTo>
                  <a:lnTo>
                    <a:pt x="897" y="1723"/>
                  </a:lnTo>
                  <a:lnTo>
                    <a:pt x="897" y="1716"/>
                  </a:lnTo>
                  <a:lnTo>
                    <a:pt x="899" y="1708"/>
                  </a:lnTo>
                  <a:lnTo>
                    <a:pt x="900" y="1701"/>
                  </a:lnTo>
                  <a:lnTo>
                    <a:pt x="902" y="1694"/>
                  </a:lnTo>
                  <a:lnTo>
                    <a:pt x="905" y="1687"/>
                  </a:lnTo>
                  <a:lnTo>
                    <a:pt x="907" y="1682"/>
                  </a:lnTo>
                  <a:lnTo>
                    <a:pt x="911" y="1679"/>
                  </a:lnTo>
                  <a:lnTo>
                    <a:pt x="915" y="1675"/>
                  </a:lnTo>
                  <a:lnTo>
                    <a:pt x="921" y="1672"/>
                  </a:lnTo>
                  <a:lnTo>
                    <a:pt x="932" y="1666"/>
                  </a:lnTo>
                  <a:lnTo>
                    <a:pt x="943" y="1661"/>
                  </a:lnTo>
                  <a:lnTo>
                    <a:pt x="960" y="1648"/>
                  </a:lnTo>
                  <a:lnTo>
                    <a:pt x="977" y="1637"/>
                  </a:lnTo>
                  <a:lnTo>
                    <a:pt x="982" y="1635"/>
                  </a:lnTo>
                  <a:lnTo>
                    <a:pt x="987" y="1630"/>
                  </a:lnTo>
                  <a:lnTo>
                    <a:pt x="993" y="1625"/>
                  </a:lnTo>
                  <a:lnTo>
                    <a:pt x="996" y="1619"/>
                  </a:lnTo>
                  <a:lnTo>
                    <a:pt x="1001" y="1613"/>
                  </a:lnTo>
                  <a:lnTo>
                    <a:pt x="1003" y="1609"/>
                  </a:lnTo>
                  <a:lnTo>
                    <a:pt x="1003" y="1603"/>
                  </a:lnTo>
                  <a:lnTo>
                    <a:pt x="1002" y="1599"/>
                  </a:lnTo>
                  <a:lnTo>
                    <a:pt x="1001" y="1596"/>
                  </a:lnTo>
                  <a:lnTo>
                    <a:pt x="1000" y="1592"/>
                  </a:lnTo>
                  <a:lnTo>
                    <a:pt x="1000" y="1590"/>
                  </a:lnTo>
                  <a:lnTo>
                    <a:pt x="1001" y="1588"/>
                  </a:lnTo>
                  <a:lnTo>
                    <a:pt x="1004" y="1585"/>
                  </a:lnTo>
                  <a:lnTo>
                    <a:pt x="1010" y="1582"/>
                  </a:lnTo>
                  <a:lnTo>
                    <a:pt x="1015" y="1578"/>
                  </a:lnTo>
                  <a:lnTo>
                    <a:pt x="1021" y="1571"/>
                  </a:lnTo>
                  <a:lnTo>
                    <a:pt x="1025" y="1562"/>
                  </a:lnTo>
                  <a:lnTo>
                    <a:pt x="1029" y="1554"/>
                  </a:lnTo>
                  <a:lnTo>
                    <a:pt x="1034" y="1548"/>
                  </a:lnTo>
                  <a:lnTo>
                    <a:pt x="1039" y="1542"/>
                  </a:lnTo>
                  <a:lnTo>
                    <a:pt x="1041" y="1539"/>
                  </a:lnTo>
                  <a:lnTo>
                    <a:pt x="1042" y="1535"/>
                  </a:lnTo>
                  <a:lnTo>
                    <a:pt x="1044" y="1531"/>
                  </a:lnTo>
                  <a:lnTo>
                    <a:pt x="1044" y="1527"/>
                  </a:lnTo>
                  <a:lnTo>
                    <a:pt x="1044" y="1523"/>
                  </a:lnTo>
                  <a:lnTo>
                    <a:pt x="1045" y="1518"/>
                  </a:lnTo>
                  <a:lnTo>
                    <a:pt x="1047" y="1516"/>
                  </a:lnTo>
                  <a:lnTo>
                    <a:pt x="1048" y="1512"/>
                  </a:lnTo>
                  <a:lnTo>
                    <a:pt x="1056" y="1508"/>
                  </a:lnTo>
                  <a:lnTo>
                    <a:pt x="1063" y="1503"/>
                  </a:lnTo>
                  <a:lnTo>
                    <a:pt x="1066" y="1499"/>
                  </a:lnTo>
                  <a:lnTo>
                    <a:pt x="1070" y="1496"/>
                  </a:lnTo>
                  <a:lnTo>
                    <a:pt x="1072" y="1491"/>
                  </a:lnTo>
                  <a:lnTo>
                    <a:pt x="1073" y="1486"/>
                  </a:lnTo>
                  <a:lnTo>
                    <a:pt x="1075" y="1476"/>
                  </a:lnTo>
                  <a:lnTo>
                    <a:pt x="1073" y="1466"/>
                  </a:lnTo>
                  <a:lnTo>
                    <a:pt x="1073" y="1461"/>
                  </a:lnTo>
                  <a:lnTo>
                    <a:pt x="1073" y="1458"/>
                  </a:lnTo>
                  <a:lnTo>
                    <a:pt x="1073" y="1454"/>
                  </a:lnTo>
                  <a:lnTo>
                    <a:pt x="1076" y="1449"/>
                  </a:lnTo>
                  <a:lnTo>
                    <a:pt x="1082" y="1440"/>
                  </a:lnTo>
                  <a:lnTo>
                    <a:pt x="1091" y="1427"/>
                  </a:lnTo>
                  <a:lnTo>
                    <a:pt x="1103" y="1413"/>
                  </a:lnTo>
                  <a:lnTo>
                    <a:pt x="1110" y="1398"/>
                  </a:lnTo>
                  <a:lnTo>
                    <a:pt x="1113" y="1392"/>
                  </a:lnTo>
                  <a:lnTo>
                    <a:pt x="1114" y="1386"/>
                  </a:lnTo>
                  <a:lnTo>
                    <a:pt x="1115" y="1380"/>
                  </a:lnTo>
                  <a:lnTo>
                    <a:pt x="1115" y="1374"/>
                  </a:lnTo>
                  <a:lnTo>
                    <a:pt x="1113" y="1367"/>
                  </a:lnTo>
                  <a:lnTo>
                    <a:pt x="1110" y="1361"/>
                  </a:lnTo>
                  <a:lnTo>
                    <a:pt x="1105" y="1354"/>
                  </a:lnTo>
                  <a:lnTo>
                    <a:pt x="1101" y="1348"/>
                  </a:lnTo>
                  <a:lnTo>
                    <a:pt x="1089" y="1335"/>
                  </a:lnTo>
                  <a:lnTo>
                    <a:pt x="1079" y="1325"/>
                  </a:lnTo>
                  <a:lnTo>
                    <a:pt x="1070" y="1314"/>
                  </a:lnTo>
                  <a:lnTo>
                    <a:pt x="1059" y="1302"/>
                  </a:lnTo>
                  <a:lnTo>
                    <a:pt x="1050" y="1291"/>
                  </a:lnTo>
                  <a:lnTo>
                    <a:pt x="1042" y="1283"/>
                  </a:lnTo>
                  <a:lnTo>
                    <a:pt x="1028" y="1272"/>
                  </a:lnTo>
                  <a:lnTo>
                    <a:pt x="1009" y="1259"/>
                  </a:lnTo>
                  <a:lnTo>
                    <a:pt x="1006" y="1257"/>
                  </a:lnTo>
                  <a:lnTo>
                    <a:pt x="1003" y="1253"/>
                  </a:lnTo>
                  <a:lnTo>
                    <a:pt x="1002" y="1250"/>
                  </a:lnTo>
                  <a:lnTo>
                    <a:pt x="1001" y="1247"/>
                  </a:lnTo>
                  <a:lnTo>
                    <a:pt x="1001" y="1239"/>
                  </a:lnTo>
                  <a:lnTo>
                    <a:pt x="1002" y="1231"/>
                  </a:lnTo>
                  <a:lnTo>
                    <a:pt x="1002" y="1222"/>
                  </a:lnTo>
                  <a:lnTo>
                    <a:pt x="1001" y="1214"/>
                  </a:lnTo>
                  <a:lnTo>
                    <a:pt x="998" y="1207"/>
                  </a:lnTo>
                  <a:lnTo>
                    <a:pt x="994" y="1199"/>
                  </a:lnTo>
                  <a:lnTo>
                    <a:pt x="987" y="1188"/>
                  </a:lnTo>
                  <a:lnTo>
                    <a:pt x="978" y="1174"/>
                  </a:lnTo>
                  <a:lnTo>
                    <a:pt x="969" y="1159"/>
                  </a:lnTo>
                  <a:lnTo>
                    <a:pt x="963" y="1149"/>
                  </a:lnTo>
                  <a:lnTo>
                    <a:pt x="960" y="1146"/>
                  </a:lnTo>
                  <a:lnTo>
                    <a:pt x="959" y="1145"/>
                  </a:lnTo>
                  <a:lnTo>
                    <a:pt x="957" y="1145"/>
                  </a:lnTo>
                  <a:lnTo>
                    <a:pt x="954" y="1146"/>
                  </a:lnTo>
                  <a:lnTo>
                    <a:pt x="953" y="1150"/>
                  </a:lnTo>
                  <a:lnTo>
                    <a:pt x="952" y="1152"/>
                  </a:lnTo>
                  <a:lnTo>
                    <a:pt x="951" y="1157"/>
                  </a:lnTo>
                  <a:lnTo>
                    <a:pt x="951" y="1162"/>
                  </a:lnTo>
                  <a:lnTo>
                    <a:pt x="950" y="1165"/>
                  </a:lnTo>
                  <a:lnTo>
                    <a:pt x="950" y="1168"/>
                  </a:lnTo>
                  <a:lnTo>
                    <a:pt x="949" y="1168"/>
                  </a:lnTo>
                  <a:lnTo>
                    <a:pt x="947" y="1168"/>
                  </a:lnTo>
                  <a:lnTo>
                    <a:pt x="945" y="1163"/>
                  </a:lnTo>
                  <a:lnTo>
                    <a:pt x="940" y="1157"/>
                  </a:lnTo>
                  <a:lnTo>
                    <a:pt x="938" y="1153"/>
                  </a:lnTo>
                  <a:lnTo>
                    <a:pt x="935" y="1151"/>
                  </a:lnTo>
                  <a:lnTo>
                    <a:pt x="932" y="1151"/>
                  </a:lnTo>
                  <a:lnTo>
                    <a:pt x="930" y="1151"/>
                  </a:lnTo>
                  <a:lnTo>
                    <a:pt x="927" y="1151"/>
                  </a:lnTo>
                  <a:lnTo>
                    <a:pt x="925" y="1153"/>
                  </a:lnTo>
                  <a:lnTo>
                    <a:pt x="922" y="1156"/>
                  </a:lnTo>
                  <a:lnTo>
                    <a:pt x="921" y="1159"/>
                  </a:lnTo>
                  <a:lnTo>
                    <a:pt x="924" y="1177"/>
                  </a:lnTo>
                  <a:lnTo>
                    <a:pt x="928" y="1194"/>
                  </a:lnTo>
                  <a:lnTo>
                    <a:pt x="927" y="1201"/>
                  </a:lnTo>
                  <a:lnTo>
                    <a:pt x="924" y="1207"/>
                  </a:lnTo>
                  <a:lnTo>
                    <a:pt x="918" y="1214"/>
                  </a:lnTo>
                  <a:lnTo>
                    <a:pt x="911" y="1220"/>
                  </a:lnTo>
                  <a:lnTo>
                    <a:pt x="907" y="1222"/>
                  </a:lnTo>
                  <a:lnTo>
                    <a:pt x="905" y="1225"/>
                  </a:lnTo>
                  <a:lnTo>
                    <a:pt x="901" y="1225"/>
                  </a:lnTo>
                  <a:lnTo>
                    <a:pt x="900" y="1224"/>
                  </a:lnTo>
                  <a:lnTo>
                    <a:pt x="896" y="1221"/>
                  </a:lnTo>
                  <a:lnTo>
                    <a:pt x="891" y="1216"/>
                  </a:lnTo>
                  <a:lnTo>
                    <a:pt x="889" y="1214"/>
                  </a:lnTo>
                  <a:lnTo>
                    <a:pt x="887" y="1214"/>
                  </a:lnTo>
                  <a:lnTo>
                    <a:pt x="886" y="1215"/>
                  </a:lnTo>
                  <a:lnTo>
                    <a:pt x="883" y="1216"/>
                  </a:lnTo>
                  <a:lnTo>
                    <a:pt x="881" y="1219"/>
                  </a:lnTo>
                  <a:lnTo>
                    <a:pt x="878" y="1220"/>
                  </a:lnTo>
                  <a:lnTo>
                    <a:pt x="876" y="1221"/>
                  </a:lnTo>
                  <a:lnTo>
                    <a:pt x="872" y="1221"/>
                  </a:lnTo>
                  <a:lnTo>
                    <a:pt x="867" y="1219"/>
                  </a:lnTo>
                  <a:lnTo>
                    <a:pt x="861" y="1220"/>
                  </a:lnTo>
                  <a:lnTo>
                    <a:pt x="855" y="1224"/>
                  </a:lnTo>
                  <a:lnTo>
                    <a:pt x="849" y="1228"/>
                  </a:lnTo>
                  <a:lnTo>
                    <a:pt x="844" y="1229"/>
                  </a:lnTo>
                  <a:lnTo>
                    <a:pt x="838" y="1231"/>
                  </a:lnTo>
                  <a:lnTo>
                    <a:pt x="832" y="1229"/>
                  </a:lnTo>
                  <a:lnTo>
                    <a:pt x="825" y="1227"/>
                  </a:lnTo>
                  <a:lnTo>
                    <a:pt x="811" y="1222"/>
                  </a:lnTo>
                  <a:lnTo>
                    <a:pt x="800" y="1215"/>
                  </a:lnTo>
                  <a:lnTo>
                    <a:pt x="792" y="1210"/>
                  </a:lnTo>
                  <a:lnTo>
                    <a:pt x="786" y="1207"/>
                  </a:lnTo>
                  <a:lnTo>
                    <a:pt x="783" y="1207"/>
                  </a:lnTo>
                  <a:lnTo>
                    <a:pt x="782" y="1207"/>
                  </a:lnTo>
                  <a:lnTo>
                    <a:pt x="781" y="1209"/>
                  </a:lnTo>
                  <a:lnTo>
                    <a:pt x="781" y="1213"/>
                  </a:lnTo>
                  <a:lnTo>
                    <a:pt x="780" y="1218"/>
                  </a:lnTo>
                  <a:lnTo>
                    <a:pt x="777" y="1220"/>
                  </a:lnTo>
                  <a:lnTo>
                    <a:pt x="775" y="1222"/>
                  </a:lnTo>
                  <a:lnTo>
                    <a:pt x="773" y="1224"/>
                  </a:lnTo>
                  <a:lnTo>
                    <a:pt x="765" y="1224"/>
                  </a:lnTo>
                  <a:lnTo>
                    <a:pt x="761" y="1221"/>
                  </a:lnTo>
                  <a:lnTo>
                    <a:pt x="756" y="1219"/>
                  </a:lnTo>
                  <a:lnTo>
                    <a:pt x="751" y="1216"/>
                  </a:lnTo>
                  <a:lnTo>
                    <a:pt x="749" y="1216"/>
                  </a:lnTo>
                  <a:lnTo>
                    <a:pt x="746" y="1219"/>
                  </a:lnTo>
                  <a:lnTo>
                    <a:pt x="744" y="1221"/>
                  </a:lnTo>
                  <a:lnTo>
                    <a:pt x="741" y="1225"/>
                  </a:lnTo>
                  <a:lnTo>
                    <a:pt x="729" y="1239"/>
                  </a:lnTo>
                  <a:lnTo>
                    <a:pt x="710" y="1259"/>
                  </a:lnTo>
                  <a:lnTo>
                    <a:pt x="688" y="1278"/>
                  </a:lnTo>
                  <a:lnTo>
                    <a:pt x="674" y="1289"/>
                  </a:lnTo>
                  <a:lnTo>
                    <a:pt x="666" y="1294"/>
                  </a:lnTo>
                  <a:lnTo>
                    <a:pt x="658" y="1297"/>
                  </a:lnTo>
                  <a:lnTo>
                    <a:pt x="656" y="1300"/>
                  </a:lnTo>
                  <a:lnTo>
                    <a:pt x="655" y="1301"/>
                  </a:lnTo>
                  <a:lnTo>
                    <a:pt x="654" y="1303"/>
                  </a:lnTo>
                  <a:lnTo>
                    <a:pt x="655" y="1306"/>
                  </a:lnTo>
                  <a:lnTo>
                    <a:pt x="672" y="1315"/>
                  </a:lnTo>
                  <a:lnTo>
                    <a:pt x="686" y="1326"/>
                  </a:lnTo>
                  <a:lnTo>
                    <a:pt x="686" y="1329"/>
                  </a:lnTo>
                  <a:lnTo>
                    <a:pt x="685" y="1332"/>
                  </a:lnTo>
                  <a:lnTo>
                    <a:pt x="683" y="1334"/>
                  </a:lnTo>
                  <a:lnTo>
                    <a:pt x="681" y="1335"/>
                  </a:lnTo>
                  <a:lnTo>
                    <a:pt x="679" y="1336"/>
                  </a:lnTo>
                  <a:lnTo>
                    <a:pt x="674" y="1338"/>
                  </a:lnTo>
                  <a:lnTo>
                    <a:pt x="669" y="1338"/>
                  </a:lnTo>
                  <a:lnTo>
                    <a:pt x="664" y="1336"/>
                  </a:lnTo>
                  <a:lnTo>
                    <a:pt x="653" y="1336"/>
                  </a:lnTo>
                  <a:lnTo>
                    <a:pt x="644" y="1338"/>
                  </a:lnTo>
                  <a:lnTo>
                    <a:pt x="641" y="1339"/>
                  </a:lnTo>
                  <a:lnTo>
                    <a:pt x="638" y="1341"/>
                  </a:lnTo>
                  <a:lnTo>
                    <a:pt x="636" y="1344"/>
                  </a:lnTo>
                  <a:lnTo>
                    <a:pt x="635" y="1347"/>
                  </a:lnTo>
                  <a:lnTo>
                    <a:pt x="632" y="1359"/>
                  </a:lnTo>
                  <a:lnTo>
                    <a:pt x="629" y="1374"/>
                  </a:lnTo>
                  <a:lnTo>
                    <a:pt x="626" y="1383"/>
                  </a:lnTo>
                  <a:lnTo>
                    <a:pt x="624" y="1390"/>
                  </a:lnTo>
                  <a:lnTo>
                    <a:pt x="622" y="1397"/>
                  </a:lnTo>
                  <a:lnTo>
                    <a:pt x="618" y="1401"/>
                  </a:lnTo>
                  <a:lnTo>
                    <a:pt x="612" y="1409"/>
                  </a:lnTo>
                  <a:lnTo>
                    <a:pt x="605" y="1421"/>
                  </a:lnTo>
                  <a:lnTo>
                    <a:pt x="600" y="1426"/>
                  </a:lnTo>
                  <a:lnTo>
                    <a:pt x="597" y="1432"/>
                  </a:lnTo>
                  <a:lnTo>
                    <a:pt x="592" y="1435"/>
                  </a:lnTo>
                  <a:lnTo>
                    <a:pt x="588" y="1437"/>
                  </a:lnTo>
                  <a:lnTo>
                    <a:pt x="585" y="1441"/>
                  </a:lnTo>
                  <a:lnTo>
                    <a:pt x="581" y="1445"/>
                  </a:lnTo>
                  <a:lnTo>
                    <a:pt x="579" y="1448"/>
                  </a:lnTo>
                  <a:lnTo>
                    <a:pt x="576" y="1453"/>
                  </a:lnTo>
                  <a:lnTo>
                    <a:pt x="572" y="1464"/>
                  </a:lnTo>
                  <a:lnTo>
                    <a:pt x="566" y="1472"/>
                  </a:lnTo>
                  <a:lnTo>
                    <a:pt x="563" y="1477"/>
                  </a:lnTo>
                  <a:lnTo>
                    <a:pt x="562" y="1487"/>
                  </a:lnTo>
                  <a:lnTo>
                    <a:pt x="562" y="1499"/>
                  </a:lnTo>
                  <a:lnTo>
                    <a:pt x="561" y="1512"/>
                  </a:lnTo>
                  <a:lnTo>
                    <a:pt x="557" y="1525"/>
                  </a:lnTo>
                  <a:lnTo>
                    <a:pt x="554" y="1536"/>
                  </a:lnTo>
                  <a:lnTo>
                    <a:pt x="550" y="1544"/>
                  </a:lnTo>
                  <a:lnTo>
                    <a:pt x="549" y="1548"/>
                  </a:lnTo>
                  <a:lnTo>
                    <a:pt x="547" y="1554"/>
                  </a:lnTo>
                  <a:lnTo>
                    <a:pt x="543" y="1559"/>
                  </a:lnTo>
                  <a:lnTo>
                    <a:pt x="540" y="1562"/>
                  </a:lnTo>
                  <a:lnTo>
                    <a:pt x="534" y="1566"/>
                  </a:lnTo>
                  <a:lnTo>
                    <a:pt x="521" y="1571"/>
                  </a:lnTo>
                  <a:lnTo>
                    <a:pt x="505" y="1575"/>
                  </a:lnTo>
                  <a:lnTo>
                    <a:pt x="496" y="1579"/>
                  </a:lnTo>
                  <a:lnTo>
                    <a:pt x="487" y="1584"/>
                  </a:lnTo>
                  <a:lnTo>
                    <a:pt x="479" y="1588"/>
                  </a:lnTo>
                  <a:lnTo>
                    <a:pt x="471" y="1594"/>
                  </a:lnTo>
                  <a:lnTo>
                    <a:pt x="455" y="1609"/>
                  </a:lnTo>
                  <a:lnTo>
                    <a:pt x="441" y="1622"/>
                  </a:lnTo>
                  <a:lnTo>
                    <a:pt x="435" y="1629"/>
                  </a:lnTo>
                  <a:lnTo>
                    <a:pt x="429" y="1634"/>
                  </a:lnTo>
                  <a:lnTo>
                    <a:pt x="424" y="1637"/>
                  </a:lnTo>
                  <a:lnTo>
                    <a:pt x="420" y="1641"/>
                  </a:lnTo>
                  <a:lnTo>
                    <a:pt x="408" y="1644"/>
                  </a:lnTo>
                  <a:lnTo>
                    <a:pt x="395" y="1647"/>
                  </a:lnTo>
                  <a:lnTo>
                    <a:pt x="390" y="1648"/>
                  </a:lnTo>
                  <a:lnTo>
                    <a:pt x="386" y="1649"/>
                  </a:lnTo>
                  <a:lnTo>
                    <a:pt x="384" y="1650"/>
                  </a:lnTo>
                  <a:lnTo>
                    <a:pt x="383" y="1653"/>
                  </a:lnTo>
                  <a:lnTo>
                    <a:pt x="380" y="1659"/>
                  </a:lnTo>
                  <a:lnTo>
                    <a:pt x="372" y="1668"/>
                  </a:lnTo>
                  <a:close/>
                  <a:moveTo>
                    <a:pt x="858" y="1792"/>
                  </a:moveTo>
                  <a:lnTo>
                    <a:pt x="865" y="1792"/>
                  </a:lnTo>
                  <a:lnTo>
                    <a:pt x="871" y="1791"/>
                  </a:lnTo>
                  <a:lnTo>
                    <a:pt x="878" y="1788"/>
                  </a:lnTo>
                  <a:lnTo>
                    <a:pt x="886" y="1783"/>
                  </a:lnTo>
                  <a:lnTo>
                    <a:pt x="893" y="1777"/>
                  </a:lnTo>
                  <a:lnTo>
                    <a:pt x="899" y="1774"/>
                  </a:lnTo>
                  <a:lnTo>
                    <a:pt x="905" y="1773"/>
                  </a:lnTo>
                  <a:lnTo>
                    <a:pt x="908" y="1773"/>
                  </a:lnTo>
                  <a:lnTo>
                    <a:pt x="909" y="1774"/>
                  </a:lnTo>
                  <a:lnTo>
                    <a:pt x="911" y="1775"/>
                  </a:lnTo>
                  <a:lnTo>
                    <a:pt x="911" y="1779"/>
                  </a:lnTo>
                  <a:lnTo>
                    <a:pt x="911" y="1781"/>
                  </a:lnTo>
                  <a:lnTo>
                    <a:pt x="911" y="1788"/>
                  </a:lnTo>
                  <a:lnTo>
                    <a:pt x="909" y="1796"/>
                  </a:lnTo>
                  <a:lnTo>
                    <a:pt x="909" y="1804"/>
                  </a:lnTo>
                  <a:lnTo>
                    <a:pt x="909" y="1812"/>
                  </a:lnTo>
                  <a:lnTo>
                    <a:pt x="908" y="1819"/>
                  </a:lnTo>
                  <a:lnTo>
                    <a:pt x="906" y="1825"/>
                  </a:lnTo>
                  <a:lnTo>
                    <a:pt x="902" y="1830"/>
                  </a:lnTo>
                  <a:lnTo>
                    <a:pt x="896" y="1832"/>
                  </a:lnTo>
                  <a:lnTo>
                    <a:pt x="889" y="1833"/>
                  </a:lnTo>
                  <a:lnTo>
                    <a:pt x="881" y="1832"/>
                  </a:lnTo>
                  <a:lnTo>
                    <a:pt x="874" y="1832"/>
                  </a:lnTo>
                  <a:lnTo>
                    <a:pt x="868" y="1832"/>
                  </a:lnTo>
                  <a:lnTo>
                    <a:pt x="861" y="1833"/>
                  </a:lnTo>
                  <a:lnTo>
                    <a:pt x="853" y="1837"/>
                  </a:lnTo>
                  <a:lnTo>
                    <a:pt x="850" y="1838"/>
                  </a:lnTo>
                  <a:lnTo>
                    <a:pt x="846" y="1839"/>
                  </a:lnTo>
                  <a:lnTo>
                    <a:pt x="844" y="1839"/>
                  </a:lnTo>
                  <a:lnTo>
                    <a:pt x="840" y="1838"/>
                  </a:lnTo>
                  <a:lnTo>
                    <a:pt x="839" y="1837"/>
                  </a:lnTo>
                  <a:lnTo>
                    <a:pt x="837" y="1836"/>
                  </a:lnTo>
                  <a:lnTo>
                    <a:pt x="836" y="1833"/>
                  </a:lnTo>
                  <a:lnTo>
                    <a:pt x="834" y="1831"/>
                  </a:lnTo>
                  <a:lnTo>
                    <a:pt x="834" y="1826"/>
                  </a:lnTo>
                  <a:lnTo>
                    <a:pt x="836" y="1820"/>
                  </a:lnTo>
                  <a:lnTo>
                    <a:pt x="838" y="1813"/>
                  </a:lnTo>
                  <a:lnTo>
                    <a:pt x="842" y="1807"/>
                  </a:lnTo>
                  <a:lnTo>
                    <a:pt x="845" y="1801"/>
                  </a:lnTo>
                  <a:lnTo>
                    <a:pt x="850" y="1796"/>
                  </a:lnTo>
                  <a:lnTo>
                    <a:pt x="855" y="1793"/>
                  </a:lnTo>
                  <a:lnTo>
                    <a:pt x="858" y="1792"/>
                  </a:lnTo>
                  <a:close/>
                  <a:moveTo>
                    <a:pt x="877" y="1851"/>
                  </a:moveTo>
                  <a:lnTo>
                    <a:pt x="882" y="1851"/>
                  </a:lnTo>
                  <a:lnTo>
                    <a:pt x="886" y="1852"/>
                  </a:lnTo>
                  <a:lnTo>
                    <a:pt x="888" y="1855"/>
                  </a:lnTo>
                  <a:lnTo>
                    <a:pt x="890" y="1857"/>
                  </a:lnTo>
                  <a:lnTo>
                    <a:pt x="894" y="1863"/>
                  </a:lnTo>
                  <a:lnTo>
                    <a:pt x="896" y="1870"/>
                  </a:lnTo>
                  <a:lnTo>
                    <a:pt x="897" y="1878"/>
                  </a:lnTo>
                  <a:lnTo>
                    <a:pt x="899" y="1886"/>
                  </a:lnTo>
                  <a:lnTo>
                    <a:pt x="897" y="1889"/>
                  </a:lnTo>
                  <a:lnTo>
                    <a:pt x="896" y="1892"/>
                  </a:lnTo>
                  <a:lnTo>
                    <a:pt x="894" y="1894"/>
                  </a:lnTo>
                  <a:lnTo>
                    <a:pt x="890" y="1895"/>
                  </a:lnTo>
                  <a:lnTo>
                    <a:pt x="883" y="1896"/>
                  </a:lnTo>
                  <a:lnTo>
                    <a:pt x="876" y="1894"/>
                  </a:lnTo>
                  <a:lnTo>
                    <a:pt x="874" y="1893"/>
                  </a:lnTo>
                  <a:lnTo>
                    <a:pt x="871" y="1890"/>
                  </a:lnTo>
                  <a:lnTo>
                    <a:pt x="870" y="1888"/>
                  </a:lnTo>
                  <a:lnTo>
                    <a:pt x="870" y="1886"/>
                  </a:lnTo>
                  <a:lnTo>
                    <a:pt x="872" y="1878"/>
                  </a:lnTo>
                  <a:lnTo>
                    <a:pt x="875" y="1873"/>
                  </a:lnTo>
                  <a:lnTo>
                    <a:pt x="876" y="1870"/>
                  </a:lnTo>
                  <a:lnTo>
                    <a:pt x="876" y="1868"/>
                  </a:lnTo>
                  <a:lnTo>
                    <a:pt x="876" y="1867"/>
                  </a:lnTo>
                  <a:lnTo>
                    <a:pt x="875" y="1865"/>
                  </a:lnTo>
                  <a:lnTo>
                    <a:pt x="870" y="1867"/>
                  </a:lnTo>
                  <a:lnTo>
                    <a:pt x="865" y="1871"/>
                  </a:lnTo>
                  <a:lnTo>
                    <a:pt x="861" y="1876"/>
                  </a:lnTo>
                  <a:lnTo>
                    <a:pt x="857" y="1882"/>
                  </a:lnTo>
                  <a:lnTo>
                    <a:pt x="855" y="1888"/>
                  </a:lnTo>
                  <a:lnTo>
                    <a:pt x="852" y="1893"/>
                  </a:lnTo>
                  <a:lnTo>
                    <a:pt x="850" y="1896"/>
                  </a:lnTo>
                  <a:lnTo>
                    <a:pt x="845" y="1899"/>
                  </a:lnTo>
                  <a:lnTo>
                    <a:pt x="844" y="1899"/>
                  </a:lnTo>
                  <a:lnTo>
                    <a:pt x="843" y="1896"/>
                  </a:lnTo>
                  <a:lnTo>
                    <a:pt x="842" y="1894"/>
                  </a:lnTo>
                  <a:lnTo>
                    <a:pt x="842" y="1889"/>
                  </a:lnTo>
                  <a:lnTo>
                    <a:pt x="842" y="1881"/>
                  </a:lnTo>
                  <a:lnTo>
                    <a:pt x="844" y="1871"/>
                  </a:lnTo>
                  <a:lnTo>
                    <a:pt x="846" y="1868"/>
                  </a:lnTo>
                  <a:lnTo>
                    <a:pt x="850" y="1863"/>
                  </a:lnTo>
                  <a:lnTo>
                    <a:pt x="853" y="1859"/>
                  </a:lnTo>
                  <a:lnTo>
                    <a:pt x="858" y="1857"/>
                  </a:lnTo>
                  <a:lnTo>
                    <a:pt x="863" y="1853"/>
                  </a:lnTo>
                  <a:lnTo>
                    <a:pt x="868" y="1852"/>
                  </a:lnTo>
                  <a:lnTo>
                    <a:pt x="872" y="1851"/>
                  </a:lnTo>
                  <a:lnTo>
                    <a:pt x="877" y="1851"/>
                  </a:lnTo>
                  <a:close/>
                  <a:moveTo>
                    <a:pt x="1209" y="1939"/>
                  </a:moveTo>
                  <a:lnTo>
                    <a:pt x="1211" y="1937"/>
                  </a:lnTo>
                  <a:lnTo>
                    <a:pt x="1215" y="1934"/>
                  </a:lnTo>
                  <a:lnTo>
                    <a:pt x="1218" y="1932"/>
                  </a:lnTo>
                  <a:lnTo>
                    <a:pt x="1222" y="1931"/>
                  </a:lnTo>
                  <a:lnTo>
                    <a:pt x="1224" y="1932"/>
                  </a:lnTo>
                  <a:lnTo>
                    <a:pt x="1226" y="1933"/>
                  </a:lnTo>
                  <a:lnTo>
                    <a:pt x="1228" y="1934"/>
                  </a:lnTo>
                  <a:lnTo>
                    <a:pt x="1229" y="1937"/>
                  </a:lnTo>
                  <a:lnTo>
                    <a:pt x="1229" y="1939"/>
                  </a:lnTo>
                  <a:lnTo>
                    <a:pt x="1229" y="1943"/>
                  </a:lnTo>
                  <a:lnTo>
                    <a:pt x="1229" y="1945"/>
                  </a:lnTo>
                  <a:lnTo>
                    <a:pt x="1228" y="1947"/>
                  </a:lnTo>
                  <a:lnTo>
                    <a:pt x="1223" y="1952"/>
                  </a:lnTo>
                  <a:lnTo>
                    <a:pt x="1218" y="1956"/>
                  </a:lnTo>
                  <a:lnTo>
                    <a:pt x="1212" y="1957"/>
                  </a:lnTo>
                  <a:lnTo>
                    <a:pt x="1205" y="1958"/>
                  </a:lnTo>
                  <a:lnTo>
                    <a:pt x="1203" y="1958"/>
                  </a:lnTo>
                  <a:lnTo>
                    <a:pt x="1201" y="1957"/>
                  </a:lnTo>
                  <a:lnTo>
                    <a:pt x="1198" y="1956"/>
                  </a:lnTo>
                  <a:lnTo>
                    <a:pt x="1197" y="1953"/>
                  </a:lnTo>
                  <a:lnTo>
                    <a:pt x="1196" y="1951"/>
                  </a:lnTo>
                  <a:lnTo>
                    <a:pt x="1196" y="1949"/>
                  </a:lnTo>
                  <a:lnTo>
                    <a:pt x="1197" y="1947"/>
                  </a:lnTo>
                  <a:lnTo>
                    <a:pt x="1198" y="1945"/>
                  </a:lnTo>
                  <a:lnTo>
                    <a:pt x="1205" y="1943"/>
                  </a:lnTo>
                  <a:lnTo>
                    <a:pt x="1209" y="1939"/>
                  </a:lnTo>
                  <a:close/>
                  <a:moveTo>
                    <a:pt x="1337" y="1991"/>
                  </a:moveTo>
                  <a:lnTo>
                    <a:pt x="1337" y="1989"/>
                  </a:lnTo>
                  <a:lnTo>
                    <a:pt x="1338" y="1988"/>
                  </a:lnTo>
                  <a:lnTo>
                    <a:pt x="1340" y="1987"/>
                  </a:lnTo>
                  <a:lnTo>
                    <a:pt x="1341" y="1987"/>
                  </a:lnTo>
                  <a:lnTo>
                    <a:pt x="1346" y="1988"/>
                  </a:lnTo>
                  <a:lnTo>
                    <a:pt x="1350" y="1990"/>
                  </a:lnTo>
                  <a:lnTo>
                    <a:pt x="1355" y="1996"/>
                  </a:lnTo>
                  <a:lnTo>
                    <a:pt x="1357" y="2001"/>
                  </a:lnTo>
                  <a:lnTo>
                    <a:pt x="1357" y="2004"/>
                  </a:lnTo>
                  <a:lnTo>
                    <a:pt x="1356" y="2008"/>
                  </a:lnTo>
                  <a:lnTo>
                    <a:pt x="1354" y="2009"/>
                  </a:lnTo>
                  <a:lnTo>
                    <a:pt x="1352" y="2008"/>
                  </a:lnTo>
                  <a:lnTo>
                    <a:pt x="1349" y="2006"/>
                  </a:lnTo>
                  <a:lnTo>
                    <a:pt x="1346" y="2003"/>
                  </a:lnTo>
                  <a:lnTo>
                    <a:pt x="1341" y="1996"/>
                  </a:lnTo>
                  <a:lnTo>
                    <a:pt x="1337" y="1991"/>
                  </a:lnTo>
                  <a:close/>
                </a:path>
              </a:pathLst>
            </a:custGeom>
            <a:solidFill>
              <a:srgbClr val="FF3300">
                <a:alpha val="50196"/>
              </a:srgbClr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altLang="zh-CN" sz="1400" b="1" dirty="0"/>
            </a:p>
            <a:p>
              <a:r>
                <a:rPr lang="en-US" altLang="zh-CN" sz="1400" b="1" dirty="0"/>
                <a:t>      263</a:t>
              </a:r>
              <a:endParaRPr lang="zh-CN" altLang="en-US" sz="1400" b="1" dirty="0"/>
            </a:p>
          </p:txBody>
        </p:sp>
        <p:sp>
          <p:nvSpPr>
            <p:cNvPr id="58" name="浙江">
              <a:extLst>
                <a:ext uri="{FF2B5EF4-FFF2-40B4-BE49-F238E27FC236}">
                  <a16:creationId xmlns:a16="http://schemas.microsoft.com/office/drawing/2014/main" id="{1BF701F0-046D-4FEE-ADE7-B1BFECD1EE2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40581" y="4591290"/>
              <a:ext cx="390530" cy="457224"/>
            </a:xfrm>
            <a:custGeom>
              <a:avLst/>
              <a:gdLst>
                <a:gd name="T0" fmla="*/ 882 w 1493"/>
                <a:gd name="T1" fmla="*/ 1623 h 1731"/>
                <a:gd name="T2" fmla="*/ 793 w 1493"/>
                <a:gd name="T3" fmla="*/ 1671 h 1731"/>
                <a:gd name="T4" fmla="*/ 704 w 1493"/>
                <a:gd name="T5" fmla="*/ 1615 h 1731"/>
                <a:gd name="T6" fmla="*/ 646 w 1493"/>
                <a:gd name="T7" fmla="*/ 1535 h 1731"/>
                <a:gd name="T8" fmla="*/ 577 w 1493"/>
                <a:gd name="T9" fmla="*/ 1610 h 1731"/>
                <a:gd name="T10" fmla="*/ 469 w 1493"/>
                <a:gd name="T11" fmla="*/ 1637 h 1731"/>
                <a:gd name="T12" fmla="*/ 395 w 1493"/>
                <a:gd name="T13" fmla="*/ 1604 h 1731"/>
                <a:gd name="T14" fmla="*/ 306 w 1493"/>
                <a:gd name="T15" fmla="*/ 1400 h 1731"/>
                <a:gd name="T16" fmla="*/ 299 w 1493"/>
                <a:gd name="T17" fmla="*/ 1296 h 1731"/>
                <a:gd name="T18" fmla="*/ 222 w 1493"/>
                <a:gd name="T19" fmla="*/ 1320 h 1731"/>
                <a:gd name="T20" fmla="*/ 189 w 1493"/>
                <a:gd name="T21" fmla="*/ 1250 h 1731"/>
                <a:gd name="T22" fmla="*/ 142 w 1493"/>
                <a:gd name="T23" fmla="*/ 1087 h 1731"/>
                <a:gd name="T24" fmla="*/ 79 w 1493"/>
                <a:gd name="T25" fmla="*/ 1019 h 1731"/>
                <a:gd name="T26" fmla="*/ 10 w 1493"/>
                <a:gd name="T27" fmla="*/ 914 h 1731"/>
                <a:gd name="T28" fmla="*/ 71 w 1493"/>
                <a:gd name="T29" fmla="*/ 824 h 1731"/>
                <a:gd name="T30" fmla="*/ 167 w 1493"/>
                <a:gd name="T31" fmla="*/ 751 h 1731"/>
                <a:gd name="T32" fmla="*/ 245 w 1493"/>
                <a:gd name="T33" fmla="*/ 672 h 1731"/>
                <a:gd name="T34" fmla="*/ 280 w 1493"/>
                <a:gd name="T35" fmla="*/ 515 h 1731"/>
                <a:gd name="T36" fmla="*/ 278 w 1493"/>
                <a:gd name="T37" fmla="*/ 430 h 1731"/>
                <a:gd name="T38" fmla="*/ 404 w 1493"/>
                <a:gd name="T39" fmla="*/ 411 h 1731"/>
                <a:gd name="T40" fmla="*/ 439 w 1493"/>
                <a:gd name="T41" fmla="*/ 312 h 1731"/>
                <a:gd name="T42" fmla="*/ 445 w 1493"/>
                <a:gd name="T43" fmla="*/ 233 h 1731"/>
                <a:gd name="T44" fmla="*/ 491 w 1493"/>
                <a:gd name="T45" fmla="*/ 183 h 1731"/>
                <a:gd name="T46" fmla="*/ 539 w 1493"/>
                <a:gd name="T47" fmla="*/ 10 h 1731"/>
                <a:gd name="T48" fmla="*/ 659 w 1493"/>
                <a:gd name="T49" fmla="*/ 60 h 1731"/>
                <a:gd name="T50" fmla="*/ 828 w 1493"/>
                <a:gd name="T51" fmla="*/ 128 h 1731"/>
                <a:gd name="T52" fmla="*/ 921 w 1493"/>
                <a:gd name="T53" fmla="*/ 73 h 1731"/>
                <a:gd name="T54" fmla="*/ 1020 w 1493"/>
                <a:gd name="T55" fmla="*/ 63 h 1731"/>
                <a:gd name="T56" fmla="*/ 1126 w 1493"/>
                <a:gd name="T57" fmla="*/ 156 h 1731"/>
                <a:gd name="T58" fmla="*/ 1026 w 1493"/>
                <a:gd name="T59" fmla="*/ 246 h 1731"/>
                <a:gd name="T60" fmla="*/ 907 w 1493"/>
                <a:gd name="T61" fmla="*/ 309 h 1731"/>
                <a:gd name="T62" fmla="*/ 793 w 1493"/>
                <a:gd name="T63" fmla="*/ 385 h 1731"/>
                <a:gd name="T64" fmla="*/ 906 w 1493"/>
                <a:gd name="T65" fmla="*/ 385 h 1731"/>
                <a:gd name="T66" fmla="*/ 1033 w 1493"/>
                <a:gd name="T67" fmla="*/ 401 h 1731"/>
                <a:gd name="T68" fmla="*/ 1208 w 1493"/>
                <a:gd name="T69" fmla="*/ 337 h 1731"/>
                <a:gd name="T70" fmla="*/ 1430 w 1493"/>
                <a:gd name="T71" fmla="*/ 474 h 1731"/>
                <a:gd name="T72" fmla="*/ 1423 w 1493"/>
                <a:gd name="T73" fmla="*/ 517 h 1731"/>
                <a:gd name="T74" fmla="*/ 1450 w 1493"/>
                <a:gd name="T75" fmla="*/ 599 h 1731"/>
                <a:gd name="T76" fmla="*/ 1314 w 1493"/>
                <a:gd name="T77" fmla="*/ 647 h 1731"/>
                <a:gd name="T78" fmla="*/ 1402 w 1493"/>
                <a:gd name="T79" fmla="*/ 650 h 1731"/>
                <a:gd name="T80" fmla="*/ 1452 w 1493"/>
                <a:gd name="T81" fmla="*/ 714 h 1731"/>
                <a:gd name="T82" fmla="*/ 1463 w 1493"/>
                <a:gd name="T83" fmla="*/ 763 h 1731"/>
                <a:gd name="T84" fmla="*/ 1391 w 1493"/>
                <a:gd name="T85" fmla="*/ 713 h 1731"/>
                <a:gd name="T86" fmla="*/ 1327 w 1493"/>
                <a:gd name="T87" fmla="*/ 773 h 1731"/>
                <a:gd name="T88" fmla="*/ 1313 w 1493"/>
                <a:gd name="T89" fmla="*/ 834 h 1731"/>
                <a:gd name="T90" fmla="*/ 1372 w 1493"/>
                <a:gd name="T91" fmla="*/ 912 h 1731"/>
                <a:gd name="T92" fmla="*/ 1330 w 1493"/>
                <a:gd name="T93" fmla="*/ 928 h 1731"/>
                <a:gd name="T94" fmla="*/ 1299 w 1493"/>
                <a:gd name="T95" fmla="*/ 1015 h 1731"/>
                <a:gd name="T96" fmla="*/ 1358 w 1493"/>
                <a:gd name="T97" fmla="*/ 1136 h 1731"/>
                <a:gd name="T98" fmla="*/ 1341 w 1493"/>
                <a:gd name="T99" fmla="*/ 1180 h 1731"/>
                <a:gd name="T100" fmla="*/ 1292 w 1493"/>
                <a:gd name="T101" fmla="*/ 1239 h 1731"/>
                <a:gd name="T102" fmla="*/ 1254 w 1493"/>
                <a:gd name="T103" fmla="*/ 1257 h 1731"/>
                <a:gd name="T104" fmla="*/ 1223 w 1493"/>
                <a:gd name="T105" fmla="*/ 1313 h 1731"/>
                <a:gd name="T106" fmla="*/ 1251 w 1493"/>
                <a:gd name="T107" fmla="*/ 1225 h 1731"/>
                <a:gd name="T108" fmla="*/ 1167 w 1493"/>
                <a:gd name="T109" fmla="*/ 1200 h 1731"/>
                <a:gd name="T110" fmla="*/ 1178 w 1493"/>
                <a:gd name="T111" fmla="*/ 1270 h 1731"/>
                <a:gd name="T112" fmla="*/ 1122 w 1493"/>
                <a:gd name="T113" fmla="*/ 1343 h 1731"/>
                <a:gd name="T114" fmla="*/ 1078 w 1493"/>
                <a:gd name="T115" fmla="*/ 1369 h 1731"/>
                <a:gd name="T116" fmla="*/ 1053 w 1493"/>
                <a:gd name="T117" fmla="*/ 1478 h 1731"/>
                <a:gd name="T118" fmla="*/ 1047 w 1493"/>
                <a:gd name="T119" fmla="*/ 1570 h 1731"/>
                <a:gd name="T120" fmla="*/ 1018 w 1493"/>
                <a:gd name="T121" fmla="*/ 1623 h 1731"/>
                <a:gd name="T122" fmla="*/ 1011 w 1493"/>
                <a:gd name="T123" fmla="*/ 1696 h 1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493" h="1731">
                  <a:moveTo>
                    <a:pt x="984" y="1731"/>
                  </a:moveTo>
                  <a:lnTo>
                    <a:pt x="980" y="1725"/>
                  </a:lnTo>
                  <a:lnTo>
                    <a:pt x="975" y="1721"/>
                  </a:lnTo>
                  <a:lnTo>
                    <a:pt x="971" y="1715"/>
                  </a:lnTo>
                  <a:lnTo>
                    <a:pt x="968" y="1710"/>
                  </a:lnTo>
                  <a:lnTo>
                    <a:pt x="963" y="1697"/>
                  </a:lnTo>
                  <a:lnTo>
                    <a:pt x="958" y="1681"/>
                  </a:lnTo>
                  <a:lnTo>
                    <a:pt x="954" y="1667"/>
                  </a:lnTo>
                  <a:lnTo>
                    <a:pt x="950" y="1656"/>
                  </a:lnTo>
                  <a:lnTo>
                    <a:pt x="946" y="1649"/>
                  </a:lnTo>
                  <a:lnTo>
                    <a:pt x="944" y="1642"/>
                  </a:lnTo>
                  <a:lnTo>
                    <a:pt x="942" y="1640"/>
                  </a:lnTo>
                  <a:lnTo>
                    <a:pt x="939" y="1637"/>
                  </a:lnTo>
                  <a:lnTo>
                    <a:pt x="936" y="1635"/>
                  </a:lnTo>
                  <a:lnTo>
                    <a:pt x="932" y="1634"/>
                  </a:lnTo>
                  <a:lnTo>
                    <a:pt x="924" y="1634"/>
                  </a:lnTo>
                  <a:lnTo>
                    <a:pt x="914" y="1631"/>
                  </a:lnTo>
                  <a:lnTo>
                    <a:pt x="905" y="1630"/>
                  </a:lnTo>
                  <a:lnTo>
                    <a:pt x="894" y="1626"/>
                  </a:lnTo>
                  <a:lnTo>
                    <a:pt x="888" y="1624"/>
                  </a:lnTo>
                  <a:lnTo>
                    <a:pt x="882" y="1623"/>
                  </a:lnTo>
                  <a:lnTo>
                    <a:pt x="876" y="1623"/>
                  </a:lnTo>
                  <a:lnTo>
                    <a:pt x="870" y="1624"/>
                  </a:lnTo>
                  <a:lnTo>
                    <a:pt x="866" y="1627"/>
                  </a:lnTo>
                  <a:lnTo>
                    <a:pt x="860" y="1630"/>
                  </a:lnTo>
                  <a:lnTo>
                    <a:pt x="856" y="1634"/>
                  </a:lnTo>
                  <a:lnTo>
                    <a:pt x="852" y="1639"/>
                  </a:lnTo>
                  <a:lnTo>
                    <a:pt x="845" y="1647"/>
                  </a:lnTo>
                  <a:lnTo>
                    <a:pt x="839" y="1653"/>
                  </a:lnTo>
                  <a:lnTo>
                    <a:pt x="836" y="1655"/>
                  </a:lnTo>
                  <a:lnTo>
                    <a:pt x="833" y="1656"/>
                  </a:lnTo>
                  <a:lnTo>
                    <a:pt x="831" y="1656"/>
                  </a:lnTo>
                  <a:lnTo>
                    <a:pt x="829" y="1655"/>
                  </a:lnTo>
                  <a:lnTo>
                    <a:pt x="825" y="1652"/>
                  </a:lnTo>
                  <a:lnTo>
                    <a:pt x="819" y="1648"/>
                  </a:lnTo>
                  <a:lnTo>
                    <a:pt x="817" y="1647"/>
                  </a:lnTo>
                  <a:lnTo>
                    <a:pt x="813" y="1646"/>
                  </a:lnTo>
                  <a:lnTo>
                    <a:pt x="810" y="1647"/>
                  </a:lnTo>
                  <a:lnTo>
                    <a:pt x="807" y="1649"/>
                  </a:lnTo>
                  <a:lnTo>
                    <a:pt x="801" y="1656"/>
                  </a:lnTo>
                  <a:lnTo>
                    <a:pt x="797" y="1664"/>
                  </a:lnTo>
                  <a:lnTo>
                    <a:pt x="793" y="1671"/>
                  </a:lnTo>
                  <a:lnTo>
                    <a:pt x="791" y="1675"/>
                  </a:lnTo>
                  <a:lnTo>
                    <a:pt x="787" y="1678"/>
                  </a:lnTo>
                  <a:lnTo>
                    <a:pt x="779" y="1679"/>
                  </a:lnTo>
                  <a:lnTo>
                    <a:pt x="769" y="1680"/>
                  </a:lnTo>
                  <a:lnTo>
                    <a:pt x="761" y="1680"/>
                  </a:lnTo>
                  <a:lnTo>
                    <a:pt x="750" y="1683"/>
                  </a:lnTo>
                  <a:lnTo>
                    <a:pt x="742" y="1686"/>
                  </a:lnTo>
                  <a:lnTo>
                    <a:pt x="737" y="1689"/>
                  </a:lnTo>
                  <a:lnTo>
                    <a:pt x="736" y="1689"/>
                  </a:lnTo>
                  <a:lnTo>
                    <a:pt x="736" y="1685"/>
                  </a:lnTo>
                  <a:lnTo>
                    <a:pt x="736" y="1679"/>
                  </a:lnTo>
                  <a:lnTo>
                    <a:pt x="731" y="1673"/>
                  </a:lnTo>
                  <a:lnTo>
                    <a:pt x="725" y="1666"/>
                  </a:lnTo>
                  <a:lnTo>
                    <a:pt x="716" y="1659"/>
                  </a:lnTo>
                  <a:lnTo>
                    <a:pt x="706" y="1653"/>
                  </a:lnTo>
                  <a:lnTo>
                    <a:pt x="705" y="1649"/>
                  </a:lnTo>
                  <a:lnTo>
                    <a:pt x="704" y="1646"/>
                  </a:lnTo>
                  <a:lnTo>
                    <a:pt x="703" y="1642"/>
                  </a:lnTo>
                  <a:lnTo>
                    <a:pt x="703" y="1637"/>
                  </a:lnTo>
                  <a:lnTo>
                    <a:pt x="704" y="1626"/>
                  </a:lnTo>
                  <a:lnTo>
                    <a:pt x="704" y="1615"/>
                  </a:lnTo>
                  <a:lnTo>
                    <a:pt x="704" y="1610"/>
                  </a:lnTo>
                  <a:lnTo>
                    <a:pt x="703" y="1607"/>
                  </a:lnTo>
                  <a:lnTo>
                    <a:pt x="702" y="1603"/>
                  </a:lnTo>
                  <a:lnTo>
                    <a:pt x="699" y="1599"/>
                  </a:lnTo>
                  <a:lnTo>
                    <a:pt x="696" y="1597"/>
                  </a:lnTo>
                  <a:lnTo>
                    <a:pt x="692" y="1596"/>
                  </a:lnTo>
                  <a:lnTo>
                    <a:pt x="687" y="1596"/>
                  </a:lnTo>
                  <a:lnTo>
                    <a:pt x="682" y="1595"/>
                  </a:lnTo>
                  <a:lnTo>
                    <a:pt x="681" y="1589"/>
                  </a:lnTo>
                  <a:lnTo>
                    <a:pt x="681" y="1577"/>
                  </a:lnTo>
                  <a:lnTo>
                    <a:pt x="675" y="1571"/>
                  </a:lnTo>
                  <a:lnTo>
                    <a:pt x="671" y="1567"/>
                  </a:lnTo>
                  <a:lnTo>
                    <a:pt x="669" y="1557"/>
                  </a:lnTo>
                  <a:lnTo>
                    <a:pt x="667" y="1541"/>
                  </a:lnTo>
                  <a:lnTo>
                    <a:pt x="666" y="1539"/>
                  </a:lnTo>
                  <a:lnTo>
                    <a:pt x="663" y="1536"/>
                  </a:lnTo>
                  <a:lnTo>
                    <a:pt x="662" y="1535"/>
                  </a:lnTo>
                  <a:lnTo>
                    <a:pt x="660" y="1534"/>
                  </a:lnTo>
                  <a:lnTo>
                    <a:pt x="654" y="1534"/>
                  </a:lnTo>
                  <a:lnTo>
                    <a:pt x="649" y="1534"/>
                  </a:lnTo>
                  <a:lnTo>
                    <a:pt x="646" y="1535"/>
                  </a:lnTo>
                  <a:lnTo>
                    <a:pt x="642" y="1538"/>
                  </a:lnTo>
                  <a:lnTo>
                    <a:pt x="637" y="1540"/>
                  </a:lnTo>
                  <a:lnTo>
                    <a:pt x="634" y="1542"/>
                  </a:lnTo>
                  <a:lnTo>
                    <a:pt x="629" y="1548"/>
                  </a:lnTo>
                  <a:lnTo>
                    <a:pt x="624" y="1555"/>
                  </a:lnTo>
                  <a:lnTo>
                    <a:pt x="622" y="1563"/>
                  </a:lnTo>
                  <a:lnTo>
                    <a:pt x="619" y="1571"/>
                  </a:lnTo>
                  <a:lnTo>
                    <a:pt x="616" y="1586"/>
                  </a:lnTo>
                  <a:lnTo>
                    <a:pt x="612" y="1598"/>
                  </a:lnTo>
                  <a:lnTo>
                    <a:pt x="611" y="1603"/>
                  </a:lnTo>
                  <a:lnTo>
                    <a:pt x="609" y="1607"/>
                  </a:lnTo>
                  <a:lnTo>
                    <a:pt x="606" y="1608"/>
                  </a:lnTo>
                  <a:lnTo>
                    <a:pt x="604" y="1609"/>
                  </a:lnTo>
                  <a:lnTo>
                    <a:pt x="602" y="1609"/>
                  </a:lnTo>
                  <a:lnTo>
                    <a:pt x="599" y="1608"/>
                  </a:lnTo>
                  <a:lnTo>
                    <a:pt x="596" y="1607"/>
                  </a:lnTo>
                  <a:lnTo>
                    <a:pt x="593" y="1604"/>
                  </a:lnTo>
                  <a:lnTo>
                    <a:pt x="590" y="1603"/>
                  </a:lnTo>
                  <a:lnTo>
                    <a:pt x="586" y="1604"/>
                  </a:lnTo>
                  <a:lnTo>
                    <a:pt x="581" y="1607"/>
                  </a:lnTo>
                  <a:lnTo>
                    <a:pt x="577" y="1610"/>
                  </a:lnTo>
                  <a:lnTo>
                    <a:pt x="567" y="1621"/>
                  </a:lnTo>
                  <a:lnTo>
                    <a:pt x="560" y="1631"/>
                  </a:lnTo>
                  <a:lnTo>
                    <a:pt x="554" y="1642"/>
                  </a:lnTo>
                  <a:lnTo>
                    <a:pt x="547" y="1652"/>
                  </a:lnTo>
                  <a:lnTo>
                    <a:pt x="542" y="1655"/>
                  </a:lnTo>
                  <a:lnTo>
                    <a:pt x="537" y="1659"/>
                  </a:lnTo>
                  <a:lnTo>
                    <a:pt x="533" y="1661"/>
                  </a:lnTo>
                  <a:lnTo>
                    <a:pt x="527" y="1664"/>
                  </a:lnTo>
                  <a:lnTo>
                    <a:pt x="515" y="1665"/>
                  </a:lnTo>
                  <a:lnTo>
                    <a:pt x="504" y="1666"/>
                  </a:lnTo>
                  <a:lnTo>
                    <a:pt x="499" y="1665"/>
                  </a:lnTo>
                  <a:lnTo>
                    <a:pt x="496" y="1664"/>
                  </a:lnTo>
                  <a:lnTo>
                    <a:pt x="493" y="1661"/>
                  </a:lnTo>
                  <a:lnTo>
                    <a:pt x="491" y="1659"/>
                  </a:lnTo>
                  <a:lnTo>
                    <a:pt x="491" y="1653"/>
                  </a:lnTo>
                  <a:lnTo>
                    <a:pt x="490" y="1649"/>
                  </a:lnTo>
                  <a:lnTo>
                    <a:pt x="488" y="1646"/>
                  </a:lnTo>
                  <a:lnTo>
                    <a:pt x="484" y="1642"/>
                  </a:lnTo>
                  <a:lnTo>
                    <a:pt x="480" y="1640"/>
                  </a:lnTo>
                  <a:lnTo>
                    <a:pt x="476" y="1639"/>
                  </a:lnTo>
                  <a:lnTo>
                    <a:pt x="469" y="1637"/>
                  </a:lnTo>
                  <a:lnTo>
                    <a:pt x="460" y="1637"/>
                  </a:lnTo>
                  <a:lnTo>
                    <a:pt x="444" y="1637"/>
                  </a:lnTo>
                  <a:lnTo>
                    <a:pt x="429" y="1640"/>
                  </a:lnTo>
                  <a:lnTo>
                    <a:pt x="416" y="1642"/>
                  </a:lnTo>
                  <a:lnTo>
                    <a:pt x="406" y="1645"/>
                  </a:lnTo>
                  <a:lnTo>
                    <a:pt x="401" y="1645"/>
                  </a:lnTo>
                  <a:lnTo>
                    <a:pt x="397" y="1645"/>
                  </a:lnTo>
                  <a:lnTo>
                    <a:pt x="392" y="1643"/>
                  </a:lnTo>
                  <a:lnTo>
                    <a:pt x="389" y="1640"/>
                  </a:lnTo>
                  <a:lnTo>
                    <a:pt x="385" y="1636"/>
                  </a:lnTo>
                  <a:lnTo>
                    <a:pt x="383" y="1633"/>
                  </a:lnTo>
                  <a:lnTo>
                    <a:pt x="382" y="1629"/>
                  </a:lnTo>
                  <a:lnTo>
                    <a:pt x="381" y="1626"/>
                  </a:lnTo>
                  <a:lnTo>
                    <a:pt x="382" y="1623"/>
                  </a:lnTo>
                  <a:lnTo>
                    <a:pt x="382" y="1620"/>
                  </a:lnTo>
                  <a:lnTo>
                    <a:pt x="384" y="1617"/>
                  </a:lnTo>
                  <a:lnTo>
                    <a:pt x="386" y="1615"/>
                  </a:lnTo>
                  <a:lnTo>
                    <a:pt x="391" y="1611"/>
                  </a:lnTo>
                  <a:lnTo>
                    <a:pt x="395" y="1608"/>
                  </a:lnTo>
                  <a:lnTo>
                    <a:pt x="395" y="1607"/>
                  </a:lnTo>
                  <a:lnTo>
                    <a:pt x="395" y="1604"/>
                  </a:lnTo>
                  <a:lnTo>
                    <a:pt x="395" y="1602"/>
                  </a:lnTo>
                  <a:lnTo>
                    <a:pt x="394" y="1598"/>
                  </a:lnTo>
                  <a:lnTo>
                    <a:pt x="390" y="1590"/>
                  </a:lnTo>
                  <a:lnTo>
                    <a:pt x="385" y="1579"/>
                  </a:lnTo>
                  <a:lnTo>
                    <a:pt x="381" y="1567"/>
                  </a:lnTo>
                  <a:lnTo>
                    <a:pt x="376" y="1553"/>
                  </a:lnTo>
                  <a:lnTo>
                    <a:pt x="371" y="1538"/>
                  </a:lnTo>
                  <a:lnTo>
                    <a:pt x="366" y="1521"/>
                  </a:lnTo>
                  <a:lnTo>
                    <a:pt x="362" y="1504"/>
                  </a:lnTo>
                  <a:lnTo>
                    <a:pt x="356" y="1490"/>
                  </a:lnTo>
                  <a:lnTo>
                    <a:pt x="348" y="1476"/>
                  </a:lnTo>
                  <a:lnTo>
                    <a:pt x="340" y="1465"/>
                  </a:lnTo>
                  <a:lnTo>
                    <a:pt x="332" y="1456"/>
                  </a:lnTo>
                  <a:lnTo>
                    <a:pt x="323" y="1447"/>
                  </a:lnTo>
                  <a:lnTo>
                    <a:pt x="319" y="1444"/>
                  </a:lnTo>
                  <a:lnTo>
                    <a:pt x="315" y="1439"/>
                  </a:lnTo>
                  <a:lnTo>
                    <a:pt x="312" y="1433"/>
                  </a:lnTo>
                  <a:lnTo>
                    <a:pt x="309" y="1428"/>
                  </a:lnTo>
                  <a:lnTo>
                    <a:pt x="307" y="1415"/>
                  </a:lnTo>
                  <a:lnTo>
                    <a:pt x="306" y="1404"/>
                  </a:lnTo>
                  <a:lnTo>
                    <a:pt x="306" y="1400"/>
                  </a:lnTo>
                  <a:lnTo>
                    <a:pt x="308" y="1395"/>
                  </a:lnTo>
                  <a:lnTo>
                    <a:pt x="310" y="1390"/>
                  </a:lnTo>
                  <a:lnTo>
                    <a:pt x="314" y="1387"/>
                  </a:lnTo>
                  <a:lnTo>
                    <a:pt x="322" y="1381"/>
                  </a:lnTo>
                  <a:lnTo>
                    <a:pt x="328" y="1374"/>
                  </a:lnTo>
                  <a:lnTo>
                    <a:pt x="331" y="1370"/>
                  </a:lnTo>
                  <a:lnTo>
                    <a:pt x="332" y="1365"/>
                  </a:lnTo>
                  <a:lnTo>
                    <a:pt x="331" y="1362"/>
                  </a:lnTo>
                  <a:lnTo>
                    <a:pt x="331" y="1358"/>
                  </a:lnTo>
                  <a:lnTo>
                    <a:pt x="327" y="1350"/>
                  </a:lnTo>
                  <a:lnTo>
                    <a:pt x="323" y="1344"/>
                  </a:lnTo>
                  <a:lnTo>
                    <a:pt x="321" y="1337"/>
                  </a:lnTo>
                  <a:lnTo>
                    <a:pt x="321" y="1328"/>
                  </a:lnTo>
                  <a:lnTo>
                    <a:pt x="321" y="1325"/>
                  </a:lnTo>
                  <a:lnTo>
                    <a:pt x="320" y="1320"/>
                  </a:lnTo>
                  <a:lnTo>
                    <a:pt x="319" y="1315"/>
                  </a:lnTo>
                  <a:lnTo>
                    <a:pt x="315" y="1309"/>
                  </a:lnTo>
                  <a:lnTo>
                    <a:pt x="312" y="1305"/>
                  </a:lnTo>
                  <a:lnTo>
                    <a:pt x="307" y="1301"/>
                  </a:lnTo>
                  <a:lnTo>
                    <a:pt x="303" y="1299"/>
                  </a:lnTo>
                  <a:lnTo>
                    <a:pt x="299" y="1296"/>
                  </a:lnTo>
                  <a:lnTo>
                    <a:pt x="294" y="1296"/>
                  </a:lnTo>
                  <a:lnTo>
                    <a:pt x="289" y="1297"/>
                  </a:lnTo>
                  <a:lnTo>
                    <a:pt x="284" y="1300"/>
                  </a:lnTo>
                  <a:lnTo>
                    <a:pt x="281" y="1305"/>
                  </a:lnTo>
                  <a:lnTo>
                    <a:pt x="272" y="1312"/>
                  </a:lnTo>
                  <a:lnTo>
                    <a:pt x="265" y="1317"/>
                  </a:lnTo>
                  <a:lnTo>
                    <a:pt x="263" y="1318"/>
                  </a:lnTo>
                  <a:lnTo>
                    <a:pt x="260" y="1318"/>
                  </a:lnTo>
                  <a:lnTo>
                    <a:pt x="258" y="1318"/>
                  </a:lnTo>
                  <a:lnTo>
                    <a:pt x="256" y="1317"/>
                  </a:lnTo>
                  <a:lnTo>
                    <a:pt x="253" y="1313"/>
                  </a:lnTo>
                  <a:lnTo>
                    <a:pt x="250" y="1309"/>
                  </a:lnTo>
                  <a:lnTo>
                    <a:pt x="247" y="1308"/>
                  </a:lnTo>
                  <a:lnTo>
                    <a:pt x="244" y="1307"/>
                  </a:lnTo>
                  <a:lnTo>
                    <a:pt x="240" y="1307"/>
                  </a:lnTo>
                  <a:lnTo>
                    <a:pt x="236" y="1308"/>
                  </a:lnTo>
                  <a:lnTo>
                    <a:pt x="231" y="1309"/>
                  </a:lnTo>
                  <a:lnTo>
                    <a:pt x="228" y="1312"/>
                  </a:lnTo>
                  <a:lnTo>
                    <a:pt x="226" y="1314"/>
                  </a:lnTo>
                  <a:lnTo>
                    <a:pt x="225" y="1318"/>
                  </a:lnTo>
                  <a:lnTo>
                    <a:pt x="222" y="1320"/>
                  </a:lnTo>
                  <a:lnTo>
                    <a:pt x="220" y="1322"/>
                  </a:lnTo>
                  <a:lnTo>
                    <a:pt x="215" y="1325"/>
                  </a:lnTo>
                  <a:lnTo>
                    <a:pt x="209" y="1326"/>
                  </a:lnTo>
                  <a:lnTo>
                    <a:pt x="202" y="1326"/>
                  </a:lnTo>
                  <a:lnTo>
                    <a:pt x="195" y="1325"/>
                  </a:lnTo>
                  <a:lnTo>
                    <a:pt x="190" y="1322"/>
                  </a:lnTo>
                  <a:lnTo>
                    <a:pt x="187" y="1320"/>
                  </a:lnTo>
                  <a:lnTo>
                    <a:pt x="183" y="1317"/>
                  </a:lnTo>
                  <a:lnTo>
                    <a:pt x="181" y="1314"/>
                  </a:lnTo>
                  <a:lnTo>
                    <a:pt x="182" y="1311"/>
                  </a:lnTo>
                  <a:lnTo>
                    <a:pt x="188" y="1305"/>
                  </a:lnTo>
                  <a:lnTo>
                    <a:pt x="190" y="1301"/>
                  </a:lnTo>
                  <a:lnTo>
                    <a:pt x="194" y="1297"/>
                  </a:lnTo>
                  <a:lnTo>
                    <a:pt x="195" y="1293"/>
                  </a:lnTo>
                  <a:lnTo>
                    <a:pt x="196" y="1288"/>
                  </a:lnTo>
                  <a:lnTo>
                    <a:pt x="197" y="1283"/>
                  </a:lnTo>
                  <a:lnTo>
                    <a:pt x="196" y="1277"/>
                  </a:lnTo>
                  <a:lnTo>
                    <a:pt x="196" y="1274"/>
                  </a:lnTo>
                  <a:lnTo>
                    <a:pt x="194" y="1269"/>
                  </a:lnTo>
                  <a:lnTo>
                    <a:pt x="192" y="1259"/>
                  </a:lnTo>
                  <a:lnTo>
                    <a:pt x="189" y="1250"/>
                  </a:lnTo>
                  <a:lnTo>
                    <a:pt x="188" y="1238"/>
                  </a:lnTo>
                  <a:lnTo>
                    <a:pt x="184" y="1225"/>
                  </a:lnTo>
                  <a:lnTo>
                    <a:pt x="183" y="1218"/>
                  </a:lnTo>
                  <a:lnTo>
                    <a:pt x="183" y="1212"/>
                  </a:lnTo>
                  <a:lnTo>
                    <a:pt x="182" y="1205"/>
                  </a:lnTo>
                  <a:lnTo>
                    <a:pt x="183" y="1199"/>
                  </a:lnTo>
                  <a:lnTo>
                    <a:pt x="187" y="1188"/>
                  </a:lnTo>
                  <a:lnTo>
                    <a:pt x="188" y="1177"/>
                  </a:lnTo>
                  <a:lnTo>
                    <a:pt x="188" y="1172"/>
                  </a:lnTo>
                  <a:lnTo>
                    <a:pt x="187" y="1167"/>
                  </a:lnTo>
                  <a:lnTo>
                    <a:pt x="184" y="1161"/>
                  </a:lnTo>
                  <a:lnTo>
                    <a:pt x="181" y="1155"/>
                  </a:lnTo>
                  <a:lnTo>
                    <a:pt x="171" y="1147"/>
                  </a:lnTo>
                  <a:lnTo>
                    <a:pt x="165" y="1139"/>
                  </a:lnTo>
                  <a:lnTo>
                    <a:pt x="163" y="1137"/>
                  </a:lnTo>
                  <a:lnTo>
                    <a:pt x="161" y="1132"/>
                  </a:lnTo>
                  <a:lnTo>
                    <a:pt x="158" y="1128"/>
                  </a:lnTo>
                  <a:lnTo>
                    <a:pt x="157" y="1122"/>
                  </a:lnTo>
                  <a:lnTo>
                    <a:pt x="152" y="1107"/>
                  </a:lnTo>
                  <a:lnTo>
                    <a:pt x="146" y="1093"/>
                  </a:lnTo>
                  <a:lnTo>
                    <a:pt x="142" y="1087"/>
                  </a:lnTo>
                  <a:lnTo>
                    <a:pt x="138" y="1081"/>
                  </a:lnTo>
                  <a:lnTo>
                    <a:pt x="133" y="1076"/>
                  </a:lnTo>
                  <a:lnTo>
                    <a:pt x="129" y="1073"/>
                  </a:lnTo>
                  <a:lnTo>
                    <a:pt x="119" y="1066"/>
                  </a:lnTo>
                  <a:lnTo>
                    <a:pt x="112" y="1057"/>
                  </a:lnTo>
                  <a:lnTo>
                    <a:pt x="107" y="1049"/>
                  </a:lnTo>
                  <a:lnTo>
                    <a:pt x="102" y="1042"/>
                  </a:lnTo>
                  <a:lnTo>
                    <a:pt x="100" y="1040"/>
                  </a:lnTo>
                  <a:lnTo>
                    <a:pt x="98" y="1037"/>
                  </a:lnTo>
                  <a:lnTo>
                    <a:pt x="95" y="1037"/>
                  </a:lnTo>
                  <a:lnTo>
                    <a:pt x="93" y="1036"/>
                  </a:lnTo>
                  <a:lnTo>
                    <a:pt x="89" y="1037"/>
                  </a:lnTo>
                  <a:lnTo>
                    <a:pt x="85" y="1040"/>
                  </a:lnTo>
                  <a:lnTo>
                    <a:pt x="82" y="1040"/>
                  </a:lnTo>
                  <a:lnTo>
                    <a:pt x="81" y="1040"/>
                  </a:lnTo>
                  <a:lnTo>
                    <a:pt x="80" y="1038"/>
                  </a:lnTo>
                  <a:lnTo>
                    <a:pt x="80" y="1036"/>
                  </a:lnTo>
                  <a:lnTo>
                    <a:pt x="80" y="1031"/>
                  </a:lnTo>
                  <a:lnTo>
                    <a:pt x="80" y="1025"/>
                  </a:lnTo>
                  <a:lnTo>
                    <a:pt x="80" y="1022"/>
                  </a:lnTo>
                  <a:lnTo>
                    <a:pt x="79" y="1019"/>
                  </a:lnTo>
                  <a:lnTo>
                    <a:pt x="76" y="1017"/>
                  </a:lnTo>
                  <a:lnTo>
                    <a:pt x="74" y="1016"/>
                  </a:lnTo>
                  <a:lnTo>
                    <a:pt x="68" y="1013"/>
                  </a:lnTo>
                  <a:lnTo>
                    <a:pt x="60" y="1011"/>
                  </a:lnTo>
                  <a:lnTo>
                    <a:pt x="54" y="1011"/>
                  </a:lnTo>
                  <a:lnTo>
                    <a:pt x="49" y="1010"/>
                  </a:lnTo>
                  <a:lnTo>
                    <a:pt x="43" y="1007"/>
                  </a:lnTo>
                  <a:lnTo>
                    <a:pt x="37" y="1005"/>
                  </a:lnTo>
                  <a:lnTo>
                    <a:pt x="31" y="1000"/>
                  </a:lnTo>
                  <a:lnTo>
                    <a:pt x="25" y="996"/>
                  </a:lnTo>
                  <a:lnTo>
                    <a:pt x="19" y="988"/>
                  </a:lnTo>
                  <a:lnTo>
                    <a:pt x="13" y="980"/>
                  </a:lnTo>
                  <a:lnTo>
                    <a:pt x="8" y="971"/>
                  </a:lnTo>
                  <a:lnTo>
                    <a:pt x="5" y="961"/>
                  </a:lnTo>
                  <a:lnTo>
                    <a:pt x="1" y="952"/>
                  </a:lnTo>
                  <a:lnTo>
                    <a:pt x="0" y="942"/>
                  </a:lnTo>
                  <a:lnTo>
                    <a:pt x="0" y="934"/>
                  </a:lnTo>
                  <a:lnTo>
                    <a:pt x="1" y="927"/>
                  </a:lnTo>
                  <a:lnTo>
                    <a:pt x="3" y="921"/>
                  </a:lnTo>
                  <a:lnTo>
                    <a:pt x="5" y="917"/>
                  </a:lnTo>
                  <a:lnTo>
                    <a:pt x="10" y="914"/>
                  </a:lnTo>
                  <a:lnTo>
                    <a:pt x="12" y="910"/>
                  </a:lnTo>
                  <a:lnTo>
                    <a:pt x="12" y="906"/>
                  </a:lnTo>
                  <a:lnTo>
                    <a:pt x="11" y="902"/>
                  </a:lnTo>
                  <a:lnTo>
                    <a:pt x="11" y="898"/>
                  </a:lnTo>
                  <a:lnTo>
                    <a:pt x="11" y="896"/>
                  </a:lnTo>
                  <a:lnTo>
                    <a:pt x="12" y="892"/>
                  </a:lnTo>
                  <a:lnTo>
                    <a:pt x="13" y="890"/>
                  </a:lnTo>
                  <a:lnTo>
                    <a:pt x="16" y="887"/>
                  </a:lnTo>
                  <a:lnTo>
                    <a:pt x="19" y="885"/>
                  </a:lnTo>
                  <a:lnTo>
                    <a:pt x="23" y="884"/>
                  </a:lnTo>
                  <a:lnTo>
                    <a:pt x="27" y="883"/>
                  </a:lnTo>
                  <a:lnTo>
                    <a:pt x="38" y="881"/>
                  </a:lnTo>
                  <a:lnTo>
                    <a:pt x="47" y="879"/>
                  </a:lnTo>
                  <a:lnTo>
                    <a:pt x="50" y="876"/>
                  </a:lnTo>
                  <a:lnTo>
                    <a:pt x="54" y="872"/>
                  </a:lnTo>
                  <a:lnTo>
                    <a:pt x="56" y="867"/>
                  </a:lnTo>
                  <a:lnTo>
                    <a:pt x="58" y="860"/>
                  </a:lnTo>
                  <a:lnTo>
                    <a:pt x="63" y="842"/>
                  </a:lnTo>
                  <a:lnTo>
                    <a:pt x="67" y="832"/>
                  </a:lnTo>
                  <a:lnTo>
                    <a:pt x="69" y="828"/>
                  </a:lnTo>
                  <a:lnTo>
                    <a:pt x="71" y="824"/>
                  </a:lnTo>
                  <a:lnTo>
                    <a:pt x="75" y="822"/>
                  </a:lnTo>
                  <a:lnTo>
                    <a:pt x="80" y="818"/>
                  </a:lnTo>
                  <a:lnTo>
                    <a:pt x="88" y="811"/>
                  </a:lnTo>
                  <a:lnTo>
                    <a:pt x="96" y="802"/>
                  </a:lnTo>
                  <a:lnTo>
                    <a:pt x="104" y="790"/>
                  </a:lnTo>
                  <a:lnTo>
                    <a:pt x="107" y="782"/>
                  </a:lnTo>
                  <a:lnTo>
                    <a:pt x="108" y="778"/>
                  </a:lnTo>
                  <a:lnTo>
                    <a:pt x="111" y="776"/>
                  </a:lnTo>
                  <a:lnTo>
                    <a:pt x="113" y="773"/>
                  </a:lnTo>
                  <a:lnTo>
                    <a:pt x="117" y="771"/>
                  </a:lnTo>
                  <a:lnTo>
                    <a:pt x="120" y="770"/>
                  </a:lnTo>
                  <a:lnTo>
                    <a:pt x="124" y="769"/>
                  </a:lnTo>
                  <a:lnTo>
                    <a:pt x="129" y="767"/>
                  </a:lnTo>
                  <a:lnTo>
                    <a:pt x="134" y="767"/>
                  </a:lnTo>
                  <a:lnTo>
                    <a:pt x="143" y="767"/>
                  </a:lnTo>
                  <a:lnTo>
                    <a:pt x="150" y="765"/>
                  </a:lnTo>
                  <a:lnTo>
                    <a:pt x="153" y="761"/>
                  </a:lnTo>
                  <a:lnTo>
                    <a:pt x="156" y="758"/>
                  </a:lnTo>
                  <a:lnTo>
                    <a:pt x="158" y="754"/>
                  </a:lnTo>
                  <a:lnTo>
                    <a:pt x="162" y="752"/>
                  </a:lnTo>
                  <a:lnTo>
                    <a:pt x="167" y="751"/>
                  </a:lnTo>
                  <a:lnTo>
                    <a:pt x="171" y="751"/>
                  </a:lnTo>
                  <a:lnTo>
                    <a:pt x="176" y="750"/>
                  </a:lnTo>
                  <a:lnTo>
                    <a:pt x="178" y="747"/>
                  </a:lnTo>
                  <a:lnTo>
                    <a:pt x="180" y="745"/>
                  </a:lnTo>
                  <a:lnTo>
                    <a:pt x="181" y="742"/>
                  </a:lnTo>
                  <a:lnTo>
                    <a:pt x="181" y="739"/>
                  </a:lnTo>
                  <a:lnTo>
                    <a:pt x="180" y="735"/>
                  </a:lnTo>
                  <a:lnTo>
                    <a:pt x="180" y="731"/>
                  </a:lnTo>
                  <a:lnTo>
                    <a:pt x="180" y="726"/>
                  </a:lnTo>
                  <a:lnTo>
                    <a:pt x="181" y="721"/>
                  </a:lnTo>
                  <a:lnTo>
                    <a:pt x="183" y="716"/>
                  </a:lnTo>
                  <a:lnTo>
                    <a:pt x="187" y="713"/>
                  </a:lnTo>
                  <a:lnTo>
                    <a:pt x="192" y="709"/>
                  </a:lnTo>
                  <a:lnTo>
                    <a:pt x="197" y="706"/>
                  </a:lnTo>
                  <a:lnTo>
                    <a:pt x="203" y="702"/>
                  </a:lnTo>
                  <a:lnTo>
                    <a:pt x="211" y="698"/>
                  </a:lnTo>
                  <a:lnTo>
                    <a:pt x="219" y="695"/>
                  </a:lnTo>
                  <a:lnTo>
                    <a:pt x="226" y="690"/>
                  </a:lnTo>
                  <a:lnTo>
                    <a:pt x="233" y="684"/>
                  </a:lnTo>
                  <a:lnTo>
                    <a:pt x="240" y="678"/>
                  </a:lnTo>
                  <a:lnTo>
                    <a:pt x="245" y="672"/>
                  </a:lnTo>
                  <a:lnTo>
                    <a:pt x="249" y="666"/>
                  </a:lnTo>
                  <a:lnTo>
                    <a:pt x="249" y="660"/>
                  </a:lnTo>
                  <a:lnTo>
                    <a:pt x="247" y="650"/>
                  </a:lnTo>
                  <a:lnTo>
                    <a:pt x="246" y="638"/>
                  </a:lnTo>
                  <a:lnTo>
                    <a:pt x="247" y="633"/>
                  </a:lnTo>
                  <a:lnTo>
                    <a:pt x="247" y="627"/>
                  </a:lnTo>
                  <a:lnTo>
                    <a:pt x="250" y="622"/>
                  </a:lnTo>
                  <a:lnTo>
                    <a:pt x="252" y="618"/>
                  </a:lnTo>
                  <a:lnTo>
                    <a:pt x="266" y="602"/>
                  </a:lnTo>
                  <a:lnTo>
                    <a:pt x="276" y="589"/>
                  </a:lnTo>
                  <a:lnTo>
                    <a:pt x="277" y="582"/>
                  </a:lnTo>
                  <a:lnTo>
                    <a:pt x="281" y="577"/>
                  </a:lnTo>
                  <a:lnTo>
                    <a:pt x="284" y="572"/>
                  </a:lnTo>
                  <a:lnTo>
                    <a:pt x="288" y="570"/>
                  </a:lnTo>
                  <a:lnTo>
                    <a:pt x="291" y="567"/>
                  </a:lnTo>
                  <a:lnTo>
                    <a:pt x="294" y="562"/>
                  </a:lnTo>
                  <a:lnTo>
                    <a:pt x="295" y="553"/>
                  </a:lnTo>
                  <a:lnTo>
                    <a:pt x="294" y="543"/>
                  </a:lnTo>
                  <a:lnTo>
                    <a:pt x="290" y="532"/>
                  </a:lnTo>
                  <a:lnTo>
                    <a:pt x="283" y="520"/>
                  </a:lnTo>
                  <a:lnTo>
                    <a:pt x="280" y="515"/>
                  </a:lnTo>
                  <a:lnTo>
                    <a:pt x="277" y="509"/>
                  </a:lnTo>
                  <a:lnTo>
                    <a:pt x="275" y="505"/>
                  </a:lnTo>
                  <a:lnTo>
                    <a:pt x="274" y="499"/>
                  </a:lnTo>
                  <a:lnTo>
                    <a:pt x="275" y="488"/>
                  </a:lnTo>
                  <a:lnTo>
                    <a:pt x="276" y="480"/>
                  </a:lnTo>
                  <a:lnTo>
                    <a:pt x="278" y="476"/>
                  </a:lnTo>
                  <a:lnTo>
                    <a:pt x="280" y="474"/>
                  </a:lnTo>
                  <a:lnTo>
                    <a:pt x="282" y="471"/>
                  </a:lnTo>
                  <a:lnTo>
                    <a:pt x="285" y="470"/>
                  </a:lnTo>
                  <a:lnTo>
                    <a:pt x="288" y="470"/>
                  </a:lnTo>
                  <a:lnTo>
                    <a:pt x="290" y="468"/>
                  </a:lnTo>
                  <a:lnTo>
                    <a:pt x="293" y="467"/>
                  </a:lnTo>
                  <a:lnTo>
                    <a:pt x="294" y="463"/>
                  </a:lnTo>
                  <a:lnTo>
                    <a:pt x="295" y="461"/>
                  </a:lnTo>
                  <a:lnTo>
                    <a:pt x="295" y="457"/>
                  </a:lnTo>
                  <a:lnTo>
                    <a:pt x="294" y="454"/>
                  </a:lnTo>
                  <a:lnTo>
                    <a:pt x="291" y="450"/>
                  </a:lnTo>
                  <a:lnTo>
                    <a:pt x="287" y="444"/>
                  </a:lnTo>
                  <a:lnTo>
                    <a:pt x="282" y="437"/>
                  </a:lnTo>
                  <a:lnTo>
                    <a:pt x="280" y="433"/>
                  </a:lnTo>
                  <a:lnTo>
                    <a:pt x="278" y="430"/>
                  </a:lnTo>
                  <a:lnTo>
                    <a:pt x="278" y="424"/>
                  </a:lnTo>
                  <a:lnTo>
                    <a:pt x="278" y="419"/>
                  </a:lnTo>
                  <a:lnTo>
                    <a:pt x="280" y="412"/>
                  </a:lnTo>
                  <a:lnTo>
                    <a:pt x="282" y="406"/>
                  </a:lnTo>
                  <a:lnTo>
                    <a:pt x="284" y="401"/>
                  </a:lnTo>
                  <a:lnTo>
                    <a:pt x="289" y="397"/>
                  </a:lnTo>
                  <a:lnTo>
                    <a:pt x="294" y="393"/>
                  </a:lnTo>
                  <a:lnTo>
                    <a:pt x="300" y="391"/>
                  </a:lnTo>
                  <a:lnTo>
                    <a:pt x="304" y="389"/>
                  </a:lnTo>
                  <a:lnTo>
                    <a:pt x="310" y="392"/>
                  </a:lnTo>
                  <a:lnTo>
                    <a:pt x="321" y="397"/>
                  </a:lnTo>
                  <a:lnTo>
                    <a:pt x="332" y="400"/>
                  </a:lnTo>
                  <a:lnTo>
                    <a:pt x="341" y="401"/>
                  </a:lnTo>
                  <a:lnTo>
                    <a:pt x="351" y="401"/>
                  </a:lnTo>
                  <a:lnTo>
                    <a:pt x="360" y="400"/>
                  </a:lnTo>
                  <a:lnTo>
                    <a:pt x="370" y="400"/>
                  </a:lnTo>
                  <a:lnTo>
                    <a:pt x="378" y="402"/>
                  </a:lnTo>
                  <a:lnTo>
                    <a:pt x="386" y="406"/>
                  </a:lnTo>
                  <a:lnTo>
                    <a:pt x="395" y="410"/>
                  </a:lnTo>
                  <a:lnTo>
                    <a:pt x="401" y="411"/>
                  </a:lnTo>
                  <a:lnTo>
                    <a:pt x="404" y="411"/>
                  </a:lnTo>
                  <a:lnTo>
                    <a:pt x="407" y="410"/>
                  </a:lnTo>
                  <a:lnTo>
                    <a:pt x="409" y="406"/>
                  </a:lnTo>
                  <a:lnTo>
                    <a:pt x="411" y="401"/>
                  </a:lnTo>
                  <a:lnTo>
                    <a:pt x="414" y="393"/>
                  </a:lnTo>
                  <a:lnTo>
                    <a:pt x="417" y="385"/>
                  </a:lnTo>
                  <a:lnTo>
                    <a:pt x="421" y="382"/>
                  </a:lnTo>
                  <a:lnTo>
                    <a:pt x="425" y="380"/>
                  </a:lnTo>
                  <a:lnTo>
                    <a:pt x="430" y="378"/>
                  </a:lnTo>
                  <a:lnTo>
                    <a:pt x="436" y="376"/>
                  </a:lnTo>
                  <a:lnTo>
                    <a:pt x="448" y="373"/>
                  </a:lnTo>
                  <a:lnTo>
                    <a:pt x="455" y="370"/>
                  </a:lnTo>
                  <a:lnTo>
                    <a:pt x="457" y="368"/>
                  </a:lnTo>
                  <a:lnTo>
                    <a:pt x="457" y="366"/>
                  </a:lnTo>
                  <a:lnTo>
                    <a:pt x="457" y="362"/>
                  </a:lnTo>
                  <a:lnTo>
                    <a:pt x="457" y="357"/>
                  </a:lnTo>
                  <a:lnTo>
                    <a:pt x="454" y="344"/>
                  </a:lnTo>
                  <a:lnTo>
                    <a:pt x="451" y="331"/>
                  </a:lnTo>
                  <a:lnTo>
                    <a:pt x="448" y="324"/>
                  </a:lnTo>
                  <a:lnTo>
                    <a:pt x="446" y="319"/>
                  </a:lnTo>
                  <a:lnTo>
                    <a:pt x="442" y="315"/>
                  </a:lnTo>
                  <a:lnTo>
                    <a:pt x="439" y="312"/>
                  </a:lnTo>
                  <a:lnTo>
                    <a:pt x="421" y="306"/>
                  </a:lnTo>
                  <a:lnTo>
                    <a:pt x="406" y="300"/>
                  </a:lnTo>
                  <a:lnTo>
                    <a:pt x="402" y="297"/>
                  </a:lnTo>
                  <a:lnTo>
                    <a:pt x="400" y="291"/>
                  </a:lnTo>
                  <a:lnTo>
                    <a:pt x="397" y="285"/>
                  </a:lnTo>
                  <a:lnTo>
                    <a:pt x="396" y="279"/>
                  </a:lnTo>
                  <a:lnTo>
                    <a:pt x="396" y="272"/>
                  </a:lnTo>
                  <a:lnTo>
                    <a:pt x="397" y="267"/>
                  </a:lnTo>
                  <a:lnTo>
                    <a:pt x="397" y="265"/>
                  </a:lnTo>
                  <a:lnTo>
                    <a:pt x="400" y="263"/>
                  </a:lnTo>
                  <a:lnTo>
                    <a:pt x="401" y="262"/>
                  </a:lnTo>
                  <a:lnTo>
                    <a:pt x="403" y="261"/>
                  </a:lnTo>
                  <a:lnTo>
                    <a:pt x="411" y="260"/>
                  </a:lnTo>
                  <a:lnTo>
                    <a:pt x="421" y="259"/>
                  </a:lnTo>
                  <a:lnTo>
                    <a:pt x="425" y="257"/>
                  </a:lnTo>
                  <a:lnTo>
                    <a:pt x="428" y="255"/>
                  </a:lnTo>
                  <a:lnTo>
                    <a:pt x="432" y="252"/>
                  </a:lnTo>
                  <a:lnTo>
                    <a:pt x="434" y="248"/>
                  </a:lnTo>
                  <a:lnTo>
                    <a:pt x="438" y="240"/>
                  </a:lnTo>
                  <a:lnTo>
                    <a:pt x="441" y="234"/>
                  </a:lnTo>
                  <a:lnTo>
                    <a:pt x="445" y="233"/>
                  </a:lnTo>
                  <a:lnTo>
                    <a:pt x="447" y="233"/>
                  </a:lnTo>
                  <a:lnTo>
                    <a:pt x="451" y="234"/>
                  </a:lnTo>
                  <a:lnTo>
                    <a:pt x="455" y="236"/>
                  </a:lnTo>
                  <a:lnTo>
                    <a:pt x="459" y="240"/>
                  </a:lnTo>
                  <a:lnTo>
                    <a:pt x="463" y="241"/>
                  </a:lnTo>
                  <a:lnTo>
                    <a:pt x="466" y="242"/>
                  </a:lnTo>
                  <a:lnTo>
                    <a:pt x="470" y="242"/>
                  </a:lnTo>
                  <a:lnTo>
                    <a:pt x="472" y="241"/>
                  </a:lnTo>
                  <a:lnTo>
                    <a:pt x="474" y="240"/>
                  </a:lnTo>
                  <a:lnTo>
                    <a:pt x="476" y="237"/>
                  </a:lnTo>
                  <a:lnTo>
                    <a:pt x="478" y="235"/>
                  </a:lnTo>
                  <a:lnTo>
                    <a:pt x="483" y="228"/>
                  </a:lnTo>
                  <a:lnTo>
                    <a:pt x="485" y="219"/>
                  </a:lnTo>
                  <a:lnTo>
                    <a:pt x="485" y="211"/>
                  </a:lnTo>
                  <a:lnTo>
                    <a:pt x="485" y="203"/>
                  </a:lnTo>
                  <a:lnTo>
                    <a:pt x="483" y="196"/>
                  </a:lnTo>
                  <a:lnTo>
                    <a:pt x="482" y="189"/>
                  </a:lnTo>
                  <a:lnTo>
                    <a:pt x="483" y="186"/>
                  </a:lnTo>
                  <a:lnTo>
                    <a:pt x="484" y="184"/>
                  </a:lnTo>
                  <a:lnTo>
                    <a:pt x="486" y="183"/>
                  </a:lnTo>
                  <a:lnTo>
                    <a:pt x="491" y="183"/>
                  </a:lnTo>
                  <a:lnTo>
                    <a:pt x="495" y="181"/>
                  </a:lnTo>
                  <a:lnTo>
                    <a:pt x="498" y="181"/>
                  </a:lnTo>
                  <a:lnTo>
                    <a:pt x="502" y="179"/>
                  </a:lnTo>
                  <a:lnTo>
                    <a:pt x="503" y="177"/>
                  </a:lnTo>
                  <a:lnTo>
                    <a:pt x="507" y="170"/>
                  </a:lnTo>
                  <a:lnTo>
                    <a:pt x="507" y="160"/>
                  </a:lnTo>
                  <a:lnTo>
                    <a:pt x="507" y="147"/>
                  </a:lnTo>
                  <a:lnTo>
                    <a:pt x="507" y="133"/>
                  </a:lnTo>
                  <a:lnTo>
                    <a:pt x="508" y="118"/>
                  </a:lnTo>
                  <a:lnTo>
                    <a:pt x="510" y="108"/>
                  </a:lnTo>
                  <a:lnTo>
                    <a:pt x="515" y="97"/>
                  </a:lnTo>
                  <a:lnTo>
                    <a:pt x="518" y="83"/>
                  </a:lnTo>
                  <a:lnTo>
                    <a:pt x="522" y="68"/>
                  </a:lnTo>
                  <a:lnTo>
                    <a:pt x="523" y="57"/>
                  </a:lnTo>
                  <a:lnTo>
                    <a:pt x="523" y="42"/>
                  </a:lnTo>
                  <a:lnTo>
                    <a:pt x="521" y="30"/>
                  </a:lnTo>
                  <a:lnTo>
                    <a:pt x="521" y="27"/>
                  </a:lnTo>
                  <a:lnTo>
                    <a:pt x="523" y="23"/>
                  </a:lnTo>
                  <a:lnTo>
                    <a:pt x="527" y="19"/>
                  </a:lnTo>
                  <a:lnTo>
                    <a:pt x="533" y="15"/>
                  </a:lnTo>
                  <a:lnTo>
                    <a:pt x="539" y="10"/>
                  </a:lnTo>
                  <a:lnTo>
                    <a:pt x="548" y="5"/>
                  </a:lnTo>
                  <a:lnTo>
                    <a:pt x="553" y="4"/>
                  </a:lnTo>
                  <a:lnTo>
                    <a:pt x="558" y="2"/>
                  </a:lnTo>
                  <a:lnTo>
                    <a:pt x="564" y="2"/>
                  </a:lnTo>
                  <a:lnTo>
                    <a:pt x="571" y="1"/>
                  </a:lnTo>
                  <a:lnTo>
                    <a:pt x="585" y="1"/>
                  </a:lnTo>
                  <a:lnTo>
                    <a:pt x="598" y="1"/>
                  </a:lnTo>
                  <a:lnTo>
                    <a:pt x="610" y="0"/>
                  </a:lnTo>
                  <a:lnTo>
                    <a:pt x="618" y="0"/>
                  </a:lnTo>
                  <a:lnTo>
                    <a:pt x="622" y="1"/>
                  </a:lnTo>
                  <a:lnTo>
                    <a:pt x="624" y="2"/>
                  </a:lnTo>
                  <a:lnTo>
                    <a:pt x="628" y="4"/>
                  </a:lnTo>
                  <a:lnTo>
                    <a:pt x="631" y="8"/>
                  </a:lnTo>
                  <a:lnTo>
                    <a:pt x="635" y="13"/>
                  </a:lnTo>
                  <a:lnTo>
                    <a:pt x="637" y="19"/>
                  </a:lnTo>
                  <a:lnTo>
                    <a:pt x="640" y="25"/>
                  </a:lnTo>
                  <a:lnTo>
                    <a:pt x="642" y="30"/>
                  </a:lnTo>
                  <a:lnTo>
                    <a:pt x="644" y="38"/>
                  </a:lnTo>
                  <a:lnTo>
                    <a:pt x="648" y="45"/>
                  </a:lnTo>
                  <a:lnTo>
                    <a:pt x="653" y="53"/>
                  </a:lnTo>
                  <a:lnTo>
                    <a:pt x="659" y="60"/>
                  </a:lnTo>
                  <a:lnTo>
                    <a:pt x="665" y="67"/>
                  </a:lnTo>
                  <a:lnTo>
                    <a:pt x="672" y="74"/>
                  </a:lnTo>
                  <a:lnTo>
                    <a:pt x="679" y="79"/>
                  </a:lnTo>
                  <a:lnTo>
                    <a:pt x="686" y="83"/>
                  </a:lnTo>
                  <a:lnTo>
                    <a:pt x="703" y="88"/>
                  </a:lnTo>
                  <a:lnTo>
                    <a:pt x="721" y="91"/>
                  </a:lnTo>
                  <a:lnTo>
                    <a:pt x="730" y="92"/>
                  </a:lnTo>
                  <a:lnTo>
                    <a:pt x="740" y="92"/>
                  </a:lnTo>
                  <a:lnTo>
                    <a:pt x="748" y="91"/>
                  </a:lnTo>
                  <a:lnTo>
                    <a:pt x="756" y="90"/>
                  </a:lnTo>
                  <a:lnTo>
                    <a:pt x="769" y="89"/>
                  </a:lnTo>
                  <a:lnTo>
                    <a:pt x="782" y="88"/>
                  </a:lnTo>
                  <a:lnTo>
                    <a:pt x="788" y="88"/>
                  </a:lnTo>
                  <a:lnTo>
                    <a:pt x="794" y="88"/>
                  </a:lnTo>
                  <a:lnTo>
                    <a:pt x="800" y="90"/>
                  </a:lnTo>
                  <a:lnTo>
                    <a:pt x="806" y="91"/>
                  </a:lnTo>
                  <a:lnTo>
                    <a:pt x="811" y="96"/>
                  </a:lnTo>
                  <a:lnTo>
                    <a:pt x="816" y="101"/>
                  </a:lnTo>
                  <a:lnTo>
                    <a:pt x="819" y="107"/>
                  </a:lnTo>
                  <a:lnTo>
                    <a:pt x="823" y="114"/>
                  </a:lnTo>
                  <a:lnTo>
                    <a:pt x="828" y="128"/>
                  </a:lnTo>
                  <a:lnTo>
                    <a:pt x="832" y="141"/>
                  </a:lnTo>
                  <a:lnTo>
                    <a:pt x="835" y="145"/>
                  </a:lnTo>
                  <a:lnTo>
                    <a:pt x="838" y="147"/>
                  </a:lnTo>
                  <a:lnTo>
                    <a:pt x="842" y="148"/>
                  </a:lnTo>
                  <a:lnTo>
                    <a:pt x="847" y="148"/>
                  </a:lnTo>
                  <a:lnTo>
                    <a:pt x="851" y="147"/>
                  </a:lnTo>
                  <a:lnTo>
                    <a:pt x="856" y="145"/>
                  </a:lnTo>
                  <a:lnTo>
                    <a:pt x="860" y="140"/>
                  </a:lnTo>
                  <a:lnTo>
                    <a:pt x="863" y="135"/>
                  </a:lnTo>
                  <a:lnTo>
                    <a:pt x="869" y="126"/>
                  </a:lnTo>
                  <a:lnTo>
                    <a:pt x="875" y="118"/>
                  </a:lnTo>
                  <a:lnTo>
                    <a:pt x="883" y="114"/>
                  </a:lnTo>
                  <a:lnTo>
                    <a:pt x="895" y="108"/>
                  </a:lnTo>
                  <a:lnTo>
                    <a:pt x="901" y="104"/>
                  </a:lnTo>
                  <a:lnTo>
                    <a:pt x="907" y="99"/>
                  </a:lnTo>
                  <a:lnTo>
                    <a:pt x="913" y="96"/>
                  </a:lnTo>
                  <a:lnTo>
                    <a:pt x="917" y="91"/>
                  </a:lnTo>
                  <a:lnTo>
                    <a:pt x="919" y="86"/>
                  </a:lnTo>
                  <a:lnTo>
                    <a:pt x="921" y="82"/>
                  </a:lnTo>
                  <a:lnTo>
                    <a:pt x="923" y="77"/>
                  </a:lnTo>
                  <a:lnTo>
                    <a:pt x="921" y="73"/>
                  </a:lnTo>
                  <a:lnTo>
                    <a:pt x="920" y="70"/>
                  </a:lnTo>
                  <a:lnTo>
                    <a:pt x="920" y="65"/>
                  </a:lnTo>
                  <a:lnTo>
                    <a:pt x="920" y="60"/>
                  </a:lnTo>
                  <a:lnTo>
                    <a:pt x="921" y="57"/>
                  </a:lnTo>
                  <a:lnTo>
                    <a:pt x="924" y="52"/>
                  </a:lnTo>
                  <a:lnTo>
                    <a:pt x="927" y="48"/>
                  </a:lnTo>
                  <a:lnTo>
                    <a:pt x="931" y="44"/>
                  </a:lnTo>
                  <a:lnTo>
                    <a:pt x="936" y="41"/>
                  </a:lnTo>
                  <a:lnTo>
                    <a:pt x="948" y="35"/>
                  </a:lnTo>
                  <a:lnTo>
                    <a:pt x="963" y="30"/>
                  </a:lnTo>
                  <a:lnTo>
                    <a:pt x="977" y="27"/>
                  </a:lnTo>
                  <a:lnTo>
                    <a:pt x="989" y="25"/>
                  </a:lnTo>
                  <a:lnTo>
                    <a:pt x="994" y="23"/>
                  </a:lnTo>
                  <a:lnTo>
                    <a:pt x="999" y="23"/>
                  </a:lnTo>
                  <a:lnTo>
                    <a:pt x="1003" y="25"/>
                  </a:lnTo>
                  <a:lnTo>
                    <a:pt x="1008" y="26"/>
                  </a:lnTo>
                  <a:lnTo>
                    <a:pt x="1012" y="29"/>
                  </a:lnTo>
                  <a:lnTo>
                    <a:pt x="1015" y="33"/>
                  </a:lnTo>
                  <a:lnTo>
                    <a:pt x="1018" y="39"/>
                  </a:lnTo>
                  <a:lnTo>
                    <a:pt x="1019" y="46"/>
                  </a:lnTo>
                  <a:lnTo>
                    <a:pt x="1020" y="63"/>
                  </a:lnTo>
                  <a:lnTo>
                    <a:pt x="1021" y="78"/>
                  </a:lnTo>
                  <a:lnTo>
                    <a:pt x="1021" y="86"/>
                  </a:lnTo>
                  <a:lnTo>
                    <a:pt x="1022" y="92"/>
                  </a:lnTo>
                  <a:lnTo>
                    <a:pt x="1024" y="98"/>
                  </a:lnTo>
                  <a:lnTo>
                    <a:pt x="1025" y="102"/>
                  </a:lnTo>
                  <a:lnTo>
                    <a:pt x="1028" y="105"/>
                  </a:lnTo>
                  <a:lnTo>
                    <a:pt x="1034" y="108"/>
                  </a:lnTo>
                  <a:lnTo>
                    <a:pt x="1040" y="111"/>
                  </a:lnTo>
                  <a:lnTo>
                    <a:pt x="1049" y="112"/>
                  </a:lnTo>
                  <a:lnTo>
                    <a:pt x="1058" y="115"/>
                  </a:lnTo>
                  <a:lnTo>
                    <a:pt x="1068" y="116"/>
                  </a:lnTo>
                  <a:lnTo>
                    <a:pt x="1076" y="116"/>
                  </a:lnTo>
                  <a:lnTo>
                    <a:pt x="1085" y="116"/>
                  </a:lnTo>
                  <a:lnTo>
                    <a:pt x="1094" y="116"/>
                  </a:lnTo>
                  <a:lnTo>
                    <a:pt x="1102" y="117"/>
                  </a:lnTo>
                  <a:lnTo>
                    <a:pt x="1108" y="120"/>
                  </a:lnTo>
                  <a:lnTo>
                    <a:pt x="1114" y="123"/>
                  </a:lnTo>
                  <a:lnTo>
                    <a:pt x="1120" y="136"/>
                  </a:lnTo>
                  <a:lnTo>
                    <a:pt x="1127" y="155"/>
                  </a:lnTo>
                  <a:lnTo>
                    <a:pt x="1127" y="156"/>
                  </a:lnTo>
                  <a:lnTo>
                    <a:pt x="1126" y="156"/>
                  </a:lnTo>
                  <a:lnTo>
                    <a:pt x="1115" y="161"/>
                  </a:lnTo>
                  <a:lnTo>
                    <a:pt x="1104" y="170"/>
                  </a:lnTo>
                  <a:lnTo>
                    <a:pt x="1100" y="174"/>
                  </a:lnTo>
                  <a:lnTo>
                    <a:pt x="1096" y="179"/>
                  </a:lnTo>
                  <a:lnTo>
                    <a:pt x="1094" y="183"/>
                  </a:lnTo>
                  <a:lnTo>
                    <a:pt x="1093" y="186"/>
                  </a:lnTo>
                  <a:lnTo>
                    <a:pt x="1091" y="193"/>
                  </a:lnTo>
                  <a:lnTo>
                    <a:pt x="1089" y="199"/>
                  </a:lnTo>
                  <a:lnTo>
                    <a:pt x="1087" y="202"/>
                  </a:lnTo>
                  <a:lnTo>
                    <a:pt x="1083" y="204"/>
                  </a:lnTo>
                  <a:lnTo>
                    <a:pt x="1080" y="205"/>
                  </a:lnTo>
                  <a:lnTo>
                    <a:pt x="1076" y="205"/>
                  </a:lnTo>
                  <a:lnTo>
                    <a:pt x="1065" y="206"/>
                  </a:lnTo>
                  <a:lnTo>
                    <a:pt x="1055" y="209"/>
                  </a:lnTo>
                  <a:lnTo>
                    <a:pt x="1049" y="211"/>
                  </a:lnTo>
                  <a:lnTo>
                    <a:pt x="1044" y="215"/>
                  </a:lnTo>
                  <a:lnTo>
                    <a:pt x="1038" y="218"/>
                  </a:lnTo>
                  <a:lnTo>
                    <a:pt x="1033" y="224"/>
                  </a:lnTo>
                  <a:lnTo>
                    <a:pt x="1030" y="230"/>
                  </a:lnTo>
                  <a:lnTo>
                    <a:pt x="1027" y="237"/>
                  </a:lnTo>
                  <a:lnTo>
                    <a:pt x="1026" y="246"/>
                  </a:lnTo>
                  <a:lnTo>
                    <a:pt x="1025" y="255"/>
                  </a:lnTo>
                  <a:lnTo>
                    <a:pt x="1025" y="272"/>
                  </a:lnTo>
                  <a:lnTo>
                    <a:pt x="1026" y="284"/>
                  </a:lnTo>
                  <a:lnTo>
                    <a:pt x="1025" y="288"/>
                  </a:lnTo>
                  <a:lnTo>
                    <a:pt x="1022" y="293"/>
                  </a:lnTo>
                  <a:lnTo>
                    <a:pt x="1019" y="298"/>
                  </a:lnTo>
                  <a:lnTo>
                    <a:pt x="1014" y="303"/>
                  </a:lnTo>
                  <a:lnTo>
                    <a:pt x="1002" y="311"/>
                  </a:lnTo>
                  <a:lnTo>
                    <a:pt x="989" y="319"/>
                  </a:lnTo>
                  <a:lnTo>
                    <a:pt x="983" y="323"/>
                  </a:lnTo>
                  <a:lnTo>
                    <a:pt x="977" y="325"/>
                  </a:lnTo>
                  <a:lnTo>
                    <a:pt x="971" y="328"/>
                  </a:lnTo>
                  <a:lnTo>
                    <a:pt x="967" y="329"/>
                  </a:lnTo>
                  <a:lnTo>
                    <a:pt x="962" y="329"/>
                  </a:lnTo>
                  <a:lnTo>
                    <a:pt x="957" y="328"/>
                  </a:lnTo>
                  <a:lnTo>
                    <a:pt x="952" y="325"/>
                  </a:lnTo>
                  <a:lnTo>
                    <a:pt x="948" y="322"/>
                  </a:lnTo>
                  <a:lnTo>
                    <a:pt x="940" y="316"/>
                  </a:lnTo>
                  <a:lnTo>
                    <a:pt x="931" y="312"/>
                  </a:lnTo>
                  <a:lnTo>
                    <a:pt x="919" y="310"/>
                  </a:lnTo>
                  <a:lnTo>
                    <a:pt x="907" y="309"/>
                  </a:lnTo>
                  <a:lnTo>
                    <a:pt x="893" y="310"/>
                  </a:lnTo>
                  <a:lnTo>
                    <a:pt x="879" y="311"/>
                  </a:lnTo>
                  <a:lnTo>
                    <a:pt x="866" y="312"/>
                  </a:lnTo>
                  <a:lnTo>
                    <a:pt x="852" y="317"/>
                  </a:lnTo>
                  <a:lnTo>
                    <a:pt x="847" y="319"/>
                  </a:lnTo>
                  <a:lnTo>
                    <a:pt x="841" y="323"/>
                  </a:lnTo>
                  <a:lnTo>
                    <a:pt x="835" y="326"/>
                  </a:lnTo>
                  <a:lnTo>
                    <a:pt x="830" y="331"/>
                  </a:lnTo>
                  <a:lnTo>
                    <a:pt x="823" y="342"/>
                  </a:lnTo>
                  <a:lnTo>
                    <a:pt x="817" y="353"/>
                  </a:lnTo>
                  <a:lnTo>
                    <a:pt x="813" y="359"/>
                  </a:lnTo>
                  <a:lnTo>
                    <a:pt x="808" y="364"/>
                  </a:lnTo>
                  <a:lnTo>
                    <a:pt x="801" y="370"/>
                  </a:lnTo>
                  <a:lnTo>
                    <a:pt x="792" y="376"/>
                  </a:lnTo>
                  <a:lnTo>
                    <a:pt x="784" y="381"/>
                  </a:lnTo>
                  <a:lnTo>
                    <a:pt x="780" y="385"/>
                  </a:lnTo>
                  <a:lnTo>
                    <a:pt x="780" y="386"/>
                  </a:lnTo>
                  <a:lnTo>
                    <a:pt x="780" y="386"/>
                  </a:lnTo>
                  <a:lnTo>
                    <a:pt x="781" y="386"/>
                  </a:lnTo>
                  <a:lnTo>
                    <a:pt x="782" y="387"/>
                  </a:lnTo>
                  <a:lnTo>
                    <a:pt x="793" y="385"/>
                  </a:lnTo>
                  <a:lnTo>
                    <a:pt x="805" y="381"/>
                  </a:lnTo>
                  <a:lnTo>
                    <a:pt x="814" y="375"/>
                  </a:lnTo>
                  <a:lnTo>
                    <a:pt x="826" y="366"/>
                  </a:lnTo>
                  <a:lnTo>
                    <a:pt x="836" y="355"/>
                  </a:lnTo>
                  <a:lnTo>
                    <a:pt x="841" y="348"/>
                  </a:lnTo>
                  <a:lnTo>
                    <a:pt x="845" y="342"/>
                  </a:lnTo>
                  <a:lnTo>
                    <a:pt x="851" y="337"/>
                  </a:lnTo>
                  <a:lnTo>
                    <a:pt x="856" y="335"/>
                  </a:lnTo>
                  <a:lnTo>
                    <a:pt x="860" y="334"/>
                  </a:lnTo>
                  <a:lnTo>
                    <a:pt x="864" y="332"/>
                  </a:lnTo>
                  <a:lnTo>
                    <a:pt x="869" y="334"/>
                  </a:lnTo>
                  <a:lnTo>
                    <a:pt x="879" y="335"/>
                  </a:lnTo>
                  <a:lnTo>
                    <a:pt x="888" y="337"/>
                  </a:lnTo>
                  <a:lnTo>
                    <a:pt x="898" y="339"/>
                  </a:lnTo>
                  <a:lnTo>
                    <a:pt x="904" y="343"/>
                  </a:lnTo>
                  <a:lnTo>
                    <a:pt x="906" y="345"/>
                  </a:lnTo>
                  <a:lnTo>
                    <a:pt x="907" y="349"/>
                  </a:lnTo>
                  <a:lnTo>
                    <a:pt x="908" y="354"/>
                  </a:lnTo>
                  <a:lnTo>
                    <a:pt x="908" y="359"/>
                  </a:lnTo>
                  <a:lnTo>
                    <a:pt x="907" y="370"/>
                  </a:lnTo>
                  <a:lnTo>
                    <a:pt x="906" y="385"/>
                  </a:lnTo>
                  <a:lnTo>
                    <a:pt x="907" y="392"/>
                  </a:lnTo>
                  <a:lnTo>
                    <a:pt x="908" y="398"/>
                  </a:lnTo>
                  <a:lnTo>
                    <a:pt x="912" y="404"/>
                  </a:lnTo>
                  <a:lnTo>
                    <a:pt x="917" y="407"/>
                  </a:lnTo>
                  <a:lnTo>
                    <a:pt x="921" y="412"/>
                  </a:lnTo>
                  <a:lnTo>
                    <a:pt x="927" y="414"/>
                  </a:lnTo>
                  <a:lnTo>
                    <a:pt x="933" y="417"/>
                  </a:lnTo>
                  <a:lnTo>
                    <a:pt x="939" y="419"/>
                  </a:lnTo>
                  <a:lnTo>
                    <a:pt x="952" y="422"/>
                  </a:lnTo>
                  <a:lnTo>
                    <a:pt x="965" y="424"/>
                  </a:lnTo>
                  <a:lnTo>
                    <a:pt x="973" y="424"/>
                  </a:lnTo>
                  <a:lnTo>
                    <a:pt x="978" y="423"/>
                  </a:lnTo>
                  <a:lnTo>
                    <a:pt x="983" y="422"/>
                  </a:lnTo>
                  <a:lnTo>
                    <a:pt x="987" y="419"/>
                  </a:lnTo>
                  <a:lnTo>
                    <a:pt x="995" y="414"/>
                  </a:lnTo>
                  <a:lnTo>
                    <a:pt x="1003" y="412"/>
                  </a:lnTo>
                  <a:lnTo>
                    <a:pt x="1012" y="411"/>
                  </a:lnTo>
                  <a:lnTo>
                    <a:pt x="1021" y="410"/>
                  </a:lnTo>
                  <a:lnTo>
                    <a:pt x="1026" y="407"/>
                  </a:lnTo>
                  <a:lnTo>
                    <a:pt x="1030" y="405"/>
                  </a:lnTo>
                  <a:lnTo>
                    <a:pt x="1033" y="401"/>
                  </a:lnTo>
                  <a:lnTo>
                    <a:pt x="1036" y="397"/>
                  </a:lnTo>
                  <a:lnTo>
                    <a:pt x="1040" y="388"/>
                  </a:lnTo>
                  <a:lnTo>
                    <a:pt x="1043" y="380"/>
                  </a:lnTo>
                  <a:lnTo>
                    <a:pt x="1044" y="376"/>
                  </a:lnTo>
                  <a:lnTo>
                    <a:pt x="1047" y="373"/>
                  </a:lnTo>
                  <a:lnTo>
                    <a:pt x="1052" y="369"/>
                  </a:lnTo>
                  <a:lnTo>
                    <a:pt x="1057" y="364"/>
                  </a:lnTo>
                  <a:lnTo>
                    <a:pt x="1070" y="356"/>
                  </a:lnTo>
                  <a:lnTo>
                    <a:pt x="1083" y="344"/>
                  </a:lnTo>
                  <a:lnTo>
                    <a:pt x="1090" y="338"/>
                  </a:lnTo>
                  <a:lnTo>
                    <a:pt x="1099" y="334"/>
                  </a:lnTo>
                  <a:lnTo>
                    <a:pt x="1107" y="329"/>
                  </a:lnTo>
                  <a:lnTo>
                    <a:pt x="1115" y="325"/>
                  </a:lnTo>
                  <a:lnTo>
                    <a:pt x="1124" y="322"/>
                  </a:lnTo>
                  <a:lnTo>
                    <a:pt x="1132" y="319"/>
                  </a:lnTo>
                  <a:lnTo>
                    <a:pt x="1139" y="318"/>
                  </a:lnTo>
                  <a:lnTo>
                    <a:pt x="1145" y="317"/>
                  </a:lnTo>
                  <a:lnTo>
                    <a:pt x="1159" y="319"/>
                  </a:lnTo>
                  <a:lnTo>
                    <a:pt x="1175" y="324"/>
                  </a:lnTo>
                  <a:lnTo>
                    <a:pt x="1191" y="330"/>
                  </a:lnTo>
                  <a:lnTo>
                    <a:pt x="1208" y="337"/>
                  </a:lnTo>
                  <a:lnTo>
                    <a:pt x="1215" y="341"/>
                  </a:lnTo>
                  <a:lnTo>
                    <a:pt x="1222" y="347"/>
                  </a:lnTo>
                  <a:lnTo>
                    <a:pt x="1228" y="354"/>
                  </a:lnTo>
                  <a:lnTo>
                    <a:pt x="1235" y="361"/>
                  </a:lnTo>
                  <a:lnTo>
                    <a:pt x="1250" y="379"/>
                  </a:lnTo>
                  <a:lnTo>
                    <a:pt x="1264" y="399"/>
                  </a:lnTo>
                  <a:lnTo>
                    <a:pt x="1271" y="407"/>
                  </a:lnTo>
                  <a:lnTo>
                    <a:pt x="1278" y="414"/>
                  </a:lnTo>
                  <a:lnTo>
                    <a:pt x="1286" y="423"/>
                  </a:lnTo>
                  <a:lnTo>
                    <a:pt x="1296" y="430"/>
                  </a:lnTo>
                  <a:lnTo>
                    <a:pt x="1307" y="437"/>
                  </a:lnTo>
                  <a:lnTo>
                    <a:pt x="1317" y="443"/>
                  </a:lnTo>
                  <a:lnTo>
                    <a:pt x="1329" y="449"/>
                  </a:lnTo>
                  <a:lnTo>
                    <a:pt x="1341" y="454"/>
                  </a:lnTo>
                  <a:lnTo>
                    <a:pt x="1358" y="458"/>
                  </a:lnTo>
                  <a:lnTo>
                    <a:pt x="1374" y="462"/>
                  </a:lnTo>
                  <a:lnTo>
                    <a:pt x="1391" y="463"/>
                  </a:lnTo>
                  <a:lnTo>
                    <a:pt x="1405" y="463"/>
                  </a:lnTo>
                  <a:lnTo>
                    <a:pt x="1415" y="465"/>
                  </a:lnTo>
                  <a:lnTo>
                    <a:pt x="1423" y="469"/>
                  </a:lnTo>
                  <a:lnTo>
                    <a:pt x="1430" y="474"/>
                  </a:lnTo>
                  <a:lnTo>
                    <a:pt x="1437" y="476"/>
                  </a:lnTo>
                  <a:lnTo>
                    <a:pt x="1444" y="476"/>
                  </a:lnTo>
                  <a:lnTo>
                    <a:pt x="1456" y="474"/>
                  </a:lnTo>
                  <a:lnTo>
                    <a:pt x="1469" y="470"/>
                  </a:lnTo>
                  <a:lnTo>
                    <a:pt x="1479" y="467"/>
                  </a:lnTo>
                  <a:lnTo>
                    <a:pt x="1483" y="467"/>
                  </a:lnTo>
                  <a:lnTo>
                    <a:pt x="1486" y="465"/>
                  </a:lnTo>
                  <a:lnTo>
                    <a:pt x="1488" y="467"/>
                  </a:lnTo>
                  <a:lnTo>
                    <a:pt x="1491" y="467"/>
                  </a:lnTo>
                  <a:lnTo>
                    <a:pt x="1492" y="468"/>
                  </a:lnTo>
                  <a:lnTo>
                    <a:pt x="1493" y="470"/>
                  </a:lnTo>
                  <a:lnTo>
                    <a:pt x="1493" y="473"/>
                  </a:lnTo>
                  <a:lnTo>
                    <a:pt x="1493" y="475"/>
                  </a:lnTo>
                  <a:lnTo>
                    <a:pt x="1490" y="481"/>
                  </a:lnTo>
                  <a:lnTo>
                    <a:pt x="1485" y="487"/>
                  </a:lnTo>
                  <a:lnTo>
                    <a:pt x="1477" y="492"/>
                  </a:lnTo>
                  <a:lnTo>
                    <a:pt x="1467" y="498"/>
                  </a:lnTo>
                  <a:lnTo>
                    <a:pt x="1455" y="502"/>
                  </a:lnTo>
                  <a:lnTo>
                    <a:pt x="1439" y="509"/>
                  </a:lnTo>
                  <a:lnTo>
                    <a:pt x="1431" y="513"/>
                  </a:lnTo>
                  <a:lnTo>
                    <a:pt x="1423" y="517"/>
                  </a:lnTo>
                  <a:lnTo>
                    <a:pt x="1416" y="521"/>
                  </a:lnTo>
                  <a:lnTo>
                    <a:pt x="1410" y="525"/>
                  </a:lnTo>
                  <a:lnTo>
                    <a:pt x="1405" y="530"/>
                  </a:lnTo>
                  <a:lnTo>
                    <a:pt x="1403" y="534"/>
                  </a:lnTo>
                  <a:lnTo>
                    <a:pt x="1400" y="538"/>
                  </a:lnTo>
                  <a:lnTo>
                    <a:pt x="1399" y="542"/>
                  </a:lnTo>
                  <a:lnTo>
                    <a:pt x="1398" y="547"/>
                  </a:lnTo>
                  <a:lnTo>
                    <a:pt x="1393" y="556"/>
                  </a:lnTo>
                  <a:lnTo>
                    <a:pt x="1390" y="561"/>
                  </a:lnTo>
                  <a:lnTo>
                    <a:pt x="1389" y="565"/>
                  </a:lnTo>
                  <a:lnTo>
                    <a:pt x="1390" y="569"/>
                  </a:lnTo>
                  <a:lnTo>
                    <a:pt x="1391" y="572"/>
                  </a:lnTo>
                  <a:lnTo>
                    <a:pt x="1395" y="576"/>
                  </a:lnTo>
                  <a:lnTo>
                    <a:pt x="1398" y="578"/>
                  </a:lnTo>
                  <a:lnTo>
                    <a:pt x="1403" y="582"/>
                  </a:lnTo>
                  <a:lnTo>
                    <a:pt x="1409" y="583"/>
                  </a:lnTo>
                  <a:lnTo>
                    <a:pt x="1431" y="589"/>
                  </a:lnTo>
                  <a:lnTo>
                    <a:pt x="1444" y="591"/>
                  </a:lnTo>
                  <a:lnTo>
                    <a:pt x="1448" y="593"/>
                  </a:lnTo>
                  <a:lnTo>
                    <a:pt x="1450" y="595"/>
                  </a:lnTo>
                  <a:lnTo>
                    <a:pt x="1450" y="599"/>
                  </a:lnTo>
                  <a:lnTo>
                    <a:pt x="1450" y="602"/>
                  </a:lnTo>
                  <a:lnTo>
                    <a:pt x="1444" y="610"/>
                  </a:lnTo>
                  <a:lnTo>
                    <a:pt x="1437" y="620"/>
                  </a:lnTo>
                  <a:lnTo>
                    <a:pt x="1434" y="624"/>
                  </a:lnTo>
                  <a:lnTo>
                    <a:pt x="1428" y="627"/>
                  </a:lnTo>
                  <a:lnTo>
                    <a:pt x="1423" y="628"/>
                  </a:lnTo>
                  <a:lnTo>
                    <a:pt x="1417" y="628"/>
                  </a:lnTo>
                  <a:lnTo>
                    <a:pt x="1405" y="627"/>
                  </a:lnTo>
                  <a:lnTo>
                    <a:pt x="1396" y="625"/>
                  </a:lnTo>
                  <a:lnTo>
                    <a:pt x="1385" y="622"/>
                  </a:lnTo>
                  <a:lnTo>
                    <a:pt x="1373" y="621"/>
                  </a:lnTo>
                  <a:lnTo>
                    <a:pt x="1360" y="621"/>
                  </a:lnTo>
                  <a:lnTo>
                    <a:pt x="1347" y="621"/>
                  </a:lnTo>
                  <a:lnTo>
                    <a:pt x="1339" y="622"/>
                  </a:lnTo>
                  <a:lnTo>
                    <a:pt x="1330" y="625"/>
                  </a:lnTo>
                  <a:lnTo>
                    <a:pt x="1323" y="627"/>
                  </a:lnTo>
                  <a:lnTo>
                    <a:pt x="1317" y="631"/>
                  </a:lnTo>
                  <a:lnTo>
                    <a:pt x="1315" y="635"/>
                  </a:lnTo>
                  <a:lnTo>
                    <a:pt x="1314" y="641"/>
                  </a:lnTo>
                  <a:lnTo>
                    <a:pt x="1314" y="644"/>
                  </a:lnTo>
                  <a:lnTo>
                    <a:pt x="1314" y="647"/>
                  </a:lnTo>
                  <a:lnTo>
                    <a:pt x="1316" y="650"/>
                  </a:lnTo>
                  <a:lnTo>
                    <a:pt x="1317" y="652"/>
                  </a:lnTo>
                  <a:lnTo>
                    <a:pt x="1320" y="654"/>
                  </a:lnTo>
                  <a:lnTo>
                    <a:pt x="1323" y="656"/>
                  </a:lnTo>
                  <a:lnTo>
                    <a:pt x="1326" y="657"/>
                  </a:lnTo>
                  <a:lnTo>
                    <a:pt x="1329" y="657"/>
                  </a:lnTo>
                  <a:lnTo>
                    <a:pt x="1337" y="656"/>
                  </a:lnTo>
                  <a:lnTo>
                    <a:pt x="1343" y="657"/>
                  </a:lnTo>
                  <a:lnTo>
                    <a:pt x="1351" y="658"/>
                  </a:lnTo>
                  <a:lnTo>
                    <a:pt x="1355" y="660"/>
                  </a:lnTo>
                  <a:lnTo>
                    <a:pt x="1360" y="664"/>
                  </a:lnTo>
                  <a:lnTo>
                    <a:pt x="1364" y="669"/>
                  </a:lnTo>
                  <a:lnTo>
                    <a:pt x="1366" y="671"/>
                  </a:lnTo>
                  <a:lnTo>
                    <a:pt x="1368" y="672"/>
                  </a:lnTo>
                  <a:lnTo>
                    <a:pt x="1371" y="672"/>
                  </a:lnTo>
                  <a:lnTo>
                    <a:pt x="1372" y="672"/>
                  </a:lnTo>
                  <a:lnTo>
                    <a:pt x="1378" y="666"/>
                  </a:lnTo>
                  <a:lnTo>
                    <a:pt x="1383" y="660"/>
                  </a:lnTo>
                  <a:lnTo>
                    <a:pt x="1389" y="656"/>
                  </a:lnTo>
                  <a:lnTo>
                    <a:pt x="1395" y="652"/>
                  </a:lnTo>
                  <a:lnTo>
                    <a:pt x="1402" y="650"/>
                  </a:lnTo>
                  <a:lnTo>
                    <a:pt x="1409" y="649"/>
                  </a:lnTo>
                  <a:lnTo>
                    <a:pt x="1417" y="647"/>
                  </a:lnTo>
                  <a:lnTo>
                    <a:pt x="1427" y="647"/>
                  </a:lnTo>
                  <a:lnTo>
                    <a:pt x="1436" y="649"/>
                  </a:lnTo>
                  <a:lnTo>
                    <a:pt x="1443" y="650"/>
                  </a:lnTo>
                  <a:lnTo>
                    <a:pt x="1447" y="652"/>
                  </a:lnTo>
                  <a:lnTo>
                    <a:pt x="1449" y="653"/>
                  </a:lnTo>
                  <a:lnTo>
                    <a:pt x="1450" y="656"/>
                  </a:lnTo>
                  <a:lnTo>
                    <a:pt x="1450" y="658"/>
                  </a:lnTo>
                  <a:lnTo>
                    <a:pt x="1450" y="664"/>
                  </a:lnTo>
                  <a:lnTo>
                    <a:pt x="1448" y="669"/>
                  </a:lnTo>
                  <a:lnTo>
                    <a:pt x="1443" y="675"/>
                  </a:lnTo>
                  <a:lnTo>
                    <a:pt x="1435" y="683"/>
                  </a:lnTo>
                  <a:lnTo>
                    <a:pt x="1431" y="687"/>
                  </a:lnTo>
                  <a:lnTo>
                    <a:pt x="1430" y="690"/>
                  </a:lnTo>
                  <a:lnTo>
                    <a:pt x="1429" y="694"/>
                  </a:lnTo>
                  <a:lnTo>
                    <a:pt x="1430" y="696"/>
                  </a:lnTo>
                  <a:lnTo>
                    <a:pt x="1435" y="702"/>
                  </a:lnTo>
                  <a:lnTo>
                    <a:pt x="1441" y="707"/>
                  </a:lnTo>
                  <a:lnTo>
                    <a:pt x="1447" y="710"/>
                  </a:lnTo>
                  <a:lnTo>
                    <a:pt x="1452" y="714"/>
                  </a:lnTo>
                  <a:lnTo>
                    <a:pt x="1453" y="715"/>
                  </a:lnTo>
                  <a:lnTo>
                    <a:pt x="1453" y="717"/>
                  </a:lnTo>
                  <a:lnTo>
                    <a:pt x="1452" y="720"/>
                  </a:lnTo>
                  <a:lnTo>
                    <a:pt x="1449" y="721"/>
                  </a:lnTo>
                  <a:lnTo>
                    <a:pt x="1444" y="727"/>
                  </a:lnTo>
                  <a:lnTo>
                    <a:pt x="1441" y="732"/>
                  </a:lnTo>
                  <a:lnTo>
                    <a:pt x="1441" y="736"/>
                  </a:lnTo>
                  <a:lnTo>
                    <a:pt x="1441" y="741"/>
                  </a:lnTo>
                  <a:lnTo>
                    <a:pt x="1442" y="745"/>
                  </a:lnTo>
                  <a:lnTo>
                    <a:pt x="1443" y="748"/>
                  </a:lnTo>
                  <a:lnTo>
                    <a:pt x="1448" y="748"/>
                  </a:lnTo>
                  <a:lnTo>
                    <a:pt x="1454" y="745"/>
                  </a:lnTo>
                  <a:lnTo>
                    <a:pt x="1459" y="742"/>
                  </a:lnTo>
                  <a:lnTo>
                    <a:pt x="1461" y="742"/>
                  </a:lnTo>
                  <a:lnTo>
                    <a:pt x="1463" y="742"/>
                  </a:lnTo>
                  <a:lnTo>
                    <a:pt x="1466" y="744"/>
                  </a:lnTo>
                  <a:lnTo>
                    <a:pt x="1466" y="745"/>
                  </a:lnTo>
                  <a:lnTo>
                    <a:pt x="1467" y="748"/>
                  </a:lnTo>
                  <a:lnTo>
                    <a:pt x="1466" y="753"/>
                  </a:lnTo>
                  <a:lnTo>
                    <a:pt x="1465" y="758"/>
                  </a:lnTo>
                  <a:lnTo>
                    <a:pt x="1463" y="763"/>
                  </a:lnTo>
                  <a:lnTo>
                    <a:pt x="1460" y="769"/>
                  </a:lnTo>
                  <a:lnTo>
                    <a:pt x="1456" y="773"/>
                  </a:lnTo>
                  <a:lnTo>
                    <a:pt x="1452" y="777"/>
                  </a:lnTo>
                  <a:lnTo>
                    <a:pt x="1442" y="784"/>
                  </a:lnTo>
                  <a:lnTo>
                    <a:pt x="1434" y="789"/>
                  </a:lnTo>
                  <a:lnTo>
                    <a:pt x="1425" y="792"/>
                  </a:lnTo>
                  <a:lnTo>
                    <a:pt x="1418" y="792"/>
                  </a:lnTo>
                  <a:lnTo>
                    <a:pt x="1416" y="792"/>
                  </a:lnTo>
                  <a:lnTo>
                    <a:pt x="1414" y="791"/>
                  </a:lnTo>
                  <a:lnTo>
                    <a:pt x="1411" y="789"/>
                  </a:lnTo>
                  <a:lnTo>
                    <a:pt x="1410" y="786"/>
                  </a:lnTo>
                  <a:lnTo>
                    <a:pt x="1408" y="778"/>
                  </a:lnTo>
                  <a:lnTo>
                    <a:pt x="1406" y="765"/>
                  </a:lnTo>
                  <a:lnTo>
                    <a:pt x="1405" y="753"/>
                  </a:lnTo>
                  <a:lnTo>
                    <a:pt x="1405" y="742"/>
                  </a:lnTo>
                  <a:lnTo>
                    <a:pt x="1405" y="733"/>
                  </a:lnTo>
                  <a:lnTo>
                    <a:pt x="1405" y="726"/>
                  </a:lnTo>
                  <a:lnTo>
                    <a:pt x="1404" y="721"/>
                  </a:lnTo>
                  <a:lnTo>
                    <a:pt x="1403" y="717"/>
                  </a:lnTo>
                  <a:lnTo>
                    <a:pt x="1398" y="714"/>
                  </a:lnTo>
                  <a:lnTo>
                    <a:pt x="1391" y="713"/>
                  </a:lnTo>
                  <a:lnTo>
                    <a:pt x="1385" y="712"/>
                  </a:lnTo>
                  <a:lnTo>
                    <a:pt x="1383" y="713"/>
                  </a:lnTo>
                  <a:lnTo>
                    <a:pt x="1381" y="716"/>
                  </a:lnTo>
                  <a:lnTo>
                    <a:pt x="1384" y="723"/>
                  </a:lnTo>
                  <a:lnTo>
                    <a:pt x="1385" y="735"/>
                  </a:lnTo>
                  <a:lnTo>
                    <a:pt x="1385" y="751"/>
                  </a:lnTo>
                  <a:lnTo>
                    <a:pt x="1385" y="766"/>
                  </a:lnTo>
                  <a:lnTo>
                    <a:pt x="1385" y="779"/>
                  </a:lnTo>
                  <a:lnTo>
                    <a:pt x="1385" y="783"/>
                  </a:lnTo>
                  <a:lnTo>
                    <a:pt x="1383" y="785"/>
                  </a:lnTo>
                  <a:lnTo>
                    <a:pt x="1380" y="788"/>
                  </a:lnTo>
                  <a:lnTo>
                    <a:pt x="1377" y="789"/>
                  </a:lnTo>
                  <a:lnTo>
                    <a:pt x="1370" y="790"/>
                  </a:lnTo>
                  <a:lnTo>
                    <a:pt x="1361" y="792"/>
                  </a:lnTo>
                  <a:lnTo>
                    <a:pt x="1353" y="795"/>
                  </a:lnTo>
                  <a:lnTo>
                    <a:pt x="1345" y="795"/>
                  </a:lnTo>
                  <a:lnTo>
                    <a:pt x="1337" y="792"/>
                  </a:lnTo>
                  <a:lnTo>
                    <a:pt x="1333" y="790"/>
                  </a:lnTo>
                  <a:lnTo>
                    <a:pt x="1330" y="785"/>
                  </a:lnTo>
                  <a:lnTo>
                    <a:pt x="1328" y="779"/>
                  </a:lnTo>
                  <a:lnTo>
                    <a:pt x="1327" y="773"/>
                  </a:lnTo>
                  <a:lnTo>
                    <a:pt x="1326" y="765"/>
                  </a:lnTo>
                  <a:lnTo>
                    <a:pt x="1324" y="759"/>
                  </a:lnTo>
                  <a:lnTo>
                    <a:pt x="1322" y="755"/>
                  </a:lnTo>
                  <a:lnTo>
                    <a:pt x="1320" y="754"/>
                  </a:lnTo>
                  <a:lnTo>
                    <a:pt x="1318" y="754"/>
                  </a:lnTo>
                  <a:lnTo>
                    <a:pt x="1317" y="755"/>
                  </a:lnTo>
                  <a:lnTo>
                    <a:pt x="1316" y="758"/>
                  </a:lnTo>
                  <a:lnTo>
                    <a:pt x="1311" y="763"/>
                  </a:lnTo>
                  <a:lnTo>
                    <a:pt x="1304" y="766"/>
                  </a:lnTo>
                  <a:lnTo>
                    <a:pt x="1297" y="779"/>
                  </a:lnTo>
                  <a:lnTo>
                    <a:pt x="1286" y="803"/>
                  </a:lnTo>
                  <a:lnTo>
                    <a:pt x="1276" y="827"/>
                  </a:lnTo>
                  <a:lnTo>
                    <a:pt x="1271" y="838"/>
                  </a:lnTo>
                  <a:lnTo>
                    <a:pt x="1271" y="840"/>
                  </a:lnTo>
                  <a:lnTo>
                    <a:pt x="1273" y="841"/>
                  </a:lnTo>
                  <a:lnTo>
                    <a:pt x="1276" y="842"/>
                  </a:lnTo>
                  <a:lnTo>
                    <a:pt x="1279" y="842"/>
                  </a:lnTo>
                  <a:lnTo>
                    <a:pt x="1289" y="841"/>
                  </a:lnTo>
                  <a:lnTo>
                    <a:pt x="1298" y="839"/>
                  </a:lnTo>
                  <a:lnTo>
                    <a:pt x="1305" y="835"/>
                  </a:lnTo>
                  <a:lnTo>
                    <a:pt x="1313" y="834"/>
                  </a:lnTo>
                  <a:lnTo>
                    <a:pt x="1321" y="833"/>
                  </a:lnTo>
                  <a:lnTo>
                    <a:pt x="1332" y="834"/>
                  </a:lnTo>
                  <a:lnTo>
                    <a:pt x="1334" y="835"/>
                  </a:lnTo>
                  <a:lnTo>
                    <a:pt x="1336" y="836"/>
                  </a:lnTo>
                  <a:lnTo>
                    <a:pt x="1337" y="840"/>
                  </a:lnTo>
                  <a:lnTo>
                    <a:pt x="1339" y="842"/>
                  </a:lnTo>
                  <a:lnTo>
                    <a:pt x="1341" y="849"/>
                  </a:lnTo>
                  <a:lnTo>
                    <a:pt x="1345" y="854"/>
                  </a:lnTo>
                  <a:lnTo>
                    <a:pt x="1348" y="858"/>
                  </a:lnTo>
                  <a:lnTo>
                    <a:pt x="1353" y="860"/>
                  </a:lnTo>
                  <a:lnTo>
                    <a:pt x="1357" y="860"/>
                  </a:lnTo>
                  <a:lnTo>
                    <a:pt x="1360" y="861"/>
                  </a:lnTo>
                  <a:lnTo>
                    <a:pt x="1365" y="862"/>
                  </a:lnTo>
                  <a:lnTo>
                    <a:pt x="1368" y="866"/>
                  </a:lnTo>
                  <a:lnTo>
                    <a:pt x="1372" y="872"/>
                  </a:lnTo>
                  <a:lnTo>
                    <a:pt x="1374" y="880"/>
                  </a:lnTo>
                  <a:lnTo>
                    <a:pt x="1376" y="890"/>
                  </a:lnTo>
                  <a:lnTo>
                    <a:pt x="1376" y="902"/>
                  </a:lnTo>
                  <a:lnTo>
                    <a:pt x="1374" y="906"/>
                  </a:lnTo>
                  <a:lnTo>
                    <a:pt x="1373" y="910"/>
                  </a:lnTo>
                  <a:lnTo>
                    <a:pt x="1372" y="912"/>
                  </a:lnTo>
                  <a:lnTo>
                    <a:pt x="1370" y="914"/>
                  </a:lnTo>
                  <a:lnTo>
                    <a:pt x="1367" y="914"/>
                  </a:lnTo>
                  <a:lnTo>
                    <a:pt x="1364" y="914"/>
                  </a:lnTo>
                  <a:lnTo>
                    <a:pt x="1358" y="911"/>
                  </a:lnTo>
                  <a:lnTo>
                    <a:pt x="1352" y="909"/>
                  </a:lnTo>
                  <a:lnTo>
                    <a:pt x="1346" y="905"/>
                  </a:lnTo>
                  <a:lnTo>
                    <a:pt x="1339" y="903"/>
                  </a:lnTo>
                  <a:lnTo>
                    <a:pt x="1330" y="901"/>
                  </a:lnTo>
                  <a:lnTo>
                    <a:pt x="1322" y="899"/>
                  </a:lnTo>
                  <a:lnTo>
                    <a:pt x="1315" y="899"/>
                  </a:lnTo>
                  <a:lnTo>
                    <a:pt x="1309" y="902"/>
                  </a:lnTo>
                  <a:lnTo>
                    <a:pt x="1308" y="903"/>
                  </a:lnTo>
                  <a:lnTo>
                    <a:pt x="1305" y="905"/>
                  </a:lnTo>
                  <a:lnTo>
                    <a:pt x="1305" y="908"/>
                  </a:lnTo>
                  <a:lnTo>
                    <a:pt x="1305" y="911"/>
                  </a:lnTo>
                  <a:lnTo>
                    <a:pt x="1307" y="914"/>
                  </a:lnTo>
                  <a:lnTo>
                    <a:pt x="1308" y="916"/>
                  </a:lnTo>
                  <a:lnTo>
                    <a:pt x="1310" y="918"/>
                  </a:lnTo>
                  <a:lnTo>
                    <a:pt x="1314" y="921"/>
                  </a:lnTo>
                  <a:lnTo>
                    <a:pt x="1321" y="924"/>
                  </a:lnTo>
                  <a:lnTo>
                    <a:pt x="1330" y="928"/>
                  </a:lnTo>
                  <a:lnTo>
                    <a:pt x="1348" y="934"/>
                  </a:lnTo>
                  <a:lnTo>
                    <a:pt x="1361" y="940"/>
                  </a:lnTo>
                  <a:lnTo>
                    <a:pt x="1365" y="943"/>
                  </a:lnTo>
                  <a:lnTo>
                    <a:pt x="1367" y="947"/>
                  </a:lnTo>
                  <a:lnTo>
                    <a:pt x="1370" y="950"/>
                  </a:lnTo>
                  <a:lnTo>
                    <a:pt x="1371" y="955"/>
                  </a:lnTo>
                  <a:lnTo>
                    <a:pt x="1372" y="960"/>
                  </a:lnTo>
                  <a:lnTo>
                    <a:pt x="1371" y="965"/>
                  </a:lnTo>
                  <a:lnTo>
                    <a:pt x="1370" y="971"/>
                  </a:lnTo>
                  <a:lnTo>
                    <a:pt x="1367" y="977"/>
                  </a:lnTo>
                  <a:lnTo>
                    <a:pt x="1360" y="987"/>
                  </a:lnTo>
                  <a:lnTo>
                    <a:pt x="1354" y="993"/>
                  </a:lnTo>
                  <a:lnTo>
                    <a:pt x="1348" y="998"/>
                  </a:lnTo>
                  <a:lnTo>
                    <a:pt x="1343" y="1002"/>
                  </a:lnTo>
                  <a:lnTo>
                    <a:pt x="1340" y="1004"/>
                  </a:lnTo>
                  <a:lnTo>
                    <a:pt x="1335" y="1006"/>
                  </a:lnTo>
                  <a:lnTo>
                    <a:pt x="1330" y="1007"/>
                  </a:lnTo>
                  <a:lnTo>
                    <a:pt x="1326" y="1009"/>
                  </a:lnTo>
                  <a:lnTo>
                    <a:pt x="1315" y="1011"/>
                  </a:lnTo>
                  <a:lnTo>
                    <a:pt x="1304" y="1012"/>
                  </a:lnTo>
                  <a:lnTo>
                    <a:pt x="1299" y="1015"/>
                  </a:lnTo>
                  <a:lnTo>
                    <a:pt x="1297" y="1017"/>
                  </a:lnTo>
                  <a:lnTo>
                    <a:pt x="1297" y="1021"/>
                  </a:lnTo>
                  <a:lnTo>
                    <a:pt x="1298" y="1025"/>
                  </a:lnTo>
                  <a:lnTo>
                    <a:pt x="1302" y="1035"/>
                  </a:lnTo>
                  <a:lnTo>
                    <a:pt x="1308" y="1043"/>
                  </a:lnTo>
                  <a:lnTo>
                    <a:pt x="1315" y="1053"/>
                  </a:lnTo>
                  <a:lnTo>
                    <a:pt x="1324" y="1063"/>
                  </a:lnTo>
                  <a:lnTo>
                    <a:pt x="1336" y="1073"/>
                  </a:lnTo>
                  <a:lnTo>
                    <a:pt x="1345" y="1079"/>
                  </a:lnTo>
                  <a:lnTo>
                    <a:pt x="1353" y="1081"/>
                  </a:lnTo>
                  <a:lnTo>
                    <a:pt x="1360" y="1085"/>
                  </a:lnTo>
                  <a:lnTo>
                    <a:pt x="1364" y="1087"/>
                  </a:lnTo>
                  <a:lnTo>
                    <a:pt x="1365" y="1088"/>
                  </a:lnTo>
                  <a:lnTo>
                    <a:pt x="1365" y="1089"/>
                  </a:lnTo>
                  <a:lnTo>
                    <a:pt x="1364" y="1092"/>
                  </a:lnTo>
                  <a:lnTo>
                    <a:pt x="1360" y="1097"/>
                  </a:lnTo>
                  <a:lnTo>
                    <a:pt x="1358" y="1104"/>
                  </a:lnTo>
                  <a:lnTo>
                    <a:pt x="1355" y="1113"/>
                  </a:lnTo>
                  <a:lnTo>
                    <a:pt x="1354" y="1124"/>
                  </a:lnTo>
                  <a:lnTo>
                    <a:pt x="1355" y="1130"/>
                  </a:lnTo>
                  <a:lnTo>
                    <a:pt x="1358" y="1136"/>
                  </a:lnTo>
                  <a:lnTo>
                    <a:pt x="1361" y="1141"/>
                  </a:lnTo>
                  <a:lnTo>
                    <a:pt x="1366" y="1147"/>
                  </a:lnTo>
                  <a:lnTo>
                    <a:pt x="1376" y="1155"/>
                  </a:lnTo>
                  <a:lnTo>
                    <a:pt x="1381" y="1161"/>
                  </a:lnTo>
                  <a:lnTo>
                    <a:pt x="1385" y="1167"/>
                  </a:lnTo>
                  <a:lnTo>
                    <a:pt x="1390" y="1174"/>
                  </a:lnTo>
                  <a:lnTo>
                    <a:pt x="1392" y="1182"/>
                  </a:lnTo>
                  <a:lnTo>
                    <a:pt x="1393" y="1191"/>
                  </a:lnTo>
                  <a:lnTo>
                    <a:pt x="1393" y="1194"/>
                  </a:lnTo>
                  <a:lnTo>
                    <a:pt x="1392" y="1198"/>
                  </a:lnTo>
                  <a:lnTo>
                    <a:pt x="1391" y="1200"/>
                  </a:lnTo>
                  <a:lnTo>
                    <a:pt x="1389" y="1202"/>
                  </a:lnTo>
                  <a:lnTo>
                    <a:pt x="1383" y="1205"/>
                  </a:lnTo>
                  <a:lnTo>
                    <a:pt x="1378" y="1205"/>
                  </a:lnTo>
                  <a:lnTo>
                    <a:pt x="1372" y="1204"/>
                  </a:lnTo>
                  <a:lnTo>
                    <a:pt x="1366" y="1199"/>
                  </a:lnTo>
                  <a:lnTo>
                    <a:pt x="1360" y="1194"/>
                  </a:lnTo>
                  <a:lnTo>
                    <a:pt x="1355" y="1189"/>
                  </a:lnTo>
                  <a:lnTo>
                    <a:pt x="1351" y="1185"/>
                  </a:lnTo>
                  <a:lnTo>
                    <a:pt x="1345" y="1181"/>
                  </a:lnTo>
                  <a:lnTo>
                    <a:pt x="1341" y="1180"/>
                  </a:lnTo>
                  <a:lnTo>
                    <a:pt x="1337" y="1179"/>
                  </a:lnTo>
                  <a:lnTo>
                    <a:pt x="1333" y="1177"/>
                  </a:lnTo>
                  <a:lnTo>
                    <a:pt x="1328" y="1177"/>
                  </a:lnTo>
                  <a:lnTo>
                    <a:pt x="1322" y="1179"/>
                  </a:lnTo>
                  <a:lnTo>
                    <a:pt x="1318" y="1180"/>
                  </a:lnTo>
                  <a:lnTo>
                    <a:pt x="1316" y="1181"/>
                  </a:lnTo>
                  <a:lnTo>
                    <a:pt x="1314" y="1183"/>
                  </a:lnTo>
                  <a:lnTo>
                    <a:pt x="1311" y="1191"/>
                  </a:lnTo>
                  <a:lnTo>
                    <a:pt x="1310" y="1200"/>
                  </a:lnTo>
                  <a:lnTo>
                    <a:pt x="1309" y="1206"/>
                  </a:lnTo>
                  <a:lnTo>
                    <a:pt x="1308" y="1211"/>
                  </a:lnTo>
                  <a:lnTo>
                    <a:pt x="1307" y="1215"/>
                  </a:lnTo>
                  <a:lnTo>
                    <a:pt x="1304" y="1219"/>
                  </a:lnTo>
                  <a:lnTo>
                    <a:pt x="1302" y="1223"/>
                  </a:lnTo>
                  <a:lnTo>
                    <a:pt x="1298" y="1225"/>
                  </a:lnTo>
                  <a:lnTo>
                    <a:pt x="1296" y="1227"/>
                  </a:lnTo>
                  <a:lnTo>
                    <a:pt x="1292" y="1229"/>
                  </a:lnTo>
                  <a:lnTo>
                    <a:pt x="1290" y="1230"/>
                  </a:lnTo>
                  <a:lnTo>
                    <a:pt x="1289" y="1232"/>
                  </a:lnTo>
                  <a:lnTo>
                    <a:pt x="1290" y="1236"/>
                  </a:lnTo>
                  <a:lnTo>
                    <a:pt x="1292" y="1239"/>
                  </a:lnTo>
                  <a:lnTo>
                    <a:pt x="1295" y="1243"/>
                  </a:lnTo>
                  <a:lnTo>
                    <a:pt x="1296" y="1248"/>
                  </a:lnTo>
                  <a:lnTo>
                    <a:pt x="1297" y="1252"/>
                  </a:lnTo>
                  <a:lnTo>
                    <a:pt x="1298" y="1258"/>
                  </a:lnTo>
                  <a:lnTo>
                    <a:pt x="1297" y="1262"/>
                  </a:lnTo>
                  <a:lnTo>
                    <a:pt x="1295" y="1265"/>
                  </a:lnTo>
                  <a:lnTo>
                    <a:pt x="1291" y="1268"/>
                  </a:lnTo>
                  <a:lnTo>
                    <a:pt x="1288" y="1269"/>
                  </a:lnTo>
                  <a:lnTo>
                    <a:pt x="1284" y="1269"/>
                  </a:lnTo>
                  <a:lnTo>
                    <a:pt x="1280" y="1268"/>
                  </a:lnTo>
                  <a:lnTo>
                    <a:pt x="1277" y="1265"/>
                  </a:lnTo>
                  <a:lnTo>
                    <a:pt x="1276" y="1262"/>
                  </a:lnTo>
                  <a:lnTo>
                    <a:pt x="1273" y="1259"/>
                  </a:lnTo>
                  <a:lnTo>
                    <a:pt x="1271" y="1256"/>
                  </a:lnTo>
                  <a:lnTo>
                    <a:pt x="1269" y="1255"/>
                  </a:lnTo>
                  <a:lnTo>
                    <a:pt x="1266" y="1252"/>
                  </a:lnTo>
                  <a:lnTo>
                    <a:pt x="1264" y="1252"/>
                  </a:lnTo>
                  <a:lnTo>
                    <a:pt x="1261" y="1252"/>
                  </a:lnTo>
                  <a:lnTo>
                    <a:pt x="1259" y="1254"/>
                  </a:lnTo>
                  <a:lnTo>
                    <a:pt x="1257" y="1255"/>
                  </a:lnTo>
                  <a:lnTo>
                    <a:pt x="1254" y="1257"/>
                  </a:lnTo>
                  <a:lnTo>
                    <a:pt x="1253" y="1259"/>
                  </a:lnTo>
                  <a:lnTo>
                    <a:pt x="1252" y="1263"/>
                  </a:lnTo>
                  <a:lnTo>
                    <a:pt x="1251" y="1267"/>
                  </a:lnTo>
                  <a:lnTo>
                    <a:pt x="1251" y="1270"/>
                  </a:lnTo>
                  <a:lnTo>
                    <a:pt x="1252" y="1273"/>
                  </a:lnTo>
                  <a:lnTo>
                    <a:pt x="1253" y="1275"/>
                  </a:lnTo>
                  <a:lnTo>
                    <a:pt x="1255" y="1277"/>
                  </a:lnTo>
                  <a:lnTo>
                    <a:pt x="1259" y="1280"/>
                  </a:lnTo>
                  <a:lnTo>
                    <a:pt x="1261" y="1283"/>
                  </a:lnTo>
                  <a:lnTo>
                    <a:pt x="1261" y="1287"/>
                  </a:lnTo>
                  <a:lnTo>
                    <a:pt x="1261" y="1293"/>
                  </a:lnTo>
                  <a:lnTo>
                    <a:pt x="1261" y="1295"/>
                  </a:lnTo>
                  <a:lnTo>
                    <a:pt x="1260" y="1297"/>
                  </a:lnTo>
                  <a:lnTo>
                    <a:pt x="1259" y="1299"/>
                  </a:lnTo>
                  <a:lnTo>
                    <a:pt x="1257" y="1301"/>
                  </a:lnTo>
                  <a:lnTo>
                    <a:pt x="1251" y="1303"/>
                  </a:lnTo>
                  <a:lnTo>
                    <a:pt x="1244" y="1305"/>
                  </a:lnTo>
                  <a:lnTo>
                    <a:pt x="1238" y="1305"/>
                  </a:lnTo>
                  <a:lnTo>
                    <a:pt x="1233" y="1307"/>
                  </a:lnTo>
                  <a:lnTo>
                    <a:pt x="1229" y="1309"/>
                  </a:lnTo>
                  <a:lnTo>
                    <a:pt x="1223" y="1313"/>
                  </a:lnTo>
                  <a:lnTo>
                    <a:pt x="1220" y="1315"/>
                  </a:lnTo>
                  <a:lnTo>
                    <a:pt x="1216" y="1317"/>
                  </a:lnTo>
                  <a:lnTo>
                    <a:pt x="1214" y="1317"/>
                  </a:lnTo>
                  <a:lnTo>
                    <a:pt x="1210" y="1315"/>
                  </a:lnTo>
                  <a:lnTo>
                    <a:pt x="1207" y="1313"/>
                  </a:lnTo>
                  <a:lnTo>
                    <a:pt x="1203" y="1308"/>
                  </a:lnTo>
                  <a:lnTo>
                    <a:pt x="1201" y="1300"/>
                  </a:lnTo>
                  <a:lnTo>
                    <a:pt x="1198" y="1289"/>
                  </a:lnTo>
                  <a:lnTo>
                    <a:pt x="1200" y="1284"/>
                  </a:lnTo>
                  <a:lnTo>
                    <a:pt x="1202" y="1280"/>
                  </a:lnTo>
                  <a:lnTo>
                    <a:pt x="1206" y="1275"/>
                  </a:lnTo>
                  <a:lnTo>
                    <a:pt x="1211" y="1273"/>
                  </a:lnTo>
                  <a:lnTo>
                    <a:pt x="1215" y="1271"/>
                  </a:lnTo>
                  <a:lnTo>
                    <a:pt x="1217" y="1270"/>
                  </a:lnTo>
                  <a:lnTo>
                    <a:pt x="1220" y="1268"/>
                  </a:lnTo>
                  <a:lnTo>
                    <a:pt x="1222" y="1264"/>
                  </a:lnTo>
                  <a:lnTo>
                    <a:pt x="1226" y="1258"/>
                  </a:lnTo>
                  <a:lnTo>
                    <a:pt x="1229" y="1250"/>
                  </a:lnTo>
                  <a:lnTo>
                    <a:pt x="1239" y="1240"/>
                  </a:lnTo>
                  <a:lnTo>
                    <a:pt x="1250" y="1232"/>
                  </a:lnTo>
                  <a:lnTo>
                    <a:pt x="1251" y="1225"/>
                  </a:lnTo>
                  <a:lnTo>
                    <a:pt x="1250" y="1218"/>
                  </a:lnTo>
                  <a:lnTo>
                    <a:pt x="1248" y="1212"/>
                  </a:lnTo>
                  <a:lnTo>
                    <a:pt x="1248" y="1206"/>
                  </a:lnTo>
                  <a:lnTo>
                    <a:pt x="1247" y="1198"/>
                  </a:lnTo>
                  <a:lnTo>
                    <a:pt x="1247" y="1189"/>
                  </a:lnTo>
                  <a:lnTo>
                    <a:pt x="1245" y="1183"/>
                  </a:lnTo>
                  <a:lnTo>
                    <a:pt x="1242" y="1179"/>
                  </a:lnTo>
                  <a:lnTo>
                    <a:pt x="1234" y="1175"/>
                  </a:lnTo>
                  <a:lnTo>
                    <a:pt x="1222" y="1170"/>
                  </a:lnTo>
                  <a:lnTo>
                    <a:pt x="1220" y="1170"/>
                  </a:lnTo>
                  <a:lnTo>
                    <a:pt x="1217" y="1172"/>
                  </a:lnTo>
                  <a:lnTo>
                    <a:pt x="1213" y="1175"/>
                  </a:lnTo>
                  <a:lnTo>
                    <a:pt x="1209" y="1177"/>
                  </a:lnTo>
                  <a:lnTo>
                    <a:pt x="1202" y="1185"/>
                  </a:lnTo>
                  <a:lnTo>
                    <a:pt x="1198" y="1191"/>
                  </a:lnTo>
                  <a:lnTo>
                    <a:pt x="1195" y="1194"/>
                  </a:lnTo>
                  <a:lnTo>
                    <a:pt x="1190" y="1196"/>
                  </a:lnTo>
                  <a:lnTo>
                    <a:pt x="1185" y="1198"/>
                  </a:lnTo>
                  <a:lnTo>
                    <a:pt x="1178" y="1198"/>
                  </a:lnTo>
                  <a:lnTo>
                    <a:pt x="1172" y="1199"/>
                  </a:lnTo>
                  <a:lnTo>
                    <a:pt x="1167" y="1200"/>
                  </a:lnTo>
                  <a:lnTo>
                    <a:pt x="1163" y="1202"/>
                  </a:lnTo>
                  <a:lnTo>
                    <a:pt x="1162" y="1205"/>
                  </a:lnTo>
                  <a:lnTo>
                    <a:pt x="1162" y="1208"/>
                  </a:lnTo>
                  <a:lnTo>
                    <a:pt x="1162" y="1212"/>
                  </a:lnTo>
                  <a:lnTo>
                    <a:pt x="1164" y="1213"/>
                  </a:lnTo>
                  <a:lnTo>
                    <a:pt x="1165" y="1215"/>
                  </a:lnTo>
                  <a:lnTo>
                    <a:pt x="1171" y="1218"/>
                  </a:lnTo>
                  <a:lnTo>
                    <a:pt x="1178" y="1219"/>
                  </a:lnTo>
                  <a:lnTo>
                    <a:pt x="1183" y="1221"/>
                  </a:lnTo>
                  <a:lnTo>
                    <a:pt x="1187" y="1224"/>
                  </a:lnTo>
                  <a:lnTo>
                    <a:pt x="1189" y="1226"/>
                  </a:lnTo>
                  <a:lnTo>
                    <a:pt x="1192" y="1230"/>
                  </a:lnTo>
                  <a:lnTo>
                    <a:pt x="1195" y="1233"/>
                  </a:lnTo>
                  <a:lnTo>
                    <a:pt x="1196" y="1238"/>
                  </a:lnTo>
                  <a:lnTo>
                    <a:pt x="1196" y="1242"/>
                  </a:lnTo>
                  <a:lnTo>
                    <a:pt x="1196" y="1246"/>
                  </a:lnTo>
                  <a:lnTo>
                    <a:pt x="1195" y="1250"/>
                  </a:lnTo>
                  <a:lnTo>
                    <a:pt x="1192" y="1255"/>
                  </a:lnTo>
                  <a:lnTo>
                    <a:pt x="1190" y="1258"/>
                  </a:lnTo>
                  <a:lnTo>
                    <a:pt x="1187" y="1263"/>
                  </a:lnTo>
                  <a:lnTo>
                    <a:pt x="1178" y="1270"/>
                  </a:lnTo>
                  <a:lnTo>
                    <a:pt x="1169" y="1275"/>
                  </a:lnTo>
                  <a:lnTo>
                    <a:pt x="1165" y="1277"/>
                  </a:lnTo>
                  <a:lnTo>
                    <a:pt x="1162" y="1281"/>
                  </a:lnTo>
                  <a:lnTo>
                    <a:pt x="1159" y="1284"/>
                  </a:lnTo>
                  <a:lnTo>
                    <a:pt x="1157" y="1289"/>
                  </a:lnTo>
                  <a:lnTo>
                    <a:pt x="1156" y="1297"/>
                  </a:lnTo>
                  <a:lnTo>
                    <a:pt x="1156" y="1305"/>
                  </a:lnTo>
                  <a:lnTo>
                    <a:pt x="1157" y="1313"/>
                  </a:lnTo>
                  <a:lnTo>
                    <a:pt x="1157" y="1322"/>
                  </a:lnTo>
                  <a:lnTo>
                    <a:pt x="1156" y="1332"/>
                  </a:lnTo>
                  <a:lnTo>
                    <a:pt x="1153" y="1341"/>
                  </a:lnTo>
                  <a:lnTo>
                    <a:pt x="1151" y="1345"/>
                  </a:lnTo>
                  <a:lnTo>
                    <a:pt x="1148" y="1349"/>
                  </a:lnTo>
                  <a:lnTo>
                    <a:pt x="1145" y="1350"/>
                  </a:lnTo>
                  <a:lnTo>
                    <a:pt x="1143" y="1351"/>
                  </a:lnTo>
                  <a:lnTo>
                    <a:pt x="1139" y="1351"/>
                  </a:lnTo>
                  <a:lnTo>
                    <a:pt x="1135" y="1350"/>
                  </a:lnTo>
                  <a:lnTo>
                    <a:pt x="1132" y="1349"/>
                  </a:lnTo>
                  <a:lnTo>
                    <a:pt x="1128" y="1346"/>
                  </a:lnTo>
                  <a:lnTo>
                    <a:pt x="1126" y="1344"/>
                  </a:lnTo>
                  <a:lnTo>
                    <a:pt x="1122" y="1343"/>
                  </a:lnTo>
                  <a:lnTo>
                    <a:pt x="1118" y="1341"/>
                  </a:lnTo>
                  <a:lnTo>
                    <a:pt x="1114" y="1343"/>
                  </a:lnTo>
                  <a:lnTo>
                    <a:pt x="1104" y="1344"/>
                  </a:lnTo>
                  <a:lnTo>
                    <a:pt x="1096" y="1346"/>
                  </a:lnTo>
                  <a:lnTo>
                    <a:pt x="1088" y="1346"/>
                  </a:lnTo>
                  <a:lnTo>
                    <a:pt x="1078" y="1345"/>
                  </a:lnTo>
                  <a:lnTo>
                    <a:pt x="1070" y="1343"/>
                  </a:lnTo>
                  <a:lnTo>
                    <a:pt x="1061" y="1339"/>
                  </a:lnTo>
                  <a:lnTo>
                    <a:pt x="1056" y="1338"/>
                  </a:lnTo>
                  <a:lnTo>
                    <a:pt x="1052" y="1337"/>
                  </a:lnTo>
                  <a:lnTo>
                    <a:pt x="1050" y="1337"/>
                  </a:lnTo>
                  <a:lnTo>
                    <a:pt x="1047" y="1339"/>
                  </a:lnTo>
                  <a:lnTo>
                    <a:pt x="1046" y="1340"/>
                  </a:lnTo>
                  <a:lnTo>
                    <a:pt x="1046" y="1343"/>
                  </a:lnTo>
                  <a:lnTo>
                    <a:pt x="1047" y="1345"/>
                  </a:lnTo>
                  <a:lnTo>
                    <a:pt x="1049" y="1349"/>
                  </a:lnTo>
                  <a:lnTo>
                    <a:pt x="1056" y="1355"/>
                  </a:lnTo>
                  <a:lnTo>
                    <a:pt x="1064" y="1362"/>
                  </a:lnTo>
                  <a:lnTo>
                    <a:pt x="1069" y="1365"/>
                  </a:lnTo>
                  <a:lnTo>
                    <a:pt x="1074" y="1368"/>
                  </a:lnTo>
                  <a:lnTo>
                    <a:pt x="1078" y="1369"/>
                  </a:lnTo>
                  <a:lnTo>
                    <a:pt x="1082" y="1370"/>
                  </a:lnTo>
                  <a:lnTo>
                    <a:pt x="1089" y="1371"/>
                  </a:lnTo>
                  <a:lnTo>
                    <a:pt x="1097" y="1374"/>
                  </a:lnTo>
                  <a:lnTo>
                    <a:pt x="1101" y="1375"/>
                  </a:lnTo>
                  <a:lnTo>
                    <a:pt x="1103" y="1378"/>
                  </a:lnTo>
                  <a:lnTo>
                    <a:pt x="1107" y="1381"/>
                  </a:lnTo>
                  <a:lnTo>
                    <a:pt x="1109" y="1384"/>
                  </a:lnTo>
                  <a:lnTo>
                    <a:pt x="1109" y="1388"/>
                  </a:lnTo>
                  <a:lnTo>
                    <a:pt x="1109" y="1391"/>
                  </a:lnTo>
                  <a:lnTo>
                    <a:pt x="1109" y="1396"/>
                  </a:lnTo>
                  <a:lnTo>
                    <a:pt x="1108" y="1400"/>
                  </a:lnTo>
                  <a:lnTo>
                    <a:pt x="1104" y="1409"/>
                  </a:lnTo>
                  <a:lnTo>
                    <a:pt x="1101" y="1418"/>
                  </a:lnTo>
                  <a:lnTo>
                    <a:pt x="1094" y="1434"/>
                  </a:lnTo>
                  <a:lnTo>
                    <a:pt x="1087" y="1448"/>
                  </a:lnTo>
                  <a:lnTo>
                    <a:pt x="1082" y="1456"/>
                  </a:lnTo>
                  <a:lnTo>
                    <a:pt x="1078" y="1462"/>
                  </a:lnTo>
                  <a:lnTo>
                    <a:pt x="1074" y="1466"/>
                  </a:lnTo>
                  <a:lnTo>
                    <a:pt x="1069" y="1470"/>
                  </a:lnTo>
                  <a:lnTo>
                    <a:pt x="1059" y="1475"/>
                  </a:lnTo>
                  <a:lnTo>
                    <a:pt x="1053" y="1478"/>
                  </a:lnTo>
                  <a:lnTo>
                    <a:pt x="1052" y="1481"/>
                  </a:lnTo>
                  <a:lnTo>
                    <a:pt x="1051" y="1486"/>
                  </a:lnTo>
                  <a:lnTo>
                    <a:pt x="1050" y="1497"/>
                  </a:lnTo>
                  <a:lnTo>
                    <a:pt x="1050" y="1511"/>
                  </a:lnTo>
                  <a:lnTo>
                    <a:pt x="1050" y="1516"/>
                  </a:lnTo>
                  <a:lnTo>
                    <a:pt x="1049" y="1521"/>
                  </a:lnTo>
                  <a:lnTo>
                    <a:pt x="1046" y="1525"/>
                  </a:lnTo>
                  <a:lnTo>
                    <a:pt x="1044" y="1527"/>
                  </a:lnTo>
                  <a:lnTo>
                    <a:pt x="1037" y="1530"/>
                  </a:lnTo>
                  <a:lnTo>
                    <a:pt x="1028" y="1532"/>
                  </a:lnTo>
                  <a:lnTo>
                    <a:pt x="1025" y="1533"/>
                  </a:lnTo>
                  <a:lnTo>
                    <a:pt x="1022" y="1535"/>
                  </a:lnTo>
                  <a:lnTo>
                    <a:pt x="1021" y="1536"/>
                  </a:lnTo>
                  <a:lnTo>
                    <a:pt x="1020" y="1539"/>
                  </a:lnTo>
                  <a:lnTo>
                    <a:pt x="1020" y="1545"/>
                  </a:lnTo>
                  <a:lnTo>
                    <a:pt x="1021" y="1551"/>
                  </a:lnTo>
                  <a:lnTo>
                    <a:pt x="1025" y="1555"/>
                  </a:lnTo>
                  <a:lnTo>
                    <a:pt x="1028" y="1561"/>
                  </a:lnTo>
                  <a:lnTo>
                    <a:pt x="1033" y="1565"/>
                  </a:lnTo>
                  <a:lnTo>
                    <a:pt x="1038" y="1567"/>
                  </a:lnTo>
                  <a:lnTo>
                    <a:pt x="1047" y="1570"/>
                  </a:lnTo>
                  <a:lnTo>
                    <a:pt x="1057" y="1574"/>
                  </a:lnTo>
                  <a:lnTo>
                    <a:pt x="1061" y="1578"/>
                  </a:lnTo>
                  <a:lnTo>
                    <a:pt x="1062" y="1580"/>
                  </a:lnTo>
                  <a:lnTo>
                    <a:pt x="1063" y="1583"/>
                  </a:lnTo>
                  <a:lnTo>
                    <a:pt x="1063" y="1586"/>
                  </a:lnTo>
                  <a:lnTo>
                    <a:pt x="1059" y="1591"/>
                  </a:lnTo>
                  <a:lnTo>
                    <a:pt x="1056" y="1597"/>
                  </a:lnTo>
                  <a:lnTo>
                    <a:pt x="1055" y="1604"/>
                  </a:lnTo>
                  <a:lnTo>
                    <a:pt x="1053" y="1612"/>
                  </a:lnTo>
                  <a:lnTo>
                    <a:pt x="1055" y="1621"/>
                  </a:lnTo>
                  <a:lnTo>
                    <a:pt x="1055" y="1628"/>
                  </a:lnTo>
                  <a:lnTo>
                    <a:pt x="1055" y="1630"/>
                  </a:lnTo>
                  <a:lnTo>
                    <a:pt x="1053" y="1633"/>
                  </a:lnTo>
                  <a:lnTo>
                    <a:pt x="1052" y="1634"/>
                  </a:lnTo>
                  <a:lnTo>
                    <a:pt x="1050" y="1635"/>
                  </a:lnTo>
                  <a:lnTo>
                    <a:pt x="1045" y="1634"/>
                  </a:lnTo>
                  <a:lnTo>
                    <a:pt x="1039" y="1631"/>
                  </a:lnTo>
                  <a:lnTo>
                    <a:pt x="1032" y="1628"/>
                  </a:lnTo>
                  <a:lnTo>
                    <a:pt x="1025" y="1624"/>
                  </a:lnTo>
                  <a:lnTo>
                    <a:pt x="1021" y="1623"/>
                  </a:lnTo>
                  <a:lnTo>
                    <a:pt x="1018" y="1623"/>
                  </a:lnTo>
                  <a:lnTo>
                    <a:pt x="1017" y="1626"/>
                  </a:lnTo>
                  <a:lnTo>
                    <a:pt x="1015" y="1629"/>
                  </a:lnTo>
                  <a:lnTo>
                    <a:pt x="1013" y="1637"/>
                  </a:lnTo>
                  <a:lnTo>
                    <a:pt x="1012" y="1643"/>
                  </a:lnTo>
                  <a:lnTo>
                    <a:pt x="1011" y="1647"/>
                  </a:lnTo>
                  <a:lnTo>
                    <a:pt x="1009" y="1652"/>
                  </a:lnTo>
                  <a:lnTo>
                    <a:pt x="1011" y="1653"/>
                  </a:lnTo>
                  <a:lnTo>
                    <a:pt x="1011" y="1655"/>
                  </a:lnTo>
                  <a:lnTo>
                    <a:pt x="1012" y="1656"/>
                  </a:lnTo>
                  <a:lnTo>
                    <a:pt x="1014" y="1656"/>
                  </a:lnTo>
                  <a:lnTo>
                    <a:pt x="1017" y="1658"/>
                  </a:lnTo>
                  <a:lnTo>
                    <a:pt x="1019" y="1659"/>
                  </a:lnTo>
                  <a:lnTo>
                    <a:pt x="1020" y="1661"/>
                  </a:lnTo>
                  <a:lnTo>
                    <a:pt x="1020" y="1664"/>
                  </a:lnTo>
                  <a:lnTo>
                    <a:pt x="1020" y="1667"/>
                  </a:lnTo>
                  <a:lnTo>
                    <a:pt x="1018" y="1671"/>
                  </a:lnTo>
                  <a:lnTo>
                    <a:pt x="1015" y="1674"/>
                  </a:lnTo>
                  <a:lnTo>
                    <a:pt x="1013" y="1678"/>
                  </a:lnTo>
                  <a:lnTo>
                    <a:pt x="1011" y="1683"/>
                  </a:lnTo>
                  <a:lnTo>
                    <a:pt x="1011" y="1689"/>
                  </a:lnTo>
                  <a:lnTo>
                    <a:pt x="1011" y="1696"/>
                  </a:lnTo>
                  <a:lnTo>
                    <a:pt x="1009" y="1704"/>
                  </a:lnTo>
                  <a:lnTo>
                    <a:pt x="1008" y="1712"/>
                  </a:lnTo>
                  <a:lnTo>
                    <a:pt x="1006" y="1717"/>
                  </a:lnTo>
                  <a:lnTo>
                    <a:pt x="1002" y="1722"/>
                  </a:lnTo>
                  <a:lnTo>
                    <a:pt x="998" y="1724"/>
                  </a:lnTo>
                  <a:lnTo>
                    <a:pt x="995" y="1724"/>
                  </a:lnTo>
                  <a:lnTo>
                    <a:pt x="993" y="1724"/>
                  </a:lnTo>
                  <a:lnTo>
                    <a:pt x="992" y="1723"/>
                  </a:lnTo>
                  <a:lnTo>
                    <a:pt x="989" y="1721"/>
                  </a:lnTo>
                  <a:lnTo>
                    <a:pt x="988" y="1715"/>
                  </a:lnTo>
                  <a:lnTo>
                    <a:pt x="988" y="1711"/>
                  </a:lnTo>
                  <a:lnTo>
                    <a:pt x="988" y="1709"/>
                  </a:lnTo>
                  <a:lnTo>
                    <a:pt x="987" y="1709"/>
                  </a:lnTo>
                  <a:lnTo>
                    <a:pt x="987" y="1709"/>
                  </a:lnTo>
                  <a:lnTo>
                    <a:pt x="986" y="1710"/>
                  </a:lnTo>
                  <a:lnTo>
                    <a:pt x="984" y="1718"/>
                  </a:lnTo>
                  <a:lnTo>
                    <a:pt x="984" y="1731"/>
                  </a:lnTo>
                  <a:close/>
                </a:path>
              </a:pathLst>
            </a:custGeom>
            <a:solidFill>
              <a:srgbClr val="FF0000">
                <a:alpha val="10196"/>
              </a:srgbClr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altLang="zh-CN" sz="1400" b="1" dirty="0"/>
            </a:p>
            <a:p>
              <a:r>
                <a:rPr lang="en-US" altLang="zh-CN" sz="1400" b="1" dirty="0"/>
                <a:t>    26</a:t>
              </a:r>
              <a:endParaRPr lang="zh-CN" altLang="en-US" sz="1400" b="1" dirty="0"/>
            </a:p>
          </p:txBody>
        </p:sp>
        <p:sp>
          <p:nvSpPr>
            <p:cNvPr id="59" name="广东">
              <a:extLst>
                <a:ext uri="{FF2B5EF4-FFF2-40B4-BE49-F238E27FC236}">
                  <a16:creationId xmlns:a16="http://schemas.microsoft.com/office/drawing/2014/main" id="{58C1CE11-1C47-4397-BED6-6E29F8E61C7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02370" y="5286651"/>
              <a:ext cx="790585" cy="609632"/>
            </a:xfrm>
            <a:custGeom>
              <a:avLst/>
              <a:gdLst>
                <a:gd name="T0" fmla="*/ 1983 w 2993"/>
                <a:gd name="T1" fmla="*/ 1253 h 2287"/>
                <a:gd name="T2" fmla="*/ 2080 w 2993"/>
                <a:gd name="T3" fmla="*/ 1133 h 2287"/>
                <a:gd name="T4" fmla="*/ 2127 w 2993"/>
                <a:gd name="T5" fmla="*/ 1209 h 2287"/>
                <a:gd name="T6" fmla="*/ 2356 w 2993"/>
                <a:gd name="T7" fmla="*/ 1181 h 2287"/>
                <a:gd name="T8" fmla="*/ 2480 w 2993"/>
                <a:gd name="T9" fmla="*/ 1152 h 2287"/>
                <a:gd name="T10" fmla="*/ 2738 w 2993"/>
                <a:gd name="T11" fmla="*/ 1021 h 2287"/>
                <a:gd name="T12" fmla="*/ 2854 w 2993"/>
                <a:gd name="T13" fmla="*/ 891 h 2287"/>
                <a:gd name="T14" fmla="*/ 2844 w 2993"/>
                <a:gd name="T15" fmla="*/ 848 h 2287"/>
                <a:gd name="T16" fmla="*/ 2946 w 2993"/>
                <a:gd name="T17" fmla="*/ 699 h 2287"/>
                <a:gd name="T18" fmla="*/ 2872 w 2993"/>
                <a:gd name="T19" fmla="*/ 454 h 2287"/>
                <a:gd name="T20" fmla="*/ 2773 w 2993"/>
                <a:gd name="T21" fmla="*/ 297 h 2287"/>
                <a:gd name="T22" fmla="*/ 2603 w 2993"/>
                <a:gd name="T23" fmla="*/ 246 h 2287"/>
                <a:gd name="T24" fmla="*/ 2417 w 2993"/>
                <a:gd name="T25" fmla="*/ 227 h 2287"/>
                <a:gd name="T26" fmla="*/ 2342 w 2993"/>
                <a:gd name="T27" fmla="*/ 335 h 2287"/>
                <a:gd name="T28" fmla="*/ 2086 w 2993"/>
                <a:gd name="T29" fmla="*/ 337 h 2287"/>
                <a:gd name="T30" fmla="*/ 1904 w 2993"/>
                <a:gd name="T31" fmla="*/ 415 h 2287"/>
                <a:gd name="T32" fmla="*/ 1849 w 2993"/>
                <a:gd name="T33" fmla="*/ 309 h 2287"/>
                <a:gd name="T34" fmla="*/ 1992 w 2993"/>
                <a:gd name="T35" fmla="*/ 90 h 2287"/>
                <a:gd name="T36" fmla="*/ 1765 w 2993"/>
                <a:gd name="T37" fmla="*/ 66 h 2287"/>
                <a:gd name="T38" fmla="*/ 1610 w 2993"/>
                <a:gd name="T39" fmla="*/ 65 h 2287"/>
                <a:gd name="T40" fmla="*/ 1415 w 2993"/>
                <a:gd name="T41" fmla="*/ 0 h 2287"/>
                <a:gd name="T42" fmla="*/ 1315 w 2993"/>
                <a:gd name="T43" fmla="*/ 121 h 2287"/>
                <a:gd name="T44" fmla="*/ 1253 w 2993"/>
                <a:gd name="T45" fmla="*/ 274 h 2287"/>
                <a:gd name="T46" fmla="*/ 999 w 2993"/>
                <a:gd name="T47" fmla="*/ 159 h 2287"/>
                <a:gd name="T48" fmla="*/ 901 w 2993"/>
                <a:gd name="T49" fmla="*/ 417 h 2287"/>
                <a:gd name="T50" fmla="*/ 909 w 2993"/>
                <a:gd name="T51" fmla="*/ 657 h 2287"/>
                <a:gd name="T52" fmla="*/ 793 w 2993"/>
                <a:gd name="T53" fmla="*/ 809 h 2287"/>
                <a:gd name="T54" fmla="*/ 716 w 2993"/>
                <a:gd name="T55" fmla="*/ 1086 h 2287"/>
                <a:gd name="T56" fmla="*/ 506 w 2993"/>
                <a:gd name="T57" fmla="*/ 1278 h 2287"/>
                <a:gd name="T58" fmla="*/ 453 w 2993"/>
                <a:gd name="T59" fmla="*/ 1412 h 2287"/>
                <a:gd name="T60" fmla="*/ 285 w 2993"/>
                <a:gd name="T61" fmla="*/ 1453 h 2287"/>
                <a:gd name="T62" fmla="*/ 212 w 2993"/>
                <a:gd name="T63" fmla="*/ 1574 h 2287"/>
                <a:gd name="T64" fmla="*/ 40 w 2993"/>
                <a:gd name="T65" fmla="*/ 1698 h 2287"/>
                <a:gd name="T66" fmla="*/ 86 w 2993"/>
                <a:gd name="T67" fmla="*/ 1807 h 2287"/>
                <a:gd name="T68" fmla="*/ 27 w 2993"/>
                <a:gd name="T69" fmla="*/ 2081 h 2287"/>
                <a:gd name="T70" fmla="*/ 234 w 2993"/>
                <a:gd name="T71" fmla="*/ 2275 h 2287"/>
                <a:gd name="T72" fmla="*/ 285 w 2993"/>
                <a:gd name="T73" fmla="*/ 2113 h 2287"/>
                <a:gd name="T74" fmla="*/ 297 w 2993"/>
                <a:gd name="T75" fmla="*/ 2077 h 2287"/>
                <a:gd name="T76" fmla="*/ 266 w 2993"/>
                <a:gd name="T77" fmla="*/ 1930 h 2287"/>
                <a:gd name="T78" fmla="*/ 366 w 2993"/>
                <a:gd name="T79" fmla="*/ 1948 h 2287"/>
                <a:gd name="T80" fmla="*/ 325 w 2993"/>
                <a:gd name="T81" fmla="*/ 1792 h 2287"/>
                <a:gd name="T82" fmla="*/ 371 w 2993"/>
                <a:gd name="T83" fmla="*/ 1847 h 2287"/>
                <a:gd name="T84" fmla="*/ 403 w 2993"/>
                <a:gd name="T85" fmla="*/ 1860 h 2287"/>
                <a:gd name="T86" fmla="*/ 655 w 2993"/>
                <a:gd name="T87" fmla="*/ 1746 h 2287"/>
                <a:gd name="T88" fmla="*/ 742 w 2993"/>
                <a:gd name="T89" fmla="*/ 1733 h 2287"/>
                <a:gd name="T90" fmla="*/ 869 w 2993"/>
                <a:gd name="T91" fmla="*/ 1660 h 2287"/>
                <a:gd name="T92" fmla="*/ 898 w 2993"/>
                <a:gd name="T93" fmla="*/ 1658 h 2287"/>
                <a:gd name="T94" fmla="*/ 940 w 2993"/>
                <a:gd name="T95" fmla="*/ 1669 h 2287"/>
                <a:gd name="T96" fmla="*/ 965 w 2993"/>
                <a:gd name="T97" fmla="*/ 1603 h 2287"/>
                <a:gd name="T98" fmla="*/ 1103 w 2993"/>
                <a:gd name="T99" fmla="*/ 1553 h 2287"/>
                <a:gd name="T100" fmla="*/ 1131 w 2993"/>
                <a:gd name="T101" fmla="*/ 1574 h 2287"/>
                <a:gd name="T102" fmla="*/ 1322 w 2993"/>
                <a:gd name="T103" fmla="*/ 1575 h 2287"/>
                <a:gd name="T104" fmla="*/ 1375 w 2993"/>
                <a:gd name="T105" fmla="*/ 1307 h 2287"/>
                <a:gd name="T106" fmla="*/ 1511 w 2993"/>
                <a:gd name="T107" fmla="*/ 1424 h 2287"/>
                <a:gd name="T108" fmla="*/ 1551 w 2993"/>
                <a:gd name="T109" fmla="*/ 1433 h 2287"/>
                <a:gd name="T110" fmla="*/ 1591 w 2993"/>
                <a:gd name="T111" fmla="*/ 1270 h 2287"/>
                <a:gd name="T112" fmla="*/ 1587 w 2993"/>
                <a:gd name="T113" fmla="*/ 1162 h 2287"/>
                <a:gd name="T114" fmla="*/ 1594 w 2993"/>
                <a:gd name="T115" fmla="*/ 1093 h 2287"/>
                <a:gd name="T116" fmla="*/ 1723 w 2993"/>
                <a:gd name="T117" fmla="*/ 1284 h 2287"/>
                <a:gd name="T118" fmla="*/ 370 w 2993"/>
                <a:gd name="T119" fmla="*/ 1998 h 2287"/>
                <a:gd name="T120" fmla="*/ 1834 w 2993"/>
                <a:gd name="T121" fmla="*/ 1500 h 2287"/>
                <a:gd name="T122" fmla="*/ 1897 w 2993"/>
                <a:gd name="T123" fmla="*/ 1471 h 2287"/>
                <a:gd name="T124" fmla="*/ 2948 w 2993"/>
                <a:gd name="T125" fmla="*/ 801 h 2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993" h="2287">
                  <a:moveTo>
                    <a:pt x="1852" y="1263"/>
                  </a:moveTo>
                  <a:lnTo>
                    <a:pt x="1853" y="1261"/>
                  </a:lnTo>
                  <a:lnTo>
                    <a:pt x="1854" y="1259"/>
                  </a:lnTo>
                  <a:lnTo>
                    <a:pt x="1858" y="1256"/>
                  </a:lnTo>
                  <a:lnTo>
                    <a:pt x="1863" y="1253"/>
                  </a:lnTo>
                  <a:lnTo>
                    <a:pt x="1875" y="1244"/>
                  </a:lnTo>
                  <a:lnTo>
                    <a:pt x="1890" y="1236"/>
                  </a:lnTo>
                  <a:lnTo>
                    <a:pt x="1895" y="1235"/>
                  </a:lnTo>
                  <a:lnTo>
                    <a:pt x="1901" y="1234"/>
                  </a:lnTo>
                  <a:lnTo>
                    <a:pt x="1906" y="1234"/>
                  </a:lnTo>
                  <a:lnTo>
                    <a:pt x="1910" y="1234"/>
                  </a:lnTo>
                  <a:lnTo>
                    <a:pt x="1922" y="1236"/>
                  </a:lnTo>
                  <a:lnTo>
                    <a:pt x="1937" y="1242"/>
                  </a:lnTo>
                  <a:lnTo>
                    <a:pt x="1944" y="1245"/>
                  </a:lnTo>
                  <a:lnTo>
                    <a:pt x="1948" y="1249"/>
                  </a:lnTo>
                  <a:lnTo>
                    <a:pt x="1951" y="1254"/>
                  </a:lnTo>
                  <a:lnTo>
                    <a:pt x="1953" y="1259"/>
                  </a:lnTo>
                  <a:lnTo>
                    <a:pt x="1956" y="1269"/>
                  </a:lnTo>
                  <a:lnTo>
                    <a:pt x="1956" y="1280"/>
                  </a:lnTo>
                  <a:lnTo>
                    <a:pt x="1957" y="1285"/>
                  </a:lnTo>
                  <a:lnTo>
                    <a:pt x="1958" y="1288"/>
                  </a:lnTo>
                  <a:lnTo>
                    <a:pt x="1959" y="1291"/>
                  </a:lnTo>
                  <a:lnTo>
                    <a:pt x="1961" y="1293"/>
                  </a:lnTo>
                  <a:lnTo>
                    <a:pt x="1964" y="1293"/>
                  </a:lnTo>
                  <a:lnTo>
                    <a:pt x="1966" y="1292"/>
                  </a:lnTo>
                  <a:lnTo>
                    <a:pt x="1970" y="1291"/>
                  </a:lnTo>
                  <a:lnTo>
                    <a:pt x="1973" y="1287"/>
                  </a:lnTo>
                  <a:lnTo>
                    <a:pt x="1990" y="1280"/>
                  </a:lnTo>
                  <a:lnTo>
                    <a:pt x="2003" y="1273"/>
                  </a:lnTo>
                  <a:lnTo>
                    <a:pt x="2003" y="1270"/>
                  </a:lnTo>
                  <a:lnTo>
                    <a:pt x="2003" y="1267"/>
                  </a:lnTo>
                  <a:lnTo>
                    <a:pt x="2002" y="1265"/>
                  </a:lnTo>
                  <a:lnTo>
                    <a:pt x="2001" y="1262"/>
                  </a:lnTo>
                  <a:lnTo>
                    <a:pt x="1996" y="1257"/>
                  </a:lnTo>
                  <a:lnTo>
                    <a:pt x="1989" y="1255"/>
                  </a:lnTo>
                  <a:lnTo>
                    <a:pt x="1983" y="1253"/>
                  </a:lnTo>
                  <a:lnTo>
                    <a:pt x="1978" y="1249"/>
                  </a:lnTo>
                  <a:lnTo>
                    <a:pt x="1977" y="1245"/>
                  </a:lnTo>
                  <a:lnTo>
                    <a:pt x="1977" y="1242"/>
                  </a:lnTo>
                  <a:lnTo>
                    <a:pt x="1978" y="1237"/>
                  </a:lnTo>
                  <a:lnTo>
                    <a:pt x="1980" y="1232"/>
                  </a:lnTo>
                  <a:lnTo>
                    <a:pt x="1985" y="1226"/>
                  </a:lnTo>
                  <a:lnTo>
                    <a:pt x="1990" y="1221"/>
                  </a:lnTo>
                  <a:lnTo>
                    <a:pt x="1990" y="1218"/>
                  </a:lnTo>
                  <a:lnTo>
                    <a:pt x="1989" y="1217"/>
                  </a:lnTo>
                  <a:lnTo>
                    <a:pt x="1986" y="1216"/>
                  </a:lnTo>
                  <a:lnTo>
                    <a:pt x="1983" y="1216"/>
                  </a:lnTo>
                  <a:lnTo>
                    <a:pt x="1975" y="1215"/>
                  </a:lnTo>
                  <a:lnTo>
                    <a:pt x="1967" y="1216"/>
                  </a:lnTo>
                  <a:lnTo>
                    <a:pt x="1964" y="1216"/>
                  </a:lnTo>
                  <a:lnTo>
                    <a:pt x="1961" y="1216"/>
                  </a:lnTo>
                  <a:lnTo>
                    <a:pt x="1960" y="1215"/>
                  </a:lnTo>
                  <a:lnTo>
                    <a:pt x="1958" y="1213"/>
                  </a:lnTo>
                  <a:lnTo>
                    <a:pt x="1957" y="1212"/>
                  </a:lnTo>
                  <a:lnTo>
                    <a:pt x="1957" y="1210"/>
                  </a:lnTo>
                  <a:lnTo>
                    <a:pt x="1957" y="1207"/>
                  </a:lnTo>
                  <a:lnTo>
                    <a:pt x="1957" y="1204"/>
                  </a:lnTo>
                  <a:lnTo>
                    <a:pt x="1959" y="1196"/>
                  </a:lnTo>
                  <a:lnTo>
                    <a:pt x="1964" y="1185"/>
                  </a:lnTo>
                  <a:lnTo>
                    <a:pt x="1967" y="1179"/>
                  </a:lnTo>
                  <a:lnTo>
                    <a:pt x="1971" y="1174"/>
                  </a:lnTo>
                  <a:lnTo>
                    <a:pt x="1976" y="1169"/>
                  </a:lnTo>
                  <a:lnTo>
                    <a:pt x="1982" y="1166"/>
                  </a:lnTo>
                  <a:lnTo>
                    <a:pt x="2002" y="1156"/>
                  </a:lnTo>
                  <a:lnTo>
                    <a:pt x="2028" y="1146"/>
                  </a:lnTo>
                  <a:lnTo>
                    <a:pt x="2052" y="1135"/>
                  </a:lnTo>
                  <a:lnTo>
                    <a:pt x="2066" y="1127"/>
                  </a:lnTo>
                  <a:lnTo>
                    <a:pt x="2070" y="1124"/>
                  </a:lnTo>
                  <a:lnTo>
                    <a:pt x="2073" y="1124"/>
                  </a:lnTo>
                  <a:lnTo>
                    <a:pt x="2077" y="1125"/>
                  </a:lnTo>
                  <a:lnTo>
                    <a:pt x="2079" y="1129"/>
                  </a:lnTo>
                  <a:lnTo>
                    <a:pt x="2080" y="1133"/>
                  </a:lnTo>
                  <a:lnTo>
                    <a:pt x="2082" y="1137"/>
                  </a:lnTo>
                  <a:lnTo>
                    <a:pt x="2082" y="1142"/>
                  </a:lnTo>
                  <a:lnTo>
                    <a:pt x="2079" y="1146"/>
                  </a:lnTo>
                  <a:lnTo>
                    <a:pt x="2064" y="1159"/>
                  </a:lnTo>
                  <a:lnTo>
                    <a:pt x="2052" y="1167"/>
                  </a:lnTo>
                  <a:lnTo>
                    <a:pt x="2051" y="1173"/>
                  </a:lnTo>
                  <a:lnTo>
                    <a:pt x="2052" y="1182"/>
                  </a:lnTo>
                  <a:lnTo>
                    <a:pt x="2053" y="1193"/>
                  </a:lnTo>
                  <a:lnTo>
                    <a:pt x="2053" y="1203"/>
                  </a:lnTo>
                  <a:lnTo>
                    <a:pt x="2053" y="1213"/>
                  </a:lnTo>
                  <a:lnTo>
                    <a:pt x="2054" y="1225"/>
                  </a:lnTo>
                  <a:lnTo>
                    <a:pt x="2055" y="1230"/>
                  </a:lnTo>
                  <a:lnTo>
                    <a:pt x="2058" y="1235"/>
                  </a:lnTo>
                  <a:lnTo>
                    <a:pt x="2059" y="1236"/>
                  </a:lnTo>
                  <a:lnTo>
                    <a:pt x="2061" y="1236"/>
                  </a:lnTo>
                  <a:lnTo>
                    <a:pt x="2063" y="1237"/>
                  </a:lnTo>
                  <a:lnTo>
                    <a:pt x="2065" y="1236"/>
                  </a:lnTo>
                  <a:lnTo>
                    <a:pt x="2076" y="1231"/>
                  </a:lnTo>
                  <a:lnTo>
                    <a:pt x="2089" y="1225"/>
                  </a:lnTo>
                  <a:lnTo>
                    <a:pt x="2095" y="1224"/>
                  </a:lnTo>
                  <a:lnTo>
                    <a:pt x="2101" y="1223"/>
                  </a:lnTo>
                  <a:lnTo>
                    <a:pt x="2102" y="1224"/>
                  </a:lnTo>
                  <a:lnTo>
                    <a:pt x="2104" y="1224"/>
                  </a:lnTo>
                  <a:lnTo>
                    <a:pt x="2105" y="1226"/>
                  </a:lnTo>
                  <a:lnTo>
                    <a:pt x="2108" y="1229"/>
                  </a:lnTo>
                  <a:lnTo>
                    <a:pt x="2111" y="1237"/>
                  </a:lnTo>
                  <a:lnTo>
                    <a:pt x="2115" y="1244"/>
                  </a:lnTo>
                  <a:lnTo>
                    <a:pt x="2117" y="1245"/>
                  </a:lnTo>
                  <a:lnTo>
                    <a:pt x="2118" y="1245"/>
                  </a:lnTo>
                  <a:lnTo>
                    <a:pt x="2120" y="1245"/>
                  </a:lnTo>
                  <a:lnTo>
                    <a:pt x="2122" y="1243"/>
                  </a:lnTo>
                  <a:lnTo>
                    <a:pt x="2123" y="1235"/>
                  </a:lnTo>
                  <a:lnTo>
                    <a:pt x="2123" y="1224"/>
                  </a:lnTo>
                  <a:lnTo>
                    <a:pt x="2123" y="1219"/>
                  </a:lnTo>
                  <a:lnTo>
                    <a:pt x="2124" y="1213"/>
                  </a:lnTo>
                  <a:lnTo>
                    <a:pt x="2127" y="1209"/>
                  </a:lnTo>
                  <a:lnTo>
                    <a:pt x="2130" y="1205"/>
                  </a:lnTo>
                  <a:lnTo>
                    <a:pt x="2134" y="1200"/>
                  </a:lnTo>
                  <a:lnTo>
                    <a:pt x="2141" y="1191"/>
                  </a:lnTo>
                  <a:lnTo>
                    <a:pt x="2149" y="1181"/>
                  </a:lnTo>
                  <a:lnTo>
                    <a:pt x="2158" y="1171"/>
                  </a:lnTo>
                  <a:lnTo>
                    <a:pt x="2161" y="1166"/>
                  </a:lnTo>
                  <a:lnTo>
                    <a:pt x="2164" y="1162"/>
                  </a:lnTo>
                  <a:lnTo>
                    <a:pt x="2165" y="1159"/>
                  </a:lnTo>
                  <a:lnTo>
                    <a:pt x="2165" y="1155"/>
                  </a:lnTo>
                  <a:lnTo>
                    <a:pt x="2165" y="1150"/>
                  </a:lnTo>
                  <a:lnTo>
                    <a:pt x="2165" y="1146"/>
                  </a:lnTo>
                  <a:lnTo>
                    <a:pt x="2166" y="1142"/>
                  </a:lnTo>
                  <a:lnTo>
                    <a:pt x="2168" y="1139"/>
                  </a:lnTo>
                  <a:lnTo>
                    <a:pt x="2171" y="1136"/>
                  </a:lnTo>
                  <a:lnTo>
                    <a:pt x="2174" y="1134"/>
                  </a:lnTo>
                  <a:lnTo>
                    <a:pt x="2179" y="1131"/>
                  </a:lnTo>
                  <a:lnTo>
                    <a:pt x="2184" y="1130"/>
                  </a:lnTo>
                  <a:lnTo>
                    <a:pt x="2194" y="1128"/>
                  </a:lnTo>
                  <a:lnTo>
                    <a:pt x="2206" y="1127"/>
                  </a:lnTo>
                  <a:lnTo>
                    <a:pt x="2219" y="1128"/>
                  </a:lnTo>
                  <a:lnTo>
                    <a:pt x="2233" y="1129"/>
                  </a:lnTo>
                  <a:lnTo>
                    <a:pt x="2255" y="1131"/>
                  </a:lnTo>
                  <a:lnTo>
                    <a:pt x="2271" y="1135"/>
                  </a:lnTo>
                  <a:lnTo>
                    <a:pt x="2275" y="1137"/>
                  </a:lnTo>
                  <a:lnTo>
                    <a:pt x="2280" y="1139"/>
                  </a:lnTo>
                  <a:lnTo>
                    <a:pt x="2282" y="1141"/>
                  </a:lnTo>
                  <a:lnTo>
                    <a:pt x="2284" y="1143"/>
                  </a:lnTo>
                  <a:lnTo>
                    <a:pt x="2286" y="1154"/>
                  </a:lnTo>
                  <a:lnTo>
                    <a:pt x="2293" y="1167"/>
                  </a:lnTo>
                  <a:lnTo>
                    <a:pt x="2300" y="1169"/>
                  </a:lnTo>
                  <a:lnTo>
                    <a:pt x="2317" y="1172"/>
                  </a:lnTo>
                  <a:lnTo>
                    <a:pt x="2326" y="1173"/>
                  </a:lnTo>
                  <a:lnTo>
                    <a:pt x="2336" y="1174"/>
                  </a:lnTo>
                  <a:lnTo>
                    <a:pt x="2344" y="1177"/>
                  </a:lnTo>
                  <a:lnTo>
                    <a:pt x="2353" y="1179"/>
                  </a:lnTo>
                  <a:lnTo>
                    <a:pt x="2356" y="1181"/>
                  </a:lnTo>
                  <a:lnTo>
                    <a:pt x="2360" y="1182"/>
                  </a:lnTo>
                  <a:lnTo>
                    <a:pt x="2363" y="1184"/>
                  </a:lnTo>
                  <a:lnTo>
                    <a:pt x="2367" y="1184"/>
                  </a:lnTo>
                  <a:lnTo>
                    <a:pt x="2372" y="1182"/>
                  </a:lnTo>
                  <a:lnTo>
                    <a:pt x="2375" y="1180"/>
                  </a:lnTo>
                  <a:lnTo>
                    <a:pt x="2380" y="1177"/>
                  </a:lnTo>
                  <a:lnTo>
                    <a:pt x="2385" y="1172"/>
                  </a:lnTo>
                  <a:lnTo>
                    <a:pt x="2386" y="1169"/>
                  </a:lnTo>
                  <a:lnTo>
                    <a:pt x="2387" y="1166"/>
                  </a:lnTo>
                  <a:lnTo>
                    <a:pt x="2387" y="1163"/>
                  </a:lnTo>
                  <a:lnTo>
                    <a:pt x="2386" y="1160"/>
                  </a:lnTo>
                  <a:lnTo>
                    <a:pt x="2383" y="1155"/>
                  </a:lnTo>
                  <a:lnTo>
                    <a:pt x="2378" y="1149"/>
                  </a:lnTo>
                  <a:lnTo>
                    <a:pt x="2364" y="1139"/>
                  </a:lnTo>
                  <a:lnTo>
                    <a:pt x="2353" y="1129"/>
                  </a:lnTo>
                  <a:lnTo>
                    <a:pt x="2349" y="1123"/>
                  </a:lnTo>
                  <a:lnTo>
                    <a:pt x="2347" y="1118"/>
                  </a:lnTo>
                  <a:lnTo>
                    <a:pt x="2345" y="1114"/>
                  </a:lnTo>
                  <a:lnTo>
                    <a:pt x="2345" y="1109"/>
                  </a:lnTo>
                  <a:lnTo>
                    <a:pt x="2347" y="1102"/>
                  </a:lnTo>
                  <a:lnTo>
                    <a:pt x="2349" y="1095"/>
                  </a:lnTo>
                  <a:lnTo>
                    <a:pt x="2353" y="1090"/>
                  </a:lnTo>
                  <a:lnTo>
                    <a:pt x="2357" y="1085"/>
                  </a:lnTo>
                  <a:lnTo>
                    <a:pt x="2360" y="1084"/>
                  </a:lnTo>
                  <a:lnTo>
                    <a:pt x="2363" y="1083"/>
                  </a:lnTo>
                  <a:lnTo>
                    <a:pt x="2367" y="1083"/>
                  </a:lnTo>
                  <a:lnTo>
                    <a:pt x="2370" y="1084"/>
                  </a:lnTo>
                  <a:lnTo>
                    <a:pt x="2388" y="1097"/>
                  </a:lnTo>
                  <a:lnTo>
                    <a:pt x="2416" y="1118"/>
                  </a:lnTo>
                  <a:lnTo>
                    <a:pt x="2430" y="1129"/>
                  </a:lnTo>
                  <a:lnTo>
                    <a:pt x="2444" y="1140"/>
                  </a:lnTo>
                  <a:lnTo>
                    <a:pt x="2458" y="1148"/>
                  </a:lnTo>
                  <a:lnTo>
                    <a:pt x="2471" y="1153"/>
                  </a:lnTo>
                  <a:lnTo>
                    <a:pt x="2475" y="1153"/>
                  </a:lnTo>
                  <a:lnTo>
                    <a:pt x="2477" y="1153"/>
                  </a:lnTo>
                  <a:lnTo>
                    <a:pt x="2480" y="1152"/>
                  </a:lnTo>
                  <a:lnTo>
                    <a:pt x="2482" y="1150"/>
                  </a:lnTo>
                  <a:lnTo>
                    <a:pt x="2487" y="1146"/>
                  </a:lnTo>
                  <a:lnTo>
                    <a:pt x="2490" y="1140"/>
                  </a:lnTo>
                  <a:lnTo>
                    <a:pt x="2498" y="1128"/>
                  </a:lnTo>
                  <a:lnTo>
                    <a:pt x="2500" y="1123"/>
                  </a:lnTo>
                  <a:lnTo>
                    <a:pt x="2515" y="1106"/>
                  </a:lnTo>
                  <a:lnTo>
                    <a:pt x="2529" y="1096"/>
                  </a:lnTo>
                  <a:lnTo>
                    <a:pt x="2539" y="1087"/>
                  </a:lnTo>
                  <a:lnTo>
                    <a:pt x="2546" y="1084"/>
                  </a:lnTo>
                  <a:lnTo>
                    <a:pt x="2552" y="1083"/>
                  </a:lnTo>
                  <a:lnTo>
                    <a:pt x="2558" y="1083"/>
                  </a:lnTo>
                  <a:lnTo>
                    <a:pt x="2576" y="1086"/>
                  </a:lnTo>
                  <a:lnTo>
                    <a:pt x="2590" y="1091"/>
                  </a:lnTo>
                  <a:lnTo>
                    <a:pt x="2594" y="1091"/>
                  </a:lnTo>
                  <a:lnTo>
                    <a:pt x="2597" y="1090"/>
                  </a:lnTo>
                  <a:lnTo>
                    <a:pt x="2600" y="1089"/>
                  </a:lnTo>
                  <a:lnTo>
                    <a:pt x="2602" y="1086"/>
                  </a:lnTo>
                  <a:lnTo>
                    <a:pt x="2607" y="1081"/>
                  </a:lnTo>
                  <a:lnTo>
                    <a:pt x="2611" y="1077"/>
                  </a:lnTo>
                  <a:lnTo>
                    <a:pt x="2619" y="1065"/>
                  </a:lnTo>
                  <a:lnTo>
                    <a:pt x="2633" y="1046"/>
                  </a:lnTo>
                  <a:lnTo>
                    <a:pt x="2641" y="1037"/>
                  </a:lnTo>
                  <a:lnTo>
                    <a:pt x="2650" y="1029"/>
                  </a:lnTo>
                  <a:lnTo>
                    <a:pt x="2657" y="1023"/>
                  </a:lnTo>
                  <a:lnTo>
                    <a:pt x="2663" y="1021"/>
                  </a:lnTo>
                  <a:lnTo>
                    <a:pt x="2666" y="1021"/>
                  </a:lnTo>
                  <a:lnTo>
                    <a:pt x="2671" y="1023"/>
                  </a:lnTo>
                  <a:lnTo>
                    <a:pt x="2676" y="1026"/>
                  </a:lnTo>
                  <a:lnTo>
                    <a:pt x="2681" y="1029"/>
                  </a:lnTo>
                  <a:lnTo>
                    <a:pt x="2688" y="1032"/>
                  </a:lnTo>
                  <a:lnTo>
                    <a:pt x="2695" y="1034"/>
                  </a:lnTo>
                  <a:lnTo>
                    <a:pt x="2703" y="1035"/>
                  </a:lnTo>
                  <a:lnTo>
                    <a:pt x="2714" y="1034"/>
                  </a:lnTo>
                  <a:lnTo>
                    <a:pt x="2721" y="1032"/>
                  </a:lnTo>
                  <a:lnTo>
                    <a:pt x="2729" y="1028"/>
                  </a:lnTo>
                  <a:lnTo>
                    <a:pt x="2738" y="1021"/>
                  </a:lnTo>
                  <a:lnTo>
                    <a:pt x="2746" y="1014"/>
                  </a:lnTo>
                  <a:lnTo>
                    <a:pt x="2762" y="999"/>
                  </a:lnTo>
                  <a:lnTo>
                    <a:pt x="2773" y="985"/>
                  </a:lnTo>
                  <a:lnTo>
                    <a:pt x="2775" y="983"/>
                  </a:lnTo>
                  <a:lnTo>
                    <a:pt x="2776" y="978"/>
                  </a:lnTo>
                  <a:lnTo>
                    <a:pt x="2776" y="973"/>
                  </a:lnTo>
                  <a:lnTo>
                    <a:pt x="2776" y="967"/>
                  </a:lnTo>
                  <a:lnTo>
                    <a:pt x="2775" y="954"/>
                  </a:lnTo>
                  <a:lnTo>
                    <a:pt x="2773" y="941"/>
                  </a:lnTo>
                  <a:lnTo>
                    <a:pt x="2772" y="928"/>
                  </a:lnTo>
                  <a:lnTo>
                    <a:pt x="2771" y="916"/>
                  </a:lnTo>
                  <a:lnTo>
                    <a:pt x="2771" y="911"/>
                  </a:lnTo>
                  <a:lnTo>
                    <a:pt x="2772" y="908"/>
                  </a:lnTo>
                  <a:lnTo>
                    <a:pt x="2773" y="906"/>
                  </a:lnTo>
                  <a:lnTo>
                    <a:pt x="2776" y="903"/>
                  </a:lnTo>
                  <a:lnTo>
                    <a:pt x="2779" y="903"/>
                  </a:lnTo>
                  <a:lnTo>
                    <a:pt x="2783" y="904"/>
                  </a:lnTo>
                  <a:lnTo>
                    <a:pt x="2785" y="908"/>
                  </a:lnTo>
                  <a:lnTo>
                    <a:pt x="2786" y="911"/>
                  </a:lnTo>
                  <a:lnTo>
                    <a:pt x="2790" y="921"/>
                  </a:lnTo>
                  <a:lnTo>
                    <a:pt x="2794" y="929"/>
                  </a:lnTo>
                  <a:lnTo>
                    <a:pt x="2795" y="931"/>
                  </a:lnTo>
                  <a:lnTo>
                    <a:pt x="2797" y="931"/>
                  </a:lnTo>
                  <a:lnTo>
                    <a:pt x="2801" y="931"/>
                  </a:lnTo>
                  <a:lnTo>
                    <a:pt x="2805" y="929"/>
                  </a:lnTo>
                  <a:lnTo>
                    <a:pt x="2815" y="927"/>
                  </a:lnTo>
                  <a:lnTo>
                    <a:pt x="2827" y="922"/>
                  </a:lnTo>
                  <a:lnTo>
                    <a:pt x="2847" y="913"/>
                  </a:lnTo>
                  <a:lnTo>
                    <a:pt x="2858" y="907"/>
                  </a:lnTo>
                  <a:lnTo>
                    <a:pt x="2861" y="903"/>
                  </a:lnTo>
                  <a:lnTo>
                    <a:pt x="2864" y="900"/>
                  </a:lnTo>
                  <a:lnTo>
                    <a:pt x="2864" y="897"/>
                  </a:lnTo>
                  <a:lnTo>
                    <a:pt x="2864" y="896"/>
                  </a:lnTo>
                  <a:lnTo>
                    <a:pt x="2861" y="895"/>
                  </a:lnTo>
                  <a:lnTo>
                    <a:pt x="2859" y="894"/>
                  </a:lnTo>
                  <a:lnTo>
                    <a:pt x="2854" y="891"/>
                  </a:lnTo>
                  <a:lnTo>
                    <a:pt x="2851" y="888"/>
                  </a:lnTo>
                  <a:lnTo>
                    <a:pt x="2848" y="883"/>
                  </a:lnTo>
                  <a:lnTo>
                    <a:pt x="2847" y="878"/>
                  </a:lnTo>
                  <a:lnTo>
                    <a:pt x="2846" y="876"/>
                  </a:lnTo>
                  <a:lnTo>
                    <a:pt x="2845" y="873"/>
                  </a:lnTo>
                  <a:lnTo>
                    <a:pt x="2842" y="872"/>
                  </a:lnTo>
                  <a:lnTo>
                    <a:pt x="2840" y="870"/>
                  </a:lnTo>
                  <a:lnTo>
                    <a:pt x="2834" y="869"/>
                  </a:lnTo>
                  <a:lnTo>
                    <a:pt x="2828" y="868"/>
                  </a:lnTo>
                  <a:lnTo>
                    <a:pt x="2819" y="869"/>
                  </a:lnTo>
                  <a:lnTo>
                    <a:pt x="2807" y="870"/>
                  </a:lnTo>
                  <a:lnTo>
                    <a:pt x="2794" y="871"/>
                  </a:lnTo>
                  <a:lnTo>
                    <a:pt x="2782" y="871"/>
                  </a:lnTo>
                  <a:lnTo>
                    <a:pt x="2777" y="871"/>
                  </a:lnTo>
                  <a:lnTo>
                    <a:pt x="2772" y="869"/>
                  </a:lnTo>
                  <a:lnTo>
                    <a:pt x="2767" y="865"/>
                  </a:lnTo>
                  <a:lnTo>
                    <a:pt x="2764" y="862"/>
                  </a:lnTo>
                  <a:lnTo>
                    <a:pt x="2760" y="857"/>
                  </a:lnTo>
                  <a:lnTo>
                    <a:pt x="2757" y="852"/>
                  </a:lnTo>
                  <a:lnTo>
                    <a:pt x="2754" y="847"/>
                  </a:lnTo>
                  <a:lnTo>
                    <a:pt x="2753" y="841"/>
                  </a:lnTo>
                  <a:lnTo>
                    <a:pt x="2753" y="837"/>
                  </a:lnTo>
                  <a:lnTo>
                    <a:pt x="2753" y="834"/>
                  </a:lnTo>
                  <a:lnTo>
                    <a:pt x="2754" y="832"/>
                  </a:lnTo>
                  <a:lnTo>
                    <a:pt x="2756" y="831"/>
                  </a:lnTo>
                  <a:lnTo>
                    <a:pt x="2759" y="832"/>
                  </a:lnTo>
                  <a:lnTo>
                    <a:pt x="2765" y="834"/>
                  </a:lnTo>
                  <a:lnTo>
                    <a:pt x="2773" y="839"/>
                  </a:lnTo>
                  <a:lnTo>
                    <a:pt x="2785" y="841"/>
                  </a:lnTo>
                  <a:lnTo>
                    <a:pt x="2797" y="844"/>
                  </a:lnTo>
                  <a:lnTo>
                    <a:pt x="2810" y="844"/>
                  </a:lnTo>
                  <a:lnTo>
                    <a:pt x="2821" y="845"/>
                  </a:lnTo>
                  <a:lnTo>
                    <a:pt x="2830" y="847"/>
                  </a:lnTo>
                  <a:lnTo>
                    <a:pt x="2835" y="848"/>
                  </a:lnTo>
                  <a:lnTo>
                    <a:pt x="2840" y="850"/>
                  </a:lnTo>
                  <a:lnTo>
                    <a:pt x="2844" y="848"/>
                  </a:lnTo>
                  <a:lnTo>
                    <a:pt x="2848" y="846"/>
                  </a:lnTo>
                  <a:lnTo>
                    <a:pt x="2857" y="838"/>
                  </a:lnTo>
                  <a:lnTo>
                    <a:pt x="2863" y="828"/>
                  </a:lnTo>
                  <a:lnTo>
                    <a:pt x="2868" y="819"/>
                  </a:lnTo>
                  <a:lnTo>
                    <a:pt x="2873" y="810"/>
                  </a:lnTo>
                  <a:lnTo>
                    <a:pt x="2878" y="802"/>
                  </a:lnTo>
                  <a:lnTo>
                    <a:pt x="2883" y="791"/>
                  </a:lnTo>
                  <a:lnTo>
                    <a:pt x="2885" y="780"/>
                  </a:lnTo>
                  <a:lnTo>
                    <a:pt x="2886" y="770"/>
                  </a:lnTo>
                  <a:lnTo>
                    <a:pt x="2885" y="758"/>
                  </a:lnTo>
                  <a:lnTo>
                    <a:pt x="2884" y="743"/>
                  </a:lnTo>
                  <a:lnTo>
                    <a:pt x="2884" y="737"/>
                  </a:lnTo>
                  <a:lnTo>
                    <a:pt x="2884" y="730"/>
                  </a:lnTo>
                  <a:lnTo>
                    <a:pt x="2886" y="725"/>
                  </a:lnTo>
                  <a:lnTo>
                    <a:pt x="2889" y="721"/>
                  </a:lnTo>
                  <a:lnTo>
                    <a:pt x="2892" y="720"/>
                  </a:lnTo>
                  <a:lnTo>
                    <a:pt x="2896" y="720"/>
                  </a:lnTo>
                  <a:lnTo>
                    <a:pt x="2899" y="720"/>
                  </a:lnTo>
                  <a:lnTo>
                    <a:pt x="2903" y="723"/>
                  </a:lnTo>
                  <a:lnTo>
                    <a:pt x="2910" y="726"/>
                  </a:lnTo>
                  <a:lnTo>
                    <a:pt x="2918" y="731"/>
                  </a:lnTo>
                  <a:lnTo>
                    <a:pt x="2929" y="728"/>
                  </a:lnTo>
                  <a:lnTo>
                    <a:pt x="2952" y="726"/>
                  </a:lnTo>
                  <a:lnTo>
                    <a:pt x="2965" y="728"/>
                  </a:lnTo>
                  <a:lnTo>
                    <a:pt x="2974" y="731"/>
                  </a:lnTo>
                  <a:lnTo>
                    <a:pt x="2978" y="731"/>
                  </a:lnTo>
                  <a:lnTo>
                    <a:pt x="2981" y="731"/>
                  </a:lnTo>
                  <a:lnTo>
                    <a:pt x="2983" y="728"/>
                  </a:lnTo>
                  <a:lnTo>
                    <a:pt x="2985" y="725"/>
                  </a:lnTo>
                  <a:lnTo>
                    <a:pt x="2984" y="721"/>
                  </a:lnTo>
                  <a:lnTo>
                    <a:pt x="2981" y="719"/>
                  </a:lnTo>
                  <a:lnTo>
                    <a:pt x="2977" y="717"/>
                  </a:lnTo>
                  <a:lnTo>
                    <a:pt x="2971" y="714"/>
                  </a:lnTo>
                  <a:lnTo>
                    <a:pt x="2960" y="709"/>
                  </a:lnTo>
                  <a:lnTo>
                    <a:pt x="2951" y="705"/>
                  </a:lnTo>
                  <a:lnTo>
                    <a:pt x="2946" y="699"/>
                  </a:lnTo>
                  <a:lnTo>
                    <a:pt x="2942" y="692"/>
                  </a:lnTo>
                  <a:lnTo>
                    <a:pt x="2940" y="684"/>
                  </a:lnTo>
                  <a:lnTo>
                    <a:pt x="2939" y="676"/>
                  </a:lnTo>
                  <a:lnTo>
                    <a:pt x="2936" y="668"/>
                  </a:lnTo>
                  <a:lnTo>
                    <a:pt x="2934" y="661"/>
                  </a:lnTo>
                  <a:lnTo>
                    <a:pt x="2930" y="652"/>
                  </a:lnTo>
                  <a:lnTo>
                    <a:pt x="2924" y="645"/>
                  </a:lnTo>
                  <a:lnTo>
                    <a:pt x="2914" y="631"/>
                  </a:lnTo>
                  <a:lnTo>
                    <a:pt x="2907" y="618"/>
                  </a:lnTo>
                  <a:lnTo>
                    <a:pt x="2904" y="611"/>
                  </a:lnTo>
                  <a:lnTo>
                    <a:pt x="2902" y="605"/>
                  </a:lnTo>
                  <a:lnTo>
                    <a:pt x="2901" y="599"/>
                  </a:lnTo>
                  <a:lnTo>
                    <a:pt x="2901" y="593"/>
                  </a:lnTo>
                  <a:lnTo>
                    <a:pt x="2899" y="582"/>
                  </a:lnTo>
                  <a:lnTo>
                    <a:pt x="2897" y="572"/>
                  </a:lnTo>
                  <a:lnTo>
                    <a:pt x="2893" y="563"/>
                  </a:lnTo>
                  <a:lnTo>
                    <a:pt x="2888" y="555"/>
                  </a:lnTo>
                  <a:lnTo>
                    <a:pt x="2885" y="550"/>
                  </a:lnTo>
                  <a:lnTo>
                    <a:pt x="2884" y="544"/>
                  </a:lnTo>
                  <a:lnTo>
                    <a:pt x="2883" y="539"/>
                  </a:lnTo>
                  <a:lnTo>
                    <a:pt x="2883" y="534"/>
                  </a:lnTo>
                  <a:lnTo>
                    <a:pt x="2884" y="528"/>
                  </a:lnTo>
                  <a:lnTo>
                    <a:pt x="2885" y="522"/>
                  </a:lnTo>
                  <a:lnTo>
                    <a:pt x="2889" y="516"/>
                  </a:lnTo>
                  <a:lnTo>
                    <a:pt x="2893" y="511"/>
                  </a:lnTo>
                  <a:lnTo>
                    <a:pt x="2898" y="506"/>
                  </a:lnTo>
                  <a:lnTo>
                    <a:pt x="2901" y="503"/>
                  </a:lnTo>
                  <a:lnTo>
                    <a:pt x="2902" y="498"/>
                  </a:lnTo>
                  <a:lnTo>
                    <a:pt x="2902" y="493"/>
                  </a:lnTo>
                  <a:lnTo>
                    <a:pt x="2901" y="490"/>
                  </a:lnTo>
                  <a:lnTo>
                    <a:pt x="2898" y="485"/>
                  </a:lnTo>
                  <a:lnTo>
                    <a:pt x="2895" y="481"/>
                  </a:lnTo>
                  <a:lnTo>
                    <a:pt x="2890" y="476"/>
                  </a:lnTo>
                  <a:lnTo>
                    <a:pt x="2882" y="468"/>
                  </a:lnTo>
                  <a:lnTo>
                    <a:pt x="2876" y="460"/>
                  </a:lnTo>
                  <a:lnTo>
                    <a:pt x="2872" y="454"/>
                  </a:lnTo>
                  <a:lnTo>
                    <a:pt x="2870" y="448"/>
                  </a:lnTo>
                  <a:lnTo>
                    <a:pt x="2868" y="442"/>
                  </a:lnTo>
                  <a:lnTo>
                    <a:pt x="2866" y="434"/>
                  </a:lnTo>
                  <a:lnTo>
                    <a:pt x="2864" y="421"/>
                  </a:lnTo>
                  <a:lnTo>
                    <a:pt x="2860" y="413"/>
                  </a:lnTo>
                  <a:lnTo>
                    <a:pt x="2855" y="410"/>
                  </a:lnTo>
                  <a:lnTo>
                    <a:pt x="2851" y="406"/>
                  </a:lnTo>
                  <a:lnTo>
                    <a:pt x="2847" y="404"/>
                  </a:lnTo>
                  <a:lnTo>
                    <a:pt x="2846" y="402"/>
                  </a:lnTo>
                  <a:lnTo>
                    <a:pt x="2844" y="398"/>
                  </a:lnTo>
                  <a:lnTo>
                    <a:pt x="2842" y="393"/>
                  </a:lnTo>
                  <a:lnTo>
                    <a:pt x="2841" y="385"/>
                  </a:lnTo>
                  <a:lnTo>
                    <a:pt x="2839" y="375"/>
                  </a:lnTo>
                  <a:lnTo>
                    <a:pt x="2836" y="368"/>
                  </a:lnTo>
                  <a:lnTo>
                    <a:pt x="2833" y="364"/>
                  </a:lnTo>
                  <a:lnTo>
                    <a:pt x="2828" y="361"/>
                  </a:lnTo>
                  <a:lnTo>
                    <a:pt x="2821" y="359"/>
                  </a:lnTo>
                  <a:lnTo>
                    <a:pt x="2817" y="358"/>
                  </a:lnTo>
                  <a:lnTo>
                    <a:pt x="2814" y="355"/>
                  </a:lnTo>
                  <a:lnTo>
                    <a:pt x="2813" y="352"/>
                  </a:lnTo>
                  <a:lnTo>
                    <a:pt x="2810" y="347"/>
                  </a:lnTo>
                  <a:lnTo>
                    <a:pt x="2809" y="342"/>
                  </a:lnTo>
                  <a:lnTo>
                    <a:pt x="2809" y="336"/>
                  </a:lnTo>
                  <a:lnTo>
                    <a:pt x="2810" y="330"/>
                  </a:lnTo>
                  <a:lnTo>
                    <a:pt x="2811" y="324"/>
                  </a:lnTo>
                  <a:lnTo>
                    <a:pt x="2815" y="312"/>
                  </a:lnTo>
                  <a:lnTo>
                    <a:pt x="2819" y="303"/>
                  </a:lnTo>
                  <a:lnTo>
                    <a:pt x="2820" y="296"/>
                  </a:lnTo>
                  <a:lnTo>
                    <a:pt x="2819" y="290"/>
                  </a:lnTo>
                  <a:lnTo>
                    <a:pt x="2817" y="289"/>
                  </a:lnTo>
                  <a:lnTo>
                    <a:pt x="2815" y="287"/>
                  </a:lnTo>
                  <a:lnTo>
                    <a:pt x="2811" y="287"/>
                  </a:lnTo>
                  <a:lnTo>
                    <a:pt x="2807" y="289"/>
                  </a:lnTo>
                  <a:lnTo>
                    <a:pt x="2797" y="291"/>
                  </a:lnTo>
                  <a:lnTo>
                    <a:pt x="2785" y="293"/>
                  </a:lnTo>
                  <a:lnTo>
                    <a:pt x="2773" y="297"/>
                  </a:lnTo>
                  <a:lnTo>
                    <a:pt x="2762" y="301"/>
                  </a:lnTo>
                  <a:lnTo>
                    <a:pt x="2750" y="305"/>
                  </a:lnTo>
                  <a:lnTo>
                    <a:pt x="2739" y="311"/>
                  </a:lnTo>
                  <a:lnTo>
                    <a:pt x="2732" y="316"/>
                  </a:lnTo>
                  <a:lnTo>
                    <a:pt x="2726" y="320"/>
                  </a:lnTo>
                  <a:lnTo>
                    <a:pt x="2721" y="321"/>
                  </a:lnTo>
                  <a:lnTo>
                    <a:pt x="2715" y="322"/>
                  </a:lnTo>
                  <a:lnTo>
                    <a:pt x="2710" y="322"/>
                  </a:lnTo>
                  <a:lnTo>
                    <a:pt x="2708" y="321"/>
                  </a:lnTo>
                  <a:lnTo>
                    <a:pt x="2706" y="318"/>
                  </a:lnTo>
                  <a:lnTo>
                    <a:pt x="2703" y="315"/>
                  </a:lnTo>
                  <a:lnTo>
                    <a:pt x="2701" y="308"/>
                  </a:lnTo>
                  <a:lnTo>
                    <a:pt x="2697" y="298"/>
                  </a:lnTo>
                  <a:lnTo>
                    <a:pt x="2695" y="289"/>
                  </a:lnTo>
                  <a:lnTo>
                    <a:pt x="2690" y="280"/>
                  </a:lnTo>
                  <a:lnTo>
                    <a:pt x="2683" y="272"/>
                  </a:lnTo>
                  <a:lnTo>
                    <a:pt x="2674" y="265"/>
                  </a:lnTo>
                  <a:lnTo>
                    <a:pt x="2663" y="258"/>
                  </a:lnTo>
                  <a:lnTo>
                    <a:pt x="2652" y="252"/>
                  </a:lnTo>
                  <a:lnTo>
                    <a:pt x="2649" y="248"/>
                  </a:lnTo>
                  <a:lnTo>
                    <a:pt x="2646" y="246"/>
                  </a:lnTo>
                  <a:lnTo>
                    <a:pt x="2645" y="244"/>
                  </a:lnTo>
                  <a:lnTo>
                    <a:pt x="2646" y="241"/>
                  </a:lnTo>
                  <a:lnTo>
                    <a:pt x="2656" y="232"/>
                  </a:lnTo>
                  <a:lnTo>
                    <a:pt x="2663" y="222"/>
                  </a:lnTo>
                  <a:lnTo>
                    <a:pt x="2664" y="220"/>
                  </a:lnTo>
                  <a:lnTo>
                    <a:pt x="2663" y="217"/>
                  </a:lnTo>
                  <a:lnTo>
                    <a:pt x="2662" y="216"/>
                  </a:lnTo>
                  <a:lnTo>
                    <a:pt x="2660" y="215"/>
                  </a:lnTo>
                  <a:lnTo>
                    <a:pt x="2655" y="217"/>
                  </a:lnTo>
                  <a:lnTo>
                    <a:pt x="2645" y="222"/>
                  </a:lnTo>
                  <a:lnTo>
                    <a:pt x="2631" y="238"/>
                  </a:lnTo>
                  <a:lnTo>
                    <a:pt x="2620" y="248"/>
                  </a:lnTo>
                  <a:lnTo>
                    <a:pt x="2614" y="249"/>
                  </a:lnTo>
                  <a:lnTo>
                    <a:pt x="2608" y="248"/>
                  </a:lnTo>
                  <a:lnTo>
                    <a:pt x="2603" y="246"/>
                  </a:lnTo>
                  <a:lnTo>
                    <a:pt x="2597" y="241"/>
                  </a:lnTo>
                  <a:lnTo>
                    <a:pt x="2593" y="235"/>
                  </a:lnTo>
                  <a:lnTo>
                    <a:pt x="2586" y="232"/>
                  </a:lnTo>
                  <a:lnTo>
                    <a:pt x="2577" y="229"/>
                  </a:lnTo>
                  <a:lnTo>
                    <a:pt x="2565" y="228"/>
                  </a:lnTo>
                  <a:lnTo>
                    <a:pt x="2551" y="229"/>
                  </a:lnTo>
                  <a:lnTo>
                    <a:pt x="2536" y="228"/>
                  </a:lnTo>
                  <a:lnTo>
                    <a:pt x="2530" y="228"/>
                  </a:lnTo>
                  <a:lnTo>
                    <a:pt x="2523" y="226"/>
                  </a:lnTo>
                  <a:lnTo>
                    <a:pt x="2517" y="224"/>
                  </a:lnTo>
                  <a:lnTo>
                    <a:pt x="2512" y="221"/>
                  </a:lnTo>
                  <a:lnTo>
                    <a:pt x="2504" y="214"/>
                  </a:lnTo>
                  <a:lnTo>
                    <a:pt x="2494" y="209"/>
                  </a:lnTo>
                  <a:lnTo>
                    <a:pt x="2483" y="205"/>
                  </a:lnTo>
                  <a:lnTo>
                    <a:pt x="2470" y="202"/>
                  </a:lnTo>
                  <a:lnTo>
                    <a:pt x="2463" y="198"/>
                  </a:lnTo>
                  <a:lnTo>
                    <a:pt x="2456" y="195"/>
                  </a:lnTo>
                  <a:lnTo>
                    <a:pt x="2452" y="195"/>
                  </a:lnTo>
                  <a:lnTo>
                    <a:pt x="2451" y="197"/>
                  </a:lnTo>
                  <a:lnTo>
                    <a:pt x="2450" y="202"/>
                  </a:lnTo>
                  <a:lnTo>
                    <a:pt x="2450" y="210"/>
                  </a:lnTo>
                  <a:lnTo>
                    <a:pt x="2450" y="215"/>
                  </a:lnTo>
                  <a:lnTo>
                    <a:pt x="2449" y="217"/>
                  </a:lnTo>
                  <a:lnTo>
                    <a:pt x="2449" y="220"/>
                  </a:lnTo>
                  <a:lnTo>
                    <a:pt x="2446" y="221"/>
                  </a:lnTo>
                  <a:lnTo>
                    <a:pt x="2445" y="221"/>
                  </a:lnTo>
                  <a:lnTo>
                    <a:pt x="2443" y="221"/>
                  </a:lnTo>
                  <a:lnTo>
                    <a:pt x="2442" y="220"/>
                  </a:lnTo>
                  <a:lnTo>
                    <a:pt x="2439" y="217"/>
                  </a:lnTo>
                  <a:lnTo>
                    <a:pt x="2437" y="215"/>
                  </a:lnTo>
                  <a:lnTo>
                    <a:pt x="2435" y="215"/>
                  </a:lnTo>
                  <a:lnTo>
                    <a:pt x="2431" y="215"/>
                  </a:lnTo>
                  <a:lnTo>
                    <a:pt x="2427" y="216"/>
                  </a:lnTo>
                  <a:lnTo>
                    <a:pt x="2424" y="219"/>
                  </a:lnTo>
                  <a:lnTo>
                    <a:pt x="2420" y="222"/>
                  </a:lnTo>
                  <a:lnTo>
                    <a:pt x="2417" y="227"/>
                  </a:lnTo>
                  <a:lnTo>
                    <a:pt x="2413" y="233"/>
                  </a:lnTo>
                  <a:lnTo>
                    <a:pt x="2407" y="248"/>
                  </a:lnTo>
                  <a:lnTo>
                    <a:pt x="2402" y="265"/>
                  </a:lnTo>
                  <a:lnTo>
                    <a:pt x="2399" y="279"/>
                  </a:lnTo>
                  <a:lnTo>
                    <a:pt x="2397" y="287"/>
                  </a:lnTo>
                  <a:lnTo>
                    <a:pt x="2404" y="298"/>
                  </a:lnTo>
                  <a:lnTo>
                    <a:pt x="2407" y="308"/>
                  </a:lnTo>
                  <a:lnTo>
                    <a:pt x="2404" y="314"/>
                  </a:lnTo>
                  <a:lnTo>
                    <a:pt x="2402" y="320"/>
                  </a:lnTo>
                  <a:lnTo>
                    <a:pt x="2402" y="322"/>
                  </a:lnTo>
                  <a:lnTo>
                    <a:pt x="2404" y="324"/>
                  </a:lnTo>
                  <a:lnTo>
                    <a:pt x="2406" y="327"/>
                  </a:lnTo>
                  <a:lnTo>
                    <a:pt x="2411" y="329"/>
                  </a:lnTo>
                  <a:lnTo>
                    <a:pt x="2416" y="331"/>
                  </a:lnTo>
                  <a:lnTo>
                    <a:pt x="2420" y="335"/>
                  </a:lnTo>
                  <a:lnTo>
                    <a:pt x="2424" y="337"/>
                  </a:lnTo>
                  <a:lnTo>
                    <a:pt x="2426" y="341"/>
                  </a:lnTo>
                  <a:lnTo>
                    <a:pt x="2429" y="345"/>
                  </a:lnTo>
                  <a:lnTo>
                    <a:pt x="2430" y="348"/>
                  </a:lnTo>
                  <a:lnTo>
                    <a:pt x="2431" y="352"/>
                  </a:lnTo>
                  <a:lnTo>
                    <a:pt x="2431" y="355"/>
                  </a:lnTo>
                  <a:lnTo>
                    <a:pt x="2430" y="358"/>
                  </a:lnTo>
                  <a:lnTo>
                    <a:pt x="2429" y="360"/>
                  </a:lnTo>
                  <a:lnTo>
                    <a:pt x="2426" y="362"/>
                  </a:lnTo>
                  <a:lnTo>
                    <a:pt x="2424" y="364"/>
                  </a:lnTo>
                  <a:lnTo>
                    <a:pt x="2417" y="366"/>
                  </a:lnTo>
                  <a:lnTo>
                    <a:pt x="2408" y="366"/>
                  </a:lnTo>
                  <a:lnTo>
                    <a:pt x="2400" y="366"/>
                  </a:lnTo>
                  <a:lnTo>
                    <a:pt x="2393" y="365"/>
                  </a:lnTo>
                  <a:lnTo>
                    <a:pt x="2386" y="361"/>
                  </a:lnTo>
                  <a:lnTo>
                    <a:pt x="2380" y="356"/>
                  </a:lnTo>
                  <a:lnTo>
                    <a:pt x="2373" y="350"/>
                  </a:lnTo>
                  <a:lnTo>
                    <a:pt x="2363" y="345"/>
                  </a:lnTo>
                  <a:lnTo>
                    <a:pt x="2355" y="340"/>
                  </a:lnTo>
                  <a:lnTo>
                    <a:pt x="2348" y="337"/>
                  </a:lnTo>
                  <a:lnTo>
                    <a:pt x="2342" y="335"/>
                  </a:lnTo>
                  <a:lnTo>
                    <a:pt x="2335" y="328"/>
                  </a:lnTo>
                  <a:lnTo>
                    <a:pt x="2328" y="320"/>
                  </a:lnTo>
                  <a:lnTo>
                    <a:pt x="2320" y="310"/>
                  </a:lnTo>
                  <a:lnTo>
                    <a:pt x="2313" y="301"/>
                  </a:lnTo>
                  <a:lnTo>
                    <a:pt x="2305" y="291"/>
                  </a:lnTo>
                  <a:lnTo>
                    <a:pt x="2297" y="283"/>
                  </a:lnTo>
                  <a:lnTo>
                    <a:pt x="2288" y="278"/>
                  </a:lnTo>
                  <a:lnTo>
                    <a:pt x="2280" y="276"/>
                  </a:lnTo>
                  <a:lnTo>
                    <a:pt x="2269" y="274"/>
                  </a:lnTo>
                  <a:lnTo>
                    <a:pt x="2265" y="276"/>
                  </a:lnTo>
                  <a:lnTo>
                    <a:pt x="2260" y="277"/>
                  </a:lnTo>
                  <a:lnTo>
                    <a:pt x="2255" y="278"/>
                  </a:lnTo>
                  <a:lnTo>
                    <a:pt x="2252" y="282"/>
                  </a:lnTo>
                  <a:lnTo>
                    <a:pt x="2246" y="287"/>
                  </a:lnTo>
                  <a:lnTo>
                    <a:pt x="2241" y="291"/>
                  </a:lnTo>
                  <a:lnTo>
                    <a:pt x="2236" y="293"/>
                  </a:lnTo>
                  <a:lnTo>
                    <a:pt x="2229" y="293"/>
                  </a:lnTo>
                  <a:lnTo>
                    <a:pt x="2222" y="293"/>
                  </a:lnTo>
                  <a:lnTo>
                    <a:pt x="2215" y="293"/>
                  </a:lnTo>
                  <a:lnTo>
                    <a:pt x="2209" y="296"/>
                  </a:lnTo>
                  <a:lnTo>
                    <a:pt x="2203" y="302"/>
                  </a:lnTo>
                  <a:lnTo>
                    <a:pt x="2194" y="310"/>
                  </a:lnTo>
                  <a:lnTo>
                    <a:pt x="2186" y="318"/>
                  </a:lnTo>
                  <a:lnTo>
                    <a:pt x="2181" y="322"/>
                  </a:lnTo>
                  <a:lnTo>
                    <a:pt x="2177" y="324"/>
                  </a:lnTo>
                  <a:lnTo>
                    <a:pt x="2171" y="326"/>
                  </a:lnTo>
                  <a:lnTo>
                    <a:pt x="2164" y="327"/>
                  </a:lnTo>
                  <a:lnTo>
                    <a:pt x="2150" y="327"/>
                  </a:lnTo>
                  <a:lnTo>
                    <a:pt x="2136" y="327"/>
                  </a:lnTo>
                  <a:lnTo>
                    <a:pt x="2123" y="327"/>
                  </a:lnTo>
                  <a:lnTo>
                    <a:pt x="2111" y="327"/>
                  </a:lnTo>
                  <a:lnTo>
                    <a:pt x="2105" y="328"/>
                  </a:lnTo>
                  <a:lnTo>
                    <a:pt x="2099" y="329"/>
                  </a:lnTo>
                  <a:lnTo>
                    <a:pt x="2095" y="331"/>
                  </a:lnTo>
                  <a:lnTo>
                    <a:pt x="2090" y="334"/>
                  </a:lnTo>
                  <a:lnTo>
                    <a:pt x="2086" y="337"/>
                  </a:lnTo>
                  <a:lnTo>
                    <a:pt x="2083" y="341"/>
                  </a:lnTo>
                  <a:lnTo>
                    <a:pt x="2079" y="346"/>
                  </a:lnTo>
                  <a:lnTo>
                    <a:pt x="2077" y="350"/>
                  </a:lnTo>
                  <a:lnTo>
                    <a:pt x="2073" y="359"/>
                  </a:lnTo>
                  <a:lnTo>
                    <a:pt x="2071" y="366"/>
                  </a:lnTo>
                  <a:lnTo>
                    <a:pt x="2070" y="371"/>
                  </a:lnTo>
                  <a:lnTo>
                    <a:pt x="2066" y="374"/>
                  </a:lnTo>
                  <a:lnTo>
                    <a:pt x="2064" y="375"/>
                  </a:lnTo>
                  <a:lnTo>
                    <a:pt x="2060" y="374"/>
                  </a:lnTo>
                  <a:lnTo>
                    <a:pt x="2057" y="373"/>
                  </a:lnTo>
                  <a:lnTo>
                    <a:pt x="2053" y="372"/>
                  </a:lnTo>
                  <a:lnTo>
                    <a:pt x="2045" y="367"/>
                  </a:lnTo>
                  <a:lnTo>
                    <a:pt x="2036" y="364"/>
                  </a:lnTo>
                  <a:lnTo>
                    <a:pt x="2028" y="361"/>
                  </a:lnTo>
                  <a:lnTo>
                    <a:pt x="2021" y="361"/>
                  </a:lnTo>
                  <a:lnTo>
                    <a:pt x="2019" y="362"/>
                  </a:lnTo>
                  <a:lnTo>
                    <a:pt x="2015" y="364"/>
                  </a:lnTo>
                  <a:lnTo>
                    <a:pt x="2014" y="366"/>
                  </a:lnTo>
                  <a:lnTo>
                    <a:pt x="2011" y="369"/>
                  </a:lnTo>
                  <a:lnTo>
                    <a:pt x="2008" y="381"/>
                  </a:lnTo>
                  <a:lnTo>
                    <a:pt x="2004" y="389"/>
                  </a:lnTo>
                  <a:lnTo>
                    <a:pt x="2001" y="391"/>
                  </a:lnTo>
                  <a:lnTo>
                    <a:pt x="1996" y="391"/>
                  </a:lnTo>
                  <a:lnTo>
                    <a:pt x="1992" y="390"/>
                  </a:lnTo>
                  <a:lnTo>
                    <a:pt x="1988" y="385"/>
                  </a:lnTo>
                  <a:lnTo>
                    <a:pt x="1985" y="383"/>
                  </a:lnTo>
                  <a:lnTo>
                    <a:pt x="1983" y="381"/>
                  </a:lnTo>
                  <a:lnTo>
                    <a:pt x="1979" y="381"/>
                  </a:lnTo>
                  <a:lnTo>
                    <a:pt x="1976" y="383"/>
                  </a:lnTo>
                  <a:lnTo>
                    <a:pt x="1967" y="385"/>
                  </a:lnTo>
                  <a:lnTo>
                    <a:pt x="1959" y="390"/>
                  </a:lnTo>
                  <a:lnTo>
                    <a:pt x="1948" y="394"/>
                  </a:lnTo>
                  <a:lnTo>
                    <a:pt x="1935" y="400"/>
                  </a:lnTo>
                  <a:lnTo>
                    <a:pt x="1922" y="406"/>
                  </a:lnTo>
                  <a:lnTo>
                    <a:pt x="1910" y="412"/>
                  </a:lnTo>
                  <a:lnTo>
                    <a:pt x="1904" y="415"/>
                  </a:lnTo>
                  <a:lnTo>
                    <a:pt x="1900" y="417"/>
                  </a:lnTo>
                  <a:lnTo>
                    <a:pt x="1895" y="417"/>
                  </a:lnTo>
                  <a:lnTo>
                    <a:pt x="1890" y="417"/>
                  </a:lnTo>
                  <a:lnTo>
                    <a:pt x="1887" y="416"/>
                  </a:lnTo>
                  <a:lnTo>
                    <a:pt x="1883" y="415"/>
                  </a:lnTo>
                  <a:lnTo>
                    <a:pt x="1881" y="412"/>
                  </a:lnTo>
                  <a:lnTo>
                    <a:pt x="1879" y="409"/>
                  </a:lnTo>
                  <a:lnTo>
                    <a:pt x="1877" y="402"/>
                  </a:lnTo>
                  <a:lnTo>
                    <a:pt x="1872" y="392"/>
                  </a:lnTo>
                  <a:lnTo>
                    <a:pt x="1870" y="387"/>
                  </a:lnTo>
                  <a:lnTo>
                    <a:pt x="1866" y="384"/>
                  </a:lnTo>
                  <a:lnTo>
                    <a:pt x="1863" y="381"/>
                  </a:lnTo>
                  <a:lnTo>
                    <a:pt x="1859" y="379"/>
                  </a:lnTo>
                  <a:lnTo>
                    <a:pt x="1850" y="378"/>
                  </a:lnTo>
                  <a:lnTo>
                    <a:pt x="1843" y="377"/>
                  </a:lnTo>
                  <a:lnTo>
                    <a:pt x="1839" y="377"/>
                  </a:lnTo>
                  <a:lnTo>
                    <a:pt x="1835" y="375"/>
                  </a:lnTo>
                  <a:lnTo>
                    <a:pt x="1833" y="373"/>
                  </a:lnTo>
                  <a:lnTo>
                    <a:pt x="1831" y="369"/>
                  </a:lnTo>
                  <a:lnTo>
                    <a:pt x="1827" y="364"/>
                  </a:lnTo>
                  <a:lnTo>
                    <a:pt x="1822" y="359"/>
                  </a:lnTo>
                  <a:lnTo>
                    <a:pt x="1818" y="356"/>
                  </a:lnTo>
                  <a:lnTo>
                    <a:pt x="1811" y="354"/>
                  </a:lnTo>
                  <a:lnTo>
                    <a:pt x="1805" y="353"/>
                  </a:lnTo>
                  <a:lnTo>
                    <a:pt x="1800" y="350"/>
                  </a:lnTo>
                  <a:lnTo>
                    <a:pt x="1797" y="348"/>
                  </a:lnTo>
                  <a:lnTo>
                    <a:pt x="1797" y="346"/>
                  </a:lnTo>
                  <a:lnTo>
                    <a:pt x="1797" y="343"/>
                  </a:lnTo>
                  <a:lnTo>
                    <a:pt x="1799" y="340"/>
                  </a:lnTo>
                  <a:lnTo>
                    <a:pt x="1801" y="336"/>
                  </a:lnTo>
                  <a:lnTo>
                    <a:pt x="1806" y="334"/>
                  </a:lnTo>
                  <a:lnTo>
                    <a:pt x="1811" y="331"/>
                  </a:lnTo>
                  <a:lnTo>
                    <a:pt x="1816" y="329"/>
                  </a:lnTo>
                  <a:lnTo>
                    <a:pt x="1830" y="324"/>
                  </a:lnTo>
                  <a:lnTo>
                    <a:pt x="1840" y="318"/>
                  </a:lnTo>
                  <a:lnTo>
                    <a:pt x="1849" y="309"/>
                  </a:lnTo>
                  <a:lnTo>
                    <a:pt x="1858" y="297"/>
                  </a:lnTo>
                  <a:lnTo>
                    <a:pt x="1865" y="285"/>
                  </a:lnTo>
                  <a:lnTo>
                    <a:pt x="1870" y="276"/>
                  </a:lnTo>
                  <a:lnTo>
                    <a:pt x="1871" y="266"/>
                  </a:lnTo>
                  <a:lnTo>
                    <a:pt x="1872" y="258"/>
                  </a:lnTo>
                  <a:lnTo>
                    <a:pt x="1871" y="248"/>
                  </a:lnTo>
                  <a:lnTo>
                    <a:pt x="1871" y="240"/>
                  </a:lnTo>
                  <a:lnTo>
                    <a:pt x="1870" y="233"/>
                  </a:lnTo>
                  <a:lnTo>
                    <a:pt x="1871" y="226"/>
                  </a:lnTo>
                  <a:lnTo>
                    <a:pt x="1874" y="221"/>
                  </a:lnTo>
                  <a:lnTo>
                    <a:pt x="1876" y="216"/>
                  </a:lnTo>
                  <a:lnTo>
                    <a:pt x="1881" y="211"/>
                  </a:lnTo>
                  <a:lnTo>
                    <a:pt x="1888" y="204"/>
                  </a:lnTo>
                  <a:lnTo>
                    <a:pt x="1901" y="191"/>
                  </a:lnTo>
                  <a:lnTo>
                    <a:pt x="1914" y="182"/>
                  </a:lnTo>
                  <a:lnTo>
                    <a:pt x="1926" y="173"/>
                  </a:lnTo>
                  <a:lnTo>
                    <a:pt x="1939" y="167"/>
                  </a:lnTo>
                  <a:lnTo>
                    <a:pt x="1953" y="161"/>
                  </a:lnTo>
                  <a:lnTo>
                    <a:pt x="1965" y="156"/>
                  </a:lnTo>
                  <a:lnTo>
                    <a:pt x="1977" y="148"/>
                  </a:lnTo>
                  <a:lnTo>
                    <a:pt x="1988" y="139"/>
                  </a:lnTo>
                  <a:lnTo>
                    <a:pt x="1991" y="134"/>
                  </a:lnTo>
                  <a:lnTo>
                    <a:pt x="1994" y="131"/>
                  </a:lnTo>
                  <a:lnTo>
                    <a:pt x="1995" y="127"/>
                  </a:lnTo>
                  <a:lnTo>
                    <a:pt x="1995" y="123"/>
                  </a:lnTo>
                  <a:lnTo>
                    <a:pt x="1994" y="121"/>
                  </a:lnTo>
                  <a:lnTo>
                    <a:pt x="1991" y="119"/>
                  </a:lnTo>
                  <a:lnTo>
                    <a:pt x="1989" y="118"/>
                  </a:lnTo>
                  <a:lnTo>
                    <a:pt x="1986" y="116"/>
                  </a:lnTo>
                  <a:lnTo>
                    <a:pt x="1984" y="115"/>
                  </a:lnTo>
                  <a:lnTo>
                    <a:pt x="1983" y="114"/>
                  </a:lnTo>
                  <a:lnTo>
                    <a:pt x="1982" y="112"/>
                  </a:lnTo>
                  <a:lnTo>
                    <a:pt x="1983" y="109"/>
                  </a:lnTo>
                  <a:lnTo>
                    <a:pt x="1985" y="103"/>
                  </a:lnTo>
                  <a:lnTo>
                    <a:pt x="1990" y="95"/>
                  </a:lnTo>
                  <a:lnTo>
                    <a:pt x="1992" y="90"/>
                  </a:lnTo>
                  <a:lnTo>
                    <a:pt x="1995" y="85"/>
                  </a:lnTo>
                  <a:lnTo>
                    <a:pt x="1996" y="81"/>
                  </a:lnTo>
                  <a:lnTo>
                    <a:pt x="1996" y="76"/>
                  </a:lnTo>
                  <a:lnTo>
                    <a:pt x="1996" y="71"/>
                  </a:lnTo>
                  <a:lnTo>
                    <a:pt x="1995" y="68"/>
                  </a:lnTo>
                  <a:lnTo>
                    <a:pt x="1992" y="64"/>
                  </a:lnTo>
                  <a:lnTo>
                    <a:pt x="1989" y="60"/>
                  </a:lnTo>
                  <a:lnTo>
                    <a:pt x="1978" y="55"/>
                  </a:lnTo>
                  <a:lnTo>
                    <a:pt x="1967" y="47"/>
                  </a:lnTo>
                  <a:lnTo>
                    <a:pt x="1956" y="40"/>
                  </a:lnTo>
                  <a:lnTo>
                    <a:pt x="1946" y="32"/>
                  </a:lnTo>
                  <a:lnTo>
                    <a:pt x="1937" y="25"/>
                  </a:lnTo>
                  <a:lnTo>
                    <a:pt x="1928" y="19"/>
                  </a:lnTo>
                  <a:lnTo>
                    <a:pt x="1923" y="16"/>
                  </a:lnTo>
                  <a:lnTo>
                    <a:pt x="1919" y="15"/>
                  </a:lnTo>
                  <a:lnTo>
                    <a:pt x="1915" y="14"/>
                  </a:lnTo>
                  <a:lnTo>
                    <a:pt x="1910" y="14"/>
                  </a:lnTo>
                  <a:lnTo>
                    <a:pt x="1906" y="14"/>
                  </a:lnTo>
                  <a:lnTo>
                    <a:pt x="1901" y="16"/>
                  </a:lnTo>
                  <a:lnTo>
                    <a:pt x="1897" y="19"/>
                  </a:lnTo>
                  <a:lnTo>
                    <a:pt x="1893" y="22"/>
                  </a:lnTo>
                  <a:lnTo>
                    <a:pt x="1884" y="31"/>
                  </a:lnTo>
                  <a:lnTo>
                    <a:pt x="1878" y="39"/>
                  </a:lnTo>
                  <a:lnTo>
                    <a:pt x="1871" y="47"/>
                  </a:lnTo>
                  <a:lnTo>
                    <a:pt x="1864" y="56"/>
                  </a:lnTo>
                  <a:lnTo>
                    <a:pt x="1854" y="62"/>
                  </a:lnTo>
                  <a:lnTo>
                    <a:pt x="1845" y="66"/>
                  </a:lnTo>
                  <a:lnTo>
                    <a:pt x="1835" y="69"/>
                  </a:lnTo>
                  <a:lnTo>
                    <a:pt x="1825" y="70"/>
                  </a:lnTo>
                  <a:lnTo>
                    <a:pt x="1813" y="70"/>
                  </a:lnTo>
                  <a:lnTo>
                    <a:pt x="1802" y="68"/>
                  </a:lnTo>
                  <a:lnTo>
                    <a:pt x="1791" y="66"/>
                  </a:lnTo>
                  <a:lnTo>
                    <a:pt x="1782" y="64"/>
                  </a:lnTo>
                  <a:lnTo>
                    <a:pt x="1777" y="64"/>
                  </a:lnTo>
                  <a:lnTo>
                    <a:pt x="1771" y="65"/>
                  </a:lnTo>
                  <a:lnTo>
                    <a:pt x="1765" y="66"/>
                  </a:lnTo>
                  <a:lnTo>
                    <a:pt x="1759" y="69"/>
                  </a:lnTo>
                  <a:lnTo>
                    <a:pt x="1749" y="76"/>
                  </a:lnTo>
                  <a:lnTo>
                    <a:pt x="1740" y="81"/>
                  </a:lnTo>
                  <a:lnTo>
                    <a:pt x="1734" y="84"/>
                  </a:lnTo>
                  <a:lnTo>
                    <a:pt x="1728" y="85"/>
                  </a:lnTo>
                  <a:lnTo>
                    <a:pt x="1726" y="84"/>
                  </a:lnTo>
                  <a:lnTo>
                    <a:pt x="1725" y="81"/>
                  </a:lnTo>
                  <a:lnTo>
                    <a:pt x="1725" y="76"/>
                  </a:lnTo>
                  <a:lnTo>
                    <a:pt x="1725" y="71"/>
                  </a:lnTo>
                  <a:lnTo>
                    <a:pt x="1726" y="58"/>
                  </a:lnTo>
                  <a:lnTo>
                    <a:pt x="1725" y="47"/>
                  </a:lnTo>
                  <a:lnTo>
                    <a:pt x="1720" y="38"/>
                  </a:lnTo>
                  <a:lnTo>
                    <a:pt x="1713" y="28"/>
                  </a:lnTo>
                  <a:lnTo>
                    <a:pt x="1706" y="20"/>
                  </a:lnTo>
                  <a:lnTo>
                    <a:pt x="1700" y="14"/>
                  </a:lnTo>
                  <a:lnTo>
                    <a:pt x="1696" y="12"/>
                  </a:lnTo>
                  <a:lnTo>
                    <a:pt x="1693" y="9"/>
                  </a:lnTo>
                  <a:lnTo>
                    <a:pt x="1688" y="7"/>
                  </a:lnTo>
                  <a:lnTo>
                    <a:pt x="1684" y="7"/>
                  </a:lnTo>
                  <a:lnTo>
                    <a:pt x="1681" y="8"/>
                  </a:lnTo>
                  <a:lnTo>
                    <a:pt x="1677" y="11"/>
                  </a:lnTo>
                  <a:lnTo>
                    <a:pt x="1674" y="13"/>
                  </a:lnTo>
                  <a:lnTo>
                    <a:pt x="1669" y="18"/>
                  </a:lnTo>
                  <a:lnTo>
                    <a:pt x="1665" y="25"/>
                  </a:lnTo>
                  <a:lnTo>
                    <a:pt x="1664" y="33"/>
                  </a:lnTo>
                  <a:lnTo>
                    <a:pt x="1662" y="44"/>
                  </a:lnTo>
                  <a:lnTo>
                    <a:pt x="1657" y="57"/>
                  </a:lnTo>
                  <a:lnTo>
                    <a:pt x="1654" y="63"/>
                  </a:lnTo>
                  <a:lnTo>
                    <a:pt x="1649" y="68"/>
                  </a:lnTo>
                  <a:lnTo>
                    <a:pt x="1643" y="70"/>
                  </a:lnTo>
                  <a:lnTo>
                    <a:pt x="1637" y="72"/>
                  </a:lnTo>
                  <a:lnTo>
                    <a:pt x="1630" y="72"/>
                  </a:lnTo>
                  <a:lnTo>
                    <a:pt x="1624" y="72"/>
                  </a:lnTo>
                  <a:lnTo>
                    <a:pt x="1619" y="70"/>
                  </a:lnTo>
                  <a:lnTo>
                    <a:pt x="1614" y="68"/>
                  </a:lnTo>
                  <a:lnTo>
                    <a:pt x="1610" y="65"/>
                  </a:lnTo>
                  <a:lnTo>
                    <a:pt x="1606" y="64"/>
                  </a:lnTo>
                  <a:lnTo>
                    <a:pt x="1600" y="64"/>
                  </a:lnTo>
                  <a:lnTo>
                    <a:pt x="1595" y="65"/>
                  </a:lnTo>
                  <a:lnTo>
                    <a:pt x="1586" y="69"/>
                  </a:lnTo>
                  <a:lnTo>
                    <a:pt x="1579" y="74"/>
                  </a:lnTo>
                  <a:lnTo>
                    <a:pt x="1574" y="75"/>
                  </a:lnTo>
                  <a:lnTo>
                    <a:pt x="1570" y="76"/>
                  </a:lnTo>
                  <a:lnTo>
                    <a:pt x="1566" y="77"/>
                  </a:lnTo>
                  <a:lnTo>
                    <a:pt x="1561" y="77"/>
                  </a:lnTo>
                  <a:lnTo>
                    <a:pt x="1556" y="76"/>
                  </a:lnTo>
                  <a:lnTo>
                    <a:pt x="1551" y="74"/>
                  </a:lnTo>
                  <a:lnTo>
                    <a:pt x="1548" y="71"/>
                  </a:lnTo>
                  <a:lnTo>
                    <a:pt x="1545" y="69"/>
                  </a:lnTo>
                  <a:lnTo>
                    <a:pt x="1542" y="66"/>
                  </a:lnTo>
                  <a:lnTo>
                    <a:pt x="1539" y="64"/>
                  </a:lnTo>
                  <a:lnTo>
                    <a:pt x="1537" y="63"/>
                  </a:lnTo>
                  <a:lnTo>
                    <a:pt x="1534" y="62"/>
                  </a:lnTo>
                  <a:lnTo>
                    <a:pt x="1524" y="62"/>
                  </a:lnTo>
                  <a:lnTo>
                    <a:pt x="1511" y="63"/>
                  </a:lnTo>
                  <a:lnTo>
                    <a:pt x="1504" y="63"/>
                  </a:lnTo>
                  <a:lnTo>
                    <a:pt x="1497" y="63"/>
                  </a:lnTo>
                  <a:lnTo>
                    <a:pt x="1492" y="62"/>
                  </a:lnTo>
                  <a:lnTo>
                    <a:pt x="1487" y="60"/>
                  </a:lnTo>
                  <a:lnTo>
                    <a:pt x="1478" y="56"/>
                  </a:lnTo>
                  <a:lnTo>
                    <a:pt x="1469" y="50"/>
                  </a:lnTo>
                  <a:lnTo>
                    <a:pt x="1460" y="43"/>
                  </a:lnTo>
                  <a:lnTo>
                    <a:pt x="1450" y="34"/>
                  </a:lnTo>
                  <a:lnTo>
                    <a:pt x="1447" y="30"/>
                  </a:lnTo>
                  <a:lnTo>
                    <a:pt x="1443" y="25"/>
                  </a:lnTo>
                  <a:lnTo>
                    <a:pt x="1441" y="19"/>
                  </a:lnTo>
                  <a:lnTo>
                    <a:pt x="1438" y="13"/>
                  </a:lnTo>
                  <a:lnTo>
                    <a:pt x="1436" y="8"/>
                  </a:lnTo>
                  <a:lnTo>
                    <a:pt x="1432" y="3"/>
                  </a:lnTo>
                  <a:lnTo>
                    <a:pt x="1429" y="1"/>
                  </a:lnTo>
                  <a:lnTo>
                    <a:pt x="1425" y="0"/>
                  </a:lnTo>
                  <a:lnTo>
                    <a:pt x="1415" y="0"/>
                  </a:lnTo>
                  <a:lnTo>
                    <a:pt x="1404" y="1"/>
                  </a:lnTo>
                  <a:lnTo>
                    <a:pt x="1393" y="2"/>
                  </a:lnTo>
                  <a:lnTo>
                    <a:pt x="1385" y="6"/>
                  </a:lnTo>
                  <a:lnTo>
                    <a:pt x="1377" y="9"/>
                  </a:lnTo>
                  <a:lnTo>
                    <a:pt x="1372" y="15"/>
                  </a:lnTo>
                  <a:lnTo>
                    <a:pt x="1366" y="24"/>
                  </a:lnTo>
                  <a:lnTo>
                    <a:pt x="1361" y="34"/>
                  </a:lnTo>
                  <a:lnTo>
                    <a:pt x="1355" y="47"/>
                  </a:lnTo>
                  <a:lnTo>
                    <a:pt x="1352" y="57"/>
                  </a:lnTo>
                  <a:lnTo>
                    <a:pt x="1349" y="60"/>
                  </a:lnTo>
                  <a:lnTo>
                    <a:pt x="1346" y="64"/>
                  </a:lnTo>
                  <a:lnTo>
                    <a:pt x="1342" y="65"/>
                  </a:lnTo>
                  <a:lnTo>
                    <a:pt x="1337" y="66"/>
                  </a:lnTo>
                  <a:lnTo>
                    <a:pt x="1328" y="68"/>
                  </a:lnTo>
                  <a:lnTo>
                    <a:pt x="1320" y="69"/>
                  </a:lnTo>
                  <a:lnTo>
                    <a:pt x="1302" y="81"/>
                  </a:lnTo>
                  <a:lnTo>
                    <a:pt x="1286" y="88"/>
                  </a:lnTo>
                  <a:lnTo>
                    <a:pt x="1279" y="87"/>
                  </a:lnTo>
                  <a:lnTo>
                    <a:pt x="1272" y="87"/>
                  </a:lnTo>
                  <a:lnTo>
                    <a:pt x="1268" y="87"/>
                  </a:lnTo>
                  <a:lnTo>
                    <a:pt x="1266" y="89"/>
                  </a:lnTo>
                  <a:lnTo>
                    <a:pt x="1264" y="91"/>
                  </a:lnTo>
                  <a:lnTo>
                    <a:pt x="1261" y="94"/>
                  </a:lnTo>
                  <a:lnTo>
                    <a:pt x="1261" y="97"/>
                  </a:lnTo>
                  <a:lnTo>
                    <a:pt x="1260" y="101"/>
                  </a:lnTo>
                  <a:lnTo>
                    <a:pt x="1261" y="106"/>
                  </a:lnTo>
                  <a:lnTo>
                    <a:pt x="1262" y="109"/>
                  </a:lnTo>
                  <a:lnTo>
                    <a:pt x="1265" y="113"/>
                  </a:lnTo>
                  <a:lnTo>
                    <a:pt x="1268" y="116"/>
                  </a:lnTo>
                  <a:lnTo>
                    <a:pt x="1273" y="120"/>
                  </a:lnTo>
                  <a:lnTo>
                    <a:pt x="1279" y="122"/>
                  </a:lnTo>
                  <a:lnTo>
                    <a:pt x="1286" y="123"/>
                  </a:lnTo>
                  <a:lnTo>
                    <a:pt x="1293" y="123"/>
                  </a:lnTo>
                  <a:lnTo>
                    <a:pt x="1301" y="123"/>
                  </a:lnTo>
                  <a:lnTo>
                    <a:pt x="1308" y="122"/>
                  </a:lnTo>
                  <a:lnTo>
                    <a:pt x="1315" y="121"/>
                  </a:lnTo>
                  <a:lnTo>
                    <a:pt x="1320" y="121"/>
                  </a:lnTo>
                  <a:lnTo>
                    <a:pt x="1324" y="121"/>
                  </a:lnTo>
                  <a:lnTo>
                    <a:pt x="1328" y="123"/>
                  </a:lnTo>
                  <a:lnTo>
                    <a:pt x="1330" y="127"/>
                  </a:lnTo>
                  <a:lnTo>
                    <a:pt x="1330" y="131"/>
                  </a:lnTo>
                  <a:lnTo>
                    <a:pt x="1330" y="133"/>
                  </a:lnTo>
                  <a:lnTo>
                    <a:pt x="1330" y="137"/>
                  </a:lnTo>
                  <a:lnTo>
                    <a:pt x="1327" y="141"/>
                  </a:lnTo>
                  <a:lnTo>
                    <a:pt x="1321" y="148"/>
                  </a:lnTo>
                  <a:lnTo>
                    <a:pt x="1318" y="153"/>
                  </a:lnTo>
                  <a:lnTo>
                    <a:pt x="1316" y="159"/>
                  </a:lnTo>
                  <a:lnTo>
                    <a:pt x="1316" y="166"/>
                  </a:lnTo>
                  <a:lnTo>
                    <a:pt x="1317" y="176"/>
                  </a:lnTo>
                  <a:lnTo>
                    <a:pt x="1320" y="194"/>
                  </a:lnTo>
                  <a:lnTo>
                    <a:pt x="1322" y="209"/>
                  </a:lnTo>
                  <a:lnTo>
                    <a:pt x="1325" y="222"/>
                  </a:lnTo>
                  <a:lnTo>
                    <a:pt x="1330" y="235"/>
                  </a:lnTo>
                  <a:lnTo>
                    <a:pt x="1335" y="247"/>
                  </a:lnTo>
                  <a:lnTo>
                    <a:pt x="1339" y="257"/>
                  </a:lnTo>
                  <a:lnTo>
                    <a:pt x="1339" y="261"/>
                  </a:lnTo>
                  <a:lnTo>
                    <a:pt x="1337" y="266"/>
                  </a:lnTo>
                  <a:lnTo>
                    <a:pt x="1335" y="268"/>
                  </a:lnTo>
                  <a:lnTo>
                    <a:pt x="1331" y="271"/>
                  </a:lnTo>
                  <a:lnTo>
                    <a:pt x="1328" y="272"/>
                  </a:lnTo>
                  <a:lnTo>
                    <a:pt x="1323" y="272"/>
                  </a:lnTo>
                  <a:lnTo>
                    <a:pt x="1318" y="271"/>
                  </a:lnTo>
                  <a:lnTo>
                    <a:pt x="1315" y="267"/>
                  </a:lnTo>
                  <a:lnTo>
                    <a:pt x="1311" y="264"/>
                  </a:lnTo>
                  <a:lnTo>
                    <a:pt x="1306" y="261"/>
                  </a:lnTo>
                  <a:lnTo>
                    <a:pt x="1301" y="261"/>
                  </a:lnTo>
                  <a:lnTo>
                    <a:pt x="1296" y="263"/>
                  </a:lnTo>
                  <a:lnTo>
                    <a:pt x="1282" y="266"/>
                  </a:lnTo>
                  <a:lnTo>
                    <a:pt x="1265" y="272"/>
                  </a:lnTo>
                  <a:lnTo>
                    <a:pt x="1260" y="273"/>
                  </a:lnTo>
                  <a:lnTo>
                    <a:pt x="1257" y="274"/>
                  </a:lnTo>
                  <a:lnTo>
                    <a:pt x="1253" y="274"/>
                  </a:lnTo>
                  <a:lnTo>
                    <a:pt x="1249" y="273"/>
                  </a:lnTo>
                  <a:lnTo>
                    <a:pt x="1245" y="270"/>
                  </a:lnTo>
                  <a:lnTo>
                    <a:pt x="1240" y="265"/>
                  </a:lnTo>
                  <a:lnTo>
                    <a:pt x="1233" y="252"/>
                  </a:lnTo>
                  <a:lnTo>
                    <a:pt x="1227" y="239"/>
                  </a:lnTo>
                  <a:lnTo>
                    <a:pt x="1221" y="228"/>
                  </a:lnTo>
                  <a:lnTo>
                    <a:pt x="1216" y="217"/>
                  </a:lnTo>
                  <a:lnTo>
                    <a:pt x="1213" y="205"/>
                  </a:lnTo>
                  <a:lnTo>
                    <a:pt x="1207" y="192"/>
                  </a:lnTo>
                  <a:lnTo>
                    <a:pt x="1203" y="186"/>
                  </a:lnTo>
                  <a:lnTo>
                    <a:pt x="1198" y="182"/>
                  </a:lnTo>
                  <a:lnTo>
                    <a:pt x="1192" y="178"/>
                  </a:lnTo>
                  <a:lnTo>
                    <a:pt x="1186" y="176"/>
                  </a:lnTo>
                  <a:lnTo>
                    <a:pt x="1171" y="173"/>
                  </a:lnTo>
                  <a:lnTo>
                    <a:pt x="1153" y="172"/>
                  </a:lnTo>
                  <a:lnTo>
                    <a:pt x="1145" y="164"/>
                  </a:lnTo>
                  <a:lnTo>
                    <a:pt x="1134" y="153"/>
                  </a:lnTo>
                  <a:lnTo>
                    <a:pt x="1117" y="163"/>
                  </a:lnTo>
                  <a:lnTo>
                    <a:pt x="1102" y="172"/>
                  </a:lnTo>
                  <a:lnTo>
                    <a:pt x="1096" y="161"/>
                  </a:lnTo>
                  <a:lnTo>
                    <a:pt x="1090" y="152"/>
                  </a:lnTo>
                  <a:lnTo>
                    <a:pt x="1087" y="152"/>
                  </a:lnTo>
                  <a:lnTo>
                    <a:pt x="1083" y="153"/>
                  </a:lnTo>
                  <a:lnTo>
                    <a:pt x="1077" y="156"/>
                  </a:lnTo>
                  <a:lnTo>
                    <a:pt x="1072" y="158"/>
                  </a:lnTo>
                  <a:lnTo>
                    <a:pt x="1068" y="161"/>
                  </a:lnTo>
                  <a:lnTo>
                    <a:pt x="1063" y="164"/>
                  </a:lnTo>
                  <a:lnTo>
                    <a:pt x="1058" y="165"/>
                  </a:lnTo>
                  <a:lnTo>
                    <a:pt x="1053" y="166"/>
                  </a:lnTo>
                  <a:lnTo>
                    <a:pt x="1043" y="163"/>
                  </a:lnTo>
                  <a:lnTo>
                    <a:pt x="1032" y="158"/>
                  </a:lnTo>
                  <a:lnTo>
                    <a:pt x="1016" y="156"/>
                  </a:lnTo>
                  <a:lnTo>
                    <a:pt x="1005" y="156"/>
                  </a:lnTo>
                  <a:lnTo>
                    <a:pt x="1002" y="156"/>
                  </a:lnTo>
                  <a:lnTo>
                    <a:pt x="1000" y="157"/>
                  </a:lnTo>
                  <a:lnTo>
                    <a:pt x="999" y="159"/>
                  </a:lnTo>
                  <a:lnTo>
                    <a:pt x="997" y="160"/>
                  </a:lnTo>
                  <a:lnTo>
                    <a:pt x="995" y="166"/>
                  </a:lnTo>
                  <a:lnTo>
                    <a:pt x="994" y="173"/>
                  </a:lnTo>
                  <a:lnTo>
                    <a:pt x="993" y="188"/>
                  </a:lnTo>
                  <a:lnTo>
                    <a:pt x="991" y="200"/>
                  </a:lnTo>
                  <a:lnTo>
                    <a:pt x="988" y="214"/>
                  </a:lnTo>
                  <a:lnTo>
                    <a:pt x="986" y="230"/>
                  </a:lnTo>
                  <a:lnTo>
                    <a:pt x="984" y="239"/>
                  </a:lnTo>
                  <a:lnTo>
                    <a:pt x="984" y="247"/>
                  </a:lnTo>
                  <a:lnTo>
                    <a:pt x="986" y="254"/>
                  </a:lnTo>
                  <a:lnTo>
                    <a:pt x="988" y="260"/>
                  </a:lnTo>
                  <a:lnTo>
                    <a:pt x="989" y="265"/>
                  </a:lnTo>
                  <a:lnTo>
                    <a:pt x="990" y="271"/>
                  </a:lnTo>
                  <a:lnTo>
                    <a:pt x="991" y="276"/>
                  </a:lnTo>
                  <a:lnTo>
                    <a:pt x="990" y="282"/>
                  </a:lnTo>
                  <a:lnTo>
                    <a:pt x="989" y="286"/>
                  </a:lnTo>
                  <a:lnTo>
                    <a:pt x="987" y="291"/>
                  </a:lnTo>
                  <a:lnTo>
                    <a:pt x="983" y="296"/>
                  </a:lnTo>
                  <a:lnTo>
                    <a:pt x="980" y="301"/>
                  </a:lnTo>
                  <a:lnTo>
                    <a:pt x="966" y="311"/>
                  </a:lnTo>
                  <a:lnTo>
                    <a:pt x="951" y="324"/>
                  </a:lnTo>
                  <a:lnTo>
                    <a:pt x="944" y="331"/>
                  </a:lnTo>
                  <a:lnTo>
                    <a:pt x="939" y="336"/>
                  </a:lnTo>
                  <a:lnTo>
                    <a:pt x="936" y="341"/>
                  </a:lnTo>
                  <a:lnTo>
                    <a:pt x="933" y="347"/>
                  </a:lnTo>
                  <a:lnTo>
                    <a:pt x="927" y="352"/>
                  </a:lnTo>
                  <a:lnTo>
                    <a:pt x="919" y="355"/>
                  </a:lnTo>
                  <a:lnTo>
                    <a:pt x="914" y="359"/>
                  </a:lnTo>
                  <a:lnTo>
                    <a:pt x="909" y="364"/>
                  </a:lnTo>
                  <a:lnTo>
                    <a:pt x="906" y="369"/>
                  </a:lnTo>
                  <a:lnTo>
                    <a:pt x="903" y="377"/>
                  </a:lnTo>
                  <a:lnTo>
                    <a:pt x="901" y="392"/>
                  </a:lnTo>
                  <a:lnTo>
                    <a:pt x="899" y="405"/>
                  </a:lnTo>
                  <a:lnTo>
                    <a:pt x="899" y="410"/>
                  </a:lnTo>
                  <a:lnTo>
                    <a:pt x="900" y="413"/>
                  </a:lnTo>
                  <a:lnTo>
                    <a:pt x="901" y="417"/>
                  </a:lnTo>
                  <a:lnTo>
                    <a:pt x="905" y="421"/>
                  </a:lnTo>
                  <a:lnTo>
                    <a:pt x="913" y="424"/>
                  </a:lnTo>
                  <a:lnTo>
                    <a:pt x="923" y="428"/>
                  </a:lnTo>
                  <a:lnTo>
                    <a:pt x="927" y="431"/>
                  </a:lnTo>
                  <a:lnTo>
                    <a:pt x="931" y="435"/>
                  </a:lnTo>
                  <a:lnTo>
                    <a:pt x="933" y="440"/>
                  </a:lnTo>
                  <a:lnTo>
                    <a:pt x="936" y="447"/>
                  </a:lnTo>
                  <a:lnTo>
                    <a:pt x="937" y="460"/>
                  </a:lnTo>
                  <a:lnTo>
                    <a:pt x="939" y="472"/>
                  </a:lnTo>
                  <a:lnTo>
                    <a:pt x="943" y="481"/>
                  </a:lnTo>
                  <a:lnTo>
                    <a:pt x="946" y="492"/>
                  </a:lnTo>
                  <a:lnTo>
                    <a:pt x="950" y="503"/>
                  </a:lnTo>
                  <a:lnTo>
                    <a:pt x="952" y="511"/>
                  </a:lnTo>
                  <a:lnTo>
                    <a:pt x="951" y="515"/>
                  </a:lnTo>
                  <a:lnTo>
                    <a:pt x="951" y="519"/>
                  </a:lnTo>
                  <a:lnTo>
                    <a:pt x="949" y="523"/>
                  </a:lnTo>
                  <a:lnTo>
                    <a:pt x="946" y="529"/>
                  </a:lnTo>
                  <a:lnTo>
                    <a:pt x="942" y="534"/>
                  </a:lnTo>
                  <a:lnTo>
                    <a:pt x="937" y="538"/>
                  </a:lnTo>
                  <a:lnTo>
                    <a:pt x="931" y="543"/>
                  </a:lnTo>
                  <a:lnTo>
                    <a:pt x="924" y="548"/>
                  </a:lnTo>
                  <a:lnTo>
                    <a:pt x="909" y="556"/>
                  </a:lnTo>
                  <a:lnTo>
                    <a:pt x="895" y="564"/>
                  </a:lnTo>
                  <a:lnTo>
                    <a:pt x="889" y="569"/>
                  </a:lnTo>
                  <a:lnTo>
                    <a:pt x="886" y="573"/>
                  </a:lnTo>
                  <a:lnTo>
                    <a:pt x="882" y="577"/>
                  </a:lnTo>
                  <a:lnTo>
                    <a:pt x="880" y="581"/>
                  </a:lnTo>
                  <a:lnTo>
                    <a:pt x="879" y="586"/>
                  </a:lnTo>
                  <a:lnTo>
                    <a:pt x="879" y="591"/>
                  </a:lnTo>
                  <a:lnTo>
                    <a:pt x="879" y="595"/>
                  </a:lnTo>
                  <a:lnTo>
                    <a:pt x="880" y="601"/>
                  </a:lnTo>
                  <a:lnTo>
                    <a:pt x="886" y="614"/>
                  </a:lnTo>
                  <a:lnTo>
                    <a:pt x="893" y="629"/>
                  </a:lnTo>
                  <a:lnTo>
                    <a:pt x="901" y="643"/>
                  </a:lnTo>
                  <a:lnTo>
                    <a:pt x="907" y="652"/>
                  </a:lnTo>
                  <a:lnTo>
                    <a:pt x="909" y="657"/>
                  </a:lnTo>
                  <a:lnTo>
                    <a:pt x="911" y="661"/>
                  </a:lnTo>
                  <a:lnTo>
                    <a:pt x="911" y="665"/>
                  </a:lnTo>
                  <a:lnTo>
                    <a:pt x="911" y="669"/>
                  </a:lnTo>
                  <a:lnTo>
                    <a:pt x="909" y="674"/>
                  </a:lnTo>
                  <a:lnTo>
                    <a:pt x="908" y="677"/>
                  </a:lnTo>
                  <a:lnTo>
                    <a:pt x="905" y="681"/>
                  </a:lnTo>
                  <a:lnTo>
                    <a:pt x="901" y="683"/>
                  </a:lnTo>
                  <a:lnTo>
                    <a:pt x="892" y="688"/>
                  </a:lnTo>
                  <a:lnTo>
                    <a:pt x="884" y="693"/>
                  </a:lnTo>
                  <a:lnTo>
                    <a:pt x="881" y="695"/>
                  </a:lnTo>
                  <a:lnTo>
                    <a:pt x="877" y="699"/>
                  </a:lnTo>
                  <a:lnTo>
                    <a:pt x="875" y="703"/>
                  </a:lnTo>
                  <a:lnTo>
                    <a:pt x="873" y="711"/>
                  </a:lnTo>
                  <a:lnTo>
                    <a:pt x="870" y="723"/>
                  </a:lnTo>
                  <a:lnTo>
                    <a:pt x="869" y="730"/>
                  </a:lnTo>
                  <a:lnTo>
                    <a:pt x="869" y="732"/>
                  </a:lnTo>
                  <a:lnTo>
                    <a:pt x="867" y="734"/>
                  </a:lnTo>
                  <a:lnTo>
                    <a:pt x="863" y="737"/>
                  </a:lnTo>
                  <a:lnTo>
                    <a:pt x="858" y="738"/>
                  </a:lnTo>
                  <a:lnTo>
                    <a:pt x="846" y="740"/>
                  </a:lnTo>
                  <a:lnTo>
                    <a:pt x="836" y="740"/>
                  </a:lnTo>
                  <a:lnTo>
                    <a:pt x="824" y="740"/>
                  </a:lnTo>
                  <a:lnTo>
                    <a:pt x="812" y="740"/>
                  </a:lnTo>
                  <a:lnTo>
                    <a:pt x="806" y="742"/>
                  </a:lnTo>
                  <a:lnTo>
                    <a:pt x="801" y="744"/>
                  </a:lnTo>
                  <a:lnTo>
                    <a:pt x="798" y="746"/>
                  </a:lnTo>
                  <a:lnTo>
                    <a:pt x="795" y="749"/>
                  </a:lnTo>
                  <a:lnTo>
                    <a:pt x="793" y="753"/>
                  </a:lnTo>
                  <a:lnTo>
                    <a:pt x="792" y="757"/>
                  </a:lnTo>
                  <a:lnTo>
                    <a:pt x="792" y="762"/>
                  </a:lnTo>
                  <a:lnTo>
                    <a:pt x="793" y="766"/>
                  </a:lnTo>
                  <a:lnTo>
                    <a:pt x="794" y="778"/>
                  </a:lnTo>
                  <a:lnTo>
                    <a:pt x="796" y="791"/>
                  </a:lnTo>
                  <a:lnTo>
                    <a:pt x="796" y="799"/>
                  </a:lnTo>
                  <a:lnTo>
                    <a:pt x="795" y="805"/>
                  </a:lnTo>
                  <a:lnTo>
                    <a:pt x="793" y="809"/>
                  </a:lnTo>
                  <a:lnTo>
                    <a:pt x="789" y="814"/>
                  </a:lnTo>
                  <a:lnTo>
                    <a:pt x="777" y="819"/>
                  </a:lnTo>
                  <a:lnTo>
                    <a:pt x="761" y="825"/>
                  </a:lnTo>
                  <a:lnTo>
                    <a:pt x="754" y="828"/>
                  </a:lnTo>
                  <a:lnTo>
                    <a:pt x="747" y="832"/>
                  </a:lnTo>
                  <a:lnTo>
                    <a:pt x="742" y="837"/>
                  </a:lnTo>
                  <a:lnTo>
                    <a:pt x="738" y="841"/>
                  </a:lnTo>
                  <a:lnTo>
                    <a:pt x="735" y="853"/>
                  </a:lnTo>
                  <a:lnTo>
                    <a:pt x="731" y="864"/>
                  </a:lnTo>
                  <a:lnTo>
                    <a:pt x="730" y="870"/>
                  </a:lnTo>
                  <a:lnTo>
                    <a:pt x="728" y="875"/>
                  </a:lnTo>
                  <a:lnTo>
                    <a:pt x="724" y="879"/>
                  </a:lnTo>
                  <a:lnTo>
                    <a:pt x="720" y="884"/>
                  </a:lnTo>
                  <a:lnTo>
                    <a:pt x="711" y="892"/>
                  </a:lnTo>
                  <a:lnTo>
                    <a:pt x="703" y="898"/>
                  </a:lnTo>
                  <a:lnTo>
                    <a:pt x="700" y="901"/>
                  </a:lnTo>
                  <a:lnTo>
                    <a:pt x="697" y="906"/>
                  </a:lnTo>
                  <a:lnTo>
                    <a:pt x="694" y="910"/>
                  </a:lnTo>
                  <a:lnTo>
                    <a:pt x="693" y="916"/>
                  </a:lnTo>
                  <a:lnTo>
                    <a:pt x="692" y="933"/>
                  </a:lnTo>
                  <a:lnTo>
                    <a:pt x="692" y="955"/>
                  </a:lnTo>
                  <a:lnTo>
                    <a:pt x="692" y="978"/>
                  </a:lnTo>
                  <a:lnTo>
                    <a:pt x="692" y="996"/>
                  </a:lnTo>
                  <a:lnTo>
                    <a:pt x="692" y="1010"/>
                  </a:lnTo>
                  <a:lnTo>
                    <a:pt x="692" y="1022"/>
                  </a:lnTo>
                  <a:lnTo>
                    <a:pt x="692" y="1033"/>
                  </a:lnTo>
                  <a:lnTo>
                    <a:pt x="692" y="1043"/>
                  </a:lnTo>
                  <a:lnTo>
                    <a:pt x="693" y="1053"/>
                  </a:lnTo>
                  <a:lnTo>
                    <a:pt x="695" y="1059"/>
                  </a:lnTo>
                  <a:lnTo>
                    <a:pt x="700" y="1062"/>
                  </a:lnTo>
                  <a:lnTo>
                    <a:pt x="706" y="1067"/>
                  </a:lnTo>
                  <a:lnTo>
                    <a:pt x="709" y="1070"/>
                  </a:lnTo>
                  <a:lnTo>
                    <a:pt x="711" y="1073"/>
                  </a:lnTo>
                  <a:lnTo>
                    <a:pt x="713" y="1077"/>
                  </a:lnTo>
                  <a:lnTo>
                    <a:pt x="714" y="1081"/>
                  </a:lnTo>
                  <a:lnTo>
                    <a:pt x="716" y="1086"/>
                  </a:lnTo>
                  <a:lnTo>
                    <a:pt x="716" y="1091"/>
                  </a:lnTo>
                  <a:lnTo>
                    <a:pt x="713" y="1096"/>
                  </a:lnTo>
                  <a:lnTo>
                    <a:pt x="711" y="1100"/>
                  </a:lnTo>
                  <a:lnTo>
                    <a:pt x="703" y="1114"/>
                  </a:lnTo>
                  <a:lnTo>
                    <a:pt x="691" y="1131"/>
                  </a:lnTo>
                  <a:lnTo>
                    <a:pt x="676" y="1152"/>
                  </a:lnTo>
                  <a:lnTo>
                    <a:pt x="661" y="1171"/>
                  </a:lnTo>
                  <a:lnTo>
                    <a:pt x="648" y="1186"/>
                  </a:lnTo>
                  <a:lnTo>
                    <a:pt x="638" y="1197"/>
                  </a:lnTo>
                  <a:lnTo>
                    <a:pt x="630" y="1205"/>
                  </a:lnTo>
                  <a:lnTo>
                    <a:pt x="622" y="1210"/>
                  </a:lnTo>
                  <a:lnTo>
                    <a:pt x="612" y="1212"/>
                  </a:lnTo>
                  <a:lnTo>
                    <a:pt x="602" y="1213"/>
                  </a:lnTo>
                  <a:lnTo>
                    <a:pt x="591" y="1215"/>
                  </a:lnTo>
                  <a:lnTo>
                    <a:pt x="583" y="1215"/>
                  </a:lnTo>
                  <a:lnTo>
                    <a:pt x="575" y="1216"/>
                  </a:lnTo>
                  <a:lnTo>
                    <a:pt x="572" y="1218"/>
                  </a:lnTo>
                  <a:lnTo>
                    <a:pt x="572" y="1219"/>
                  </a:lnTo>
                  <a:lnTo>
                    <a:pt x="572" y="1222"/>
                  </a:lnTo>
                  <a:lnTo>
                    <a:pt x="573" y="1225"/>
                  </a:lnTo>
                  <a:lnTo>
                    <a:pt x="575" y="1229"/>
                  </a:lnTo>
                  <a:lnTo>
                    <a:pt x="580" y="1236"/>
                  </a:lnTo>
                  <a:lnTo>
                    <a:pt x="584" y="1243"/>
                  </a:lnTo>
                  <a:lnTo>
                    <a:pt x="584" y="1245"/>
                  </a:lnTo>
                  <a:lnTo>
                    <a:pt x="583" y="1248"/>
                  </a:lnTo>
                  <a:lnTo>
                    <a:pt x="581" y="1250"/>
                  </a:lnTo>
                  <a:lnTo>
                    <a:pt x="579" y="1251"/>
                  </a:lnTo>
                  <a:lnTo>
                    <a:pt x="569" y="1253"/>
                  </a:lnTo>
                  <a:lnTo>
                    <a:pt x="556" y="1254"/>
                  </a:lnTo>
                  <a:lnTo>
                    <a:pt x="549" y="1254"/>
                  </a:lnTo>
                  <a:lnTo>
                    <a:pt x="542" y="1255"/>
                  </a:lnTo>
                  <a:lnTo>
                    <a:pt x="535" y="1257"/>
                  </a:lnTo>
                  <a:lnTo>
                    <a:pt x="529" y="1261"/>
                  </a:lnTo>
                  <a:lnTo>
                    <a:pt x="518" y="1268"/>
                  </a:lnTo>
                  <a:lnTo>
                    <a:pt x="510" y="1274"/>
                  </a:lnTo>
                  <a:lnTo>
                    <a:pt x="506" y="1278"/>
                  </a:lnTo>
                  <a:lnTo>
                    <a:pt x="502" y="1280"/>
                  </a:lnTo>
                  <a:lnTo>
                    <a:pt x="496" y="1281"/>
                  </a:lnTo>
                  <a:lnTo>
                    <a:pt x="487" y="1282"/>
                  </a:lnTo>
                  <a:lnTo>
                    <a:pt x="472" y="1284"/>
                  </a:lnTo>
                  <a:lnTo>
                    <a:pt x="460" y="1284"/>
                  </a:lnTo>
                  <a:lnTo>
                    <a:pt x="457" y="1284"/>
                  </a:lnTo>
                  <a:lnTo>
                    <a:pt x="453" y="1285"/>
                  </a:lnTo>
                  <a:lnTo>
                    <a:pt x="451" y="1287"/>
                  </a:lnTo>
                  <a:lnTo>
                    <a:pt x="451" y="1291"/>
                  </a:lnTo>
                  <a:lnTo>
                    <a:pt x="451" y="1300"/>
                  </a:lnTo>
                  <a:lnTo>
                    <a:pt x="452" y="1310"/>
                  </a:lnTo>
                  <a:lnTo>
                    <a:pt x="451" y="1318"/>
                  </a:lnTo>
                  <a:lnTo>
                    <a:pt x="449" y="1325"/>
                  </a:lnTo>
                  <a:lnTo>
                    <a:pt x="447" y="1326"/>
                  </a:lnTo>
                  <a:lnTo>
                    <a:pt x="446" y="1327"/>
                  </a:lnTo>
                  <a:lnTo>
                    <a:pt x="445" y="1327"/>
                  </a:lnTo>
                  <a:lnTo>
                    <a:pt x="442" y="1327"/>
                  </a:lnTo>
                  <a:lnTo>
                    <a:pt x="439" y="1326"/>
                  </a:lnTo>
                  <a:lnTo>
                    <a:pt x="433" y="1325"/>
                  </a:lnTo>
                  <a:lnTo>
                    <a:pt x="429" y="1325"/>
                  </a:lnTo>
                  <a:lnTo>
                    <a:pt x="427" y="1326"/>
                  </a:lnTo>
                  <a:lnTo>
                    <a:pt x="426" y="1329"/>
                  </a:lnTo>
                  <a:lnTo>
                    <a:pt x="424" y="1331"/>
                  </a:lnTo>
                  <a:lnTo>
                    <a:pt x="423" y="1337"/>
                  </a:lnTo>
                  <a:lnTo>
                    <a:pt x="426" y="1344"/>
                  </a:lnTo>
                  <a:lnTo>
                    <a:pt x="428" y="1354"/>
                  </a:lnTo>
                  <a:lnTo>
                    <a:pt x="433" y="1368"/>
                  </a:lnTo>
                  <a:lnTo>
                    <a:pt x="435" y="1375"/>
                  </a:lnTo>
                  <a:lnTo>
                    <a:pt x="437" y="1382"/>
                  </a:lnTo>
                  <a:lnTo>
                    <a:pt x="441" y="1388"/>
                  </a:lnTo>
                  <a:lnTo>
                    <a:pt x="443" y="1393"/>
                  </a:lnTo>
                  <a:lnTo>
                    <a:pt x="451" y="1399"/>
                  </a:lnTo>
                  <a:lnTo>
                    <a:pt x="454" y="1405"/>
                  </a:lnTo>
                  <a:lnTo>
                    <a:pt x="454" y="1407"/>
                  </a:lnTo>
                  <a:lnTo>
                    <a:pt x="454" y="1410"/>
                  </a:lnTo>
                  <a:lnTo>
                    <a:pt x="453" y="1412"/>
                  </a:lnTo>
                  <a:lnTo>
                    <a:pt x="449" y="1414"/>
                  </a:lnTo>
                  <a:lnTo>
                    <a:pt x="440" y="1417"/>
                  </a:lnTo>
                  <a:lnTo>
                    <a:pt x="430" y="1417"/>
                  </a:lnTo>
                  <a:lnTo>
                    <a:pt x="427" y="1418"/>
                  </a:lnTo>
                  <a:lnTo>
                    <a:pt x="422" y="1418"/>
                  </a:lnTo>
                  <a:lnTo>
                    <a:pt x="418" y="1420"/>
                  </a:lnTo>
                  <a:lnTo>
                    <a:pt x="415" y="1423"/>
                  </a:lnTo>
                  <a:lnTo>
                    <a:pt x="403" y="1439"/>
                  </a:lnTo>
                  <a:lnTo>
                    <a:pt x="395" y="1452"/>
                  </a:lnTo>
                  <a:lnTo>
                    <a:pt x="392" y="1455"/>
                  </a:lnTo>
                  <a:lnTo>
                    <a:pt x="390" y="1456"/>
                  </a:lnTo>
                  <a:lnTo>
                    <a:pt x="389" y="1457"/>
                  </a:lnTo>
                  <a:lnTo>
                    <a:pt x="386" y="1457"/>
                  </a:lnTo>
                  <a:lnTo>
                    <a:pt x="382" y="1456"/>
                  </a:lnTo>
                  <a:lnTo>
                    <a:pt x="377" y="1453"/>
                  </a:lnTo>
                  <a:lnTo>
                    <a:pt x="372" y="1450"/>
                  </a:lnTo>
                  <a:lnTo>
                    <a:pt x="367" y="1449"/>
                  </a:lnTo>
                  <a:lnTo>
                    <a:pt x="365" y="1449"/>
                  </a:lnTo>
                  <a:lnTo>
                    <a:pt x="364" y="1450"/>
                  </a:lnTo>
                  <a:lnTo>
                    <a:pt x="361" y="1451"/>
                  </a:lnTo>
                  <a:lnTo>
                    <a:pt x="359" y="1455"/>
                  </a:lnTo>
                  <a:lnTo>
                    <a:pt x="355" y="1462"/>
                  </a:lnTo>
                  <a:lnTo>
                    <a:pt x="352" y="1467"/>
                  </a:lnTo>
                  <a:lnTo>
                    <a:pt x="351" y="1468"/>
                  </a:lnTo>
                  <a:lnTo>
                    <a:pt x="348" y="1468"/>
                  </a:lnTo>
                  <a:lnTo>
                    <a:pt x="345" y="1467"/>
                  </a:lnTo>
                  <a:lnTo>
                    <a:pt x="341" y="1464"/>
                  </a:lnTo>
                  <a:lnTo>
                    <a:pt x="333" y="1458"/>
                  </a:lnTo>
                  <a:lnTo>
                    <a:pt x="323" y="1453"/>
                  </a:lnTo>
                  <a:lnTo>
                    <a:pt x="319" y="1451"/>
                  </a:lnTo>
                  <a:lnTo>
                    <a:pt x="313" y="1450"/>
                  </a:lnTo>
                  <a:lnTo>
                    <a:pt x="307" y="1449"/>
                  </a:lnTo>
                  <a:lnTo>
                    <a:pt x="301" y="1449"/>
                  </a:lnTo>
                  <a:lnTo>
                    <a:pt x="295" y="1450"/>
                  </a:lnTo>
                  <a:lnTo>
                    <a:pt x="289" y="1451"/>
                  </a:lnTo>
                  <a:lnTo>
                    <a:pt x="285" y="1453"/>
                  </a:lnTo>
                  <a:lnTo>
                    <a:pt x="282" y="1456"/>
                  </a:lnTo>
                  <a:lnTo>
                    <a:pt x="279" y="1458"/>
                  </a:lnTo>
                  <a:lnTo>
                    <a:pt x="278" y="1462"/>
                  </a:lnTo>
                  <a:lnTo>
                    <a:pt x="278" y="1467"/>
                  </a:lnTo>
                  <a:lnTo>
                    <a:pt x="278" y="1471"/>
                  </a:lnTo>
                  <a:lnTo>
                    <a:pt x="278" y="1482"/>
                  </a:lnTo>
                  <a:lnTo>
                    <a:pt x="279" y="1494"/>
                  </a:lnTo>
                  <a:lnTo>
                    <a:pt x="279" y="1505"/>
                  </a:lnTo>
                  <a:lnTo>
                    <a:pt x="279" y="1514"/>
                  </a:lnTo>
                  <a:lnTo>
                    <a:pt x="279" y="1524"/>
                  </a:lnTo>
                  <a:lnTo>
                    <a:pt x="281" y="1532"/>
                  </a:lnTo>
                  <a:lnTo>
                    <a:pt x="283" y="1539"/>
                  </a:lnTo>
                  <a:lnTo>
                    <a:pt x="288" y="1546"/>
                  </a:lnTo>
                  <a:lnTo>
                    <a:pt x="292" y="1552"/>
                  </a:lnTo>
                  <a:lnTo>
                    <a:pt x="295" y="1558"/>
                  </a:lnTo>
                  <a:lnTo>
                    <a:pt x="295" y="1565"/>
                  </a:lnTo>
                  <a:lnTo>
                    <a:pt x="295" y="1571"/>
                  </a:lnTo>
                  <a:lnTo>
                    <a:pt x="294" y="1575"/>
                  </a:lnTo>
                  <a:lnTo>
                    <a:pt x="291" y="1576"/>
                  </a:lnTo>
                  <a:lnTo>
                    <a:pt x="289" y="1576"/>
                  </a:lnTo>
                  <a:lnTo>
                    <a:pt x="285" y="1576"/>
                  </a:lnTo>
                  <a:lnTo>
                    <a:pt x="277" y="1572"/>
                  </a:lnTo>
                  <a:lnTo>
                    <a:pt x="271" y="1569"/>
                  </a:lnTo>
                  <a:lnTo>
                    <a:pt x="265" y="1565"/>
                  </a:lnTo>
                  <a:lnTo>
                    <a:pt x="259" y="1564"/>
                  </a:lnTo>
                  <a:lnTo>
                    <a:pt x="256" y="1565"/>
                  </a:lnTo>
                  <a:lnTo>
                    <a:pt x="252" y="1566"/>
                  </a:lnTo>
                  <a:lnTo>
                    <a:pt x="250" y="1568"/>
                  </a:lnTo>
                  <a:lnTo>
                    <a:pt x="247" y="1571"/>
                  </a:lnTo>
                  <a:lnTo>
                    <a:pt x="244" y="1574"/>
                  </a:lnTo>
                  <a:lnTo>
                    <a:pt x="241" y="1576"/>
                  </a:lnTo>
                  <a:lnTo>
                    <a:pt x="238" y="1577"/>
                  </a:lnTo>
                  <a:lnTo>
                    <a:pt x="233" y="1578"/>
                  </a:lnTo>
                  <a:lnTo>
                    <a:pt x="226" y="1578"/>
                  </a:lnTo>
                  <a:lnTo>
                    <a:pt x="219" y="1576"/>
                  </a:lnTo>
                  <a:lnTo>
                    <a:pt x="212" y="1574"/>
                  </a:lnTo>
                  <a:lnTo>
                    <a:pt x="205" y="1571"/>
                  </a:lnTo>
                  <a:lnTo>
                    <a:pt x="201" y="1570"/>
                  </a:lnTo>
                  <a:lnTo>
                    <a:pt x="197" y="1571"/>
                  </a:lnTo>
                  <a:lnTo>
                    <a:pt x="194" y="1572"/>
                  </a:lnTo>
                  <a:lnTo>
                    <a:pt x="190" y="1576"/>
                  </a:lnTo>
                  <a:lnTo>
                    <a:pt x="184" y="1583"/>
                  </a:lnTo>
                  <a:lnTo>
                    <a:pt x="180" y="1588"/>
                  </a:lnTo>
                  <a:lnTo>
                    <a:pt x="177" y="1590"/>
                  </a:lnTo>
                  <a:lnTo>
                    <a:pt x="174" y="1591"/>
                  </a:lnTo>
                  <a:lnTo>
                    <a:pt x="170" y="1591"/>
                  </a:lnTo>
                  <a:lnTo>
                    <a:pt x="165" y="1591"/>
                  </a:lnTo>
                  <a:lnTo>
                    <a:pt x="153" y="1589"/>
                  </a:lnTo>
                  <a:lnTo>
                    <a:pt x="144" y="1587"/>
                  </a:lnTo>
                  <a:lnTo>
                    <a:pt x="139" y="1587"/>
                  </a:lnTo>
                  <a:lnTo>
                    <a:pt x="134" y="1588"/>
                  </a:lnTo>
                  <a:lnTo>
                    <a:pt x="131" y="1589"/>
                  </a:lnTo>
                  <a:lnTo>
                    <a:pt x="127" y="1593"/>
                  </a:lnTo>
                  <a:lnTo>
                    <a:pt x="124" y="1598"/>
                  </a:lnTo>
                  <a:lnTo>
                    <a:pt x="121" y="1603"/>
                  </a:lnTo>
                  <a:lnTo>
                    <a:pt x="119" y="1609"/>
                  </a:lnTo>
                  <a:lnTo>
                    <a:pt x="118" y="1616"/>
                  </a:lnTo>
                  <a:lnTo>
                    <a:pt x="114" y="1628"/>
                  </a:lnTo>
                  <a:lnTo>
                    <a:pt x="112" y="1640"/>
                  </a:lnTo>
                  <a:lnTo>
                    <a:pt x="109" y="1650"/>
                  </a:lnTo>
                  <a:lnTo>
                    <a:pt x="105" y="1659"/>
                  </a:lnTo>
                  <a:lnTo>
                    <a:pt x="100" y="1667"/>
                  </a:lnTo>
                  <a:lnTo>
                    <a:pt x="94" y="1675"/>
                  </a:lnTo>
                  <a:lnTo>
                    <a:pt x="89" y="1677"/>
                  </a:lnTo>
                  <a:lnTo>
                    <a:pt x="86" y="1679"/>
                  </a:lnTo>
                  <a:lnTo>
                    <a:pt x="81" y="1681"/>
                  </a:lnTo>
                  <a:lnTo>
                    <a:pt x="76" y="1683"/>
                  </a:lnTo>
                  <a:lnTo>
                    <a:pt x="65" y="1684"/>
                  </a:lnTo>
                  <a:lnTo>
                    <a:pt x="56" y="1688"/>
                  </a:lnTo>
                  <a:lnTo>
                    <a:pt x="51" y="1690"/>
                  </a:lnTo>
                  <a:lnTo>
                    <a:pt x="45" y="1694"/>
                  </a:lnTo>
                  <a:lnTo>
                    <a:pt x="40" y="1698"/>
                  </a:lnTo>
                  <a:lnTo>
                    <a:pt x="36" y="1703"/>
                  </a:lnTo>
                  <a:lnTo>
                    <a:pt x="38" y="1701"/>
                  </a:lnTo>
                  <a:lnTo>
                    <a:pt x="39" y="1701"/>
                  </a:lnTo>
                  <a:lnTo>
                    <a:pt x="39" y="1702"/>
                  </a:lnTo>
                  <a:lnTo>
                    <a:pt x="40" y="1705"/>
                  </a:lnTo>
                  <a:lnTo>
                    <a:pt x="42" y="1713"/>
                  </a:lnTo>
                  <a:lnTo>
                    <a:pt x="45" y="1720"/>
                  </a:lnTo>
                  <a:lnTo>
                    <a:pt x="50" y="1726"/>
                  </a:lnTo>
                  <a:lnTo>
                    <a:pt x="55" y="1730"/>
                  </a:lnTo>
                  <a:lnTo>
                    <a:pt x="56" y="1733"/>
                  </a:lnTo>
                  <a:lnTo>
                    <a:pt x="57" y="1736"/>
                  </a:lnTo>
                  <a:lnTo>
                    <a:pt x="58" y="1740"/>
                  </a:lnTo>
                  <a:lnTo>
                    <a:pt x="59" y="1745"/>
                  </a:lnTo>
                  <a:lnTo>
                    <a:pt x="59" y="1754"/>
                  </a:lnTo>
                  <a:lnTo>
                    <a:pt x="62" y="1760"/>
                  </a:lnTo>
                  <a:lnTo>
                    <a:pt x="64" y="1763"/>
                  </a:lnTo>
                  <a:lnTo>
                    <a:pt x="67" y="1763"/>
                  </a:lnTo>
                  <a:lnTo>
                    <a:pt x="70" y="1763"/>
                  </a:lnTo>
                  <a:lnTo>
                    <a:pt x="74" y="1760"/>
                  </a:lnTo>
                  <a:lnTo>
                    <a:pt x="80" y="1757"/>
                  </a:lnTo>
                  <a:lnTo>
                    <a:pt x="84" y="1755"/>
                  </a:lnTo>
                  <a:lnTo>
                    <a:pt x="89" y="1755"/>
                  </a:lnTo>
                  <a:lnTo>
                    <a:pt x="94" y="1757"/>
                  </a:lnTo>
                  <a:lnTo>
                    <a:pt x="99" y="1759"/>
                  </a:lnTo>
                  <a:lnTo>
                    <a:pt x="102" y="1761"/>
                  </a:lnTo>
                  <a:lnTo>
                    <a:pt x="105" y="1765"/>
                  </a:lnTo>
                  <a:lnTo>
                    <a:pt x="106" y="1770"/>
                  </a:lnTo>
                  <a:lnTo>
                    <a:pt x="105" y="1783"/>
                  </a:lnTo>
                  <a:lnTo>
                    <a:pt x="105" y="1795"/>
                  </a:lnTo>
                  <a:lnTo>
                    <a:pt x="106" y="1801"/>
                  </a:lnTo>
                  <a:lnTo>
                    <a:pt x="105" y="1805"/>
                  </a:lnTo>
                  <a:lnTo>
                    <a:pt x="103" y="1807"/>
                  </a:lnTo>
                  <a:lnTo>
                    <a:pt x="102" y="1808"/>
                  </a:lnTo>
                  <a:lnTo>
                    <a:pt x="100" y="1808"/>
                  </a:lnTo>
                  <a:lnTo>
                    <a:pt x="96" y="1808"/>
                  </a:lnTo>
                  <a:lnTo>
                    <a:pt x="86" y="1807"/>
                  </a:lnTo>
                  <a:lnTo>
                    <a:pt x="73" y="1808"/>
                  </a:lnTo>
                  <a:lnTo>
                    <a:pt x="58" y="1808"/>
                  </a:lnTo>
                  <a:lnTo>
                    <a:pt x="49" y="1808"/>
                  </a:lnTo>
                  <a:lnTo>
                    <a:pt x="46" y="1809"/>
                  </a:lnTo>
                  <a:lnTo>
                    <a:pt x="44" y="1809"/>
                  </a:lnTo>
                  <a:lnTo>
                    <a:pt x="43" y="1810"/>
                  </a:lnTo>
                  <a:lnTo>
                    <a:pt x="42" y="1812"/>
                  </a:lnTo>
                  <a:lnTo>
                    <a:pt x="42" y="1817"/>
                  </a:lnTo>
                  <a:lnTo>
                    <a:pt x="43" y="1823"/>
                  </a:lnTo>
                  <a:lnTo>
                    <a:pt x="44" y="1831"/>
                  </a:lnTo>
                  <a:lnTo>
                    <a:pt x="44" y="1845"/>
                  </a:lnTo>
                  <a:lnTo>
                    <a:pt x="43" y="1858"/>
                  </a:lnTo>
                  <a:lnTo>
                    <a:pt x="42" y="1871"/>
                  </a:lnTo>
                  <a:lnTo>
                    <a:pt x="40" y="1881"/>
                  </a:lnTo>
                  <a:lnTo>
                    <a:pt x="38" y="1887"/>
                  </a:lnTo>
                  <a:lnTo>
                    <a:pt x="35" y="1892"/>
                  </a:lnTo>
                  <a:lnTo>
                    <a:pt x="30" y="1894"/>
                  </a:lnTo>
                  <a:lnTo>
                    <a:pt x="24" y="1896"/>
                  </a:lnTo>
                  <a:lnTo>
                    <a:pt x="18" y="1897"/>
                  </a:lnTo>
                  <a:lnTo>
                    <a:pt x="15" y="1898"/>
                  </a:lnTo>
                  <a:lnTo>
                    <a:pt x="13" y="1899"/>
                  </a:lnTo>
                  <a:lnTo>
                    <a:pt x="11" y="1902"/>
                  </a:lnTo>
                  <a:lnTo>
                    <a:pt x="8" y="1904"/>
                  </a:lnTo>
                  <a:lnTo>
                    <a:pt x="5" y="1913"/>
                  </a:lnTo>
                  <a:lnTo>
                    <a:pt x="2" y="1927"/>
                  </a:lnTo>
                  <a:lnTo>
                    <a:pt x="1" y="1943"/>
                  </a:lnTo>
                  <a:lnTo>
                    <a:pt x="0" y="1960"/>
                  </a:lnTo>
                  <a:lnTo>
                    <a:pt x="0" y="1991"/>
                  </a:lnTo>
                  <a:lnTo>
                    <a:pt x="0" y="2006"/>
                  </a:lnTo>
                  <a:lnTo>
                    <a:pt x="2" y="2016"/>
                  </a:lnTo>
                  <a:lnTo>
                    <a:pt x="5" y="2025"/>
                  </a:lnTo>
                  <a:lnTo>
                    <a:pt x="8" y="2034"/>
                  </a:lnTo>
                  <a:lnTo>
                    <a:pt x="13" y="2043"/>
                  </a:lnTo>
                  <a:lnTo>
                    <a:pt x="20" y="2058"/>
                  </a:lnTo>
                  <a:lnTo>
                    <a:pt x="26" y="2073"/>
                  </a:lnTo>
                  <a:lnTo>
                    <a:pt x="27" y="2081"/>
                  </a:lnTo>
                  <a:lnTo>
                    <a:pt x="29" y="2088"/>
                  </a:lnTo>
                  <a:lnTo>
                    <a:pt x="29" y="2095"/>
                  </a:lnTo>
                  <a:lnTo>
                    <a:pt x="27" y="2100"/>
                  </a:lnTo>
                  <a:lnTo>
                    <a:pt x="27" y="2106"/>
                  </a:lnTo>
                  <a:lnTo>
                    <a:pt x="27" y="2111"/>
                  </a:lnTo>
                  <a:lnTo>
                    <a:pt x="29" y="2116"/>
                  </a:lnTo>
                  <a:lnTo>
                    <a:pt x="30" y="2120"/>
                  </a:lnTo>
                  <a:lnTo>
                    <a:pt x="45" y="2150"/>
                  </a:lnTo>
                  <a:lnTo>
                    <a:pt x="57" y="2180"/>
                  </a:lnTo>
                  <a:lnTo>
                    <a:pt x="69" y="2206"/>
                  </a:lnTo>
                  <a:lnTo>
                    <a:pt x="78" y="2231"/>
                  </a:lnTo>
                  <a:lnTo>
                    <a:pt x="87" y="2252"/>
                  </a:lnTo>
                  <a:lnTo>
                    <a:pt x="93" y="2268"/>
                  </a:lnTo>
                  <a:lnTo>
                    <a:pt x="99" y="2280"/>
                  </a:lnTo>
                  <a:lnTo>
                    <a:pt x="102" y="2286"/>
                  </a:lnTo>
                  <a:lnTo>
                    <a:pt x="108" y="2287"/>
                  </a:lnTo>
                  <a:lnTo>
                    <a:pt x="114" y="2287"/>
                  </a:lnTo>
                  <a:lnTo>
                    <a:pt x="120" y="2286"/>
                  </a:lnTo>
                  <a:lnTo>
                    <a:pt x="125" y="2282"/>
                  </a:lnTo>
                  <a:lnTo>
                    <a:pt x="137" y="2275"/>
                  </a:lnTo>
                  <a:lnTo>
                    <a:pt x="149" y="2270"/>
                  </a:lnTo>
                  <a:lnTo>
                    <a:pt x="158" y="2269"/>
                  </a:lnTo>
                  <a:lnTo>
                    <a:pt x="168" y="2268"/>
                  </a:lnTo>
                  <a:lnTo>
                    <a:pt x="171" y="2268"/>
                  </a:lnTo>
                  <a:lnTo>
                    <a:pt x="175" y="2268"/>
                  </a:lnTo>
                  <a:lnTo>
                    <a:pt x="178" y="2270"/>
                  </a:lnTo>
                  <a:lnTo>
                    <a:pt x="181" y="2272"/>
                  </a:lnTo>
                  <a:lnTo>
                    <a:pt x="185" y="2275"/>
                  </a:lnTo>
                  <a:lnTo>
                    <a:pt x="190" y="2278"/>
                  </a:lnTo>
                  <a:lnTo>
                    <a:pt x="196" y="2281"/>
                  </a:lnTo>
                  <a:lnTo>
                    <a:pt x="202" y="2282"/>
                  </a:lnTo>
                  <a:lnTo>
                    <a:pt x="209" y="2283"/>
                  </a:lnTo>
                  <a:lnTo>
                    <a:pt x="215" y="2283"/>
                  </a:lnTo>
                  <a:lnTo>
                    <a:pt x="221" y="2282"/>
                  </a:lnTo>
                  <a:lnTo>
                    <a:pt x="226" y="2280"/>
                  </a:lnTo>
                  <a:lnTo>
                    <a:pt x="234" y="2275"/>
                  </a:lnTo>
                  <a:lnTo>
                    <a:pt x="244" y="2271"/>
                  </a:lnTo>
                  <a:lnTo>
                    <a:pt x="254" y="2268"/>
                  </a:lnTo>
                  <a:lnTo>
                    <a:pt x="265" y="2264"/>
                  </a:lnTo>
                  <a:lnTo>
                    <a:pt x="288" y="2259"/>
                  </a:lnTo>
                  <a:lnTo>
                    <a:pt x="309" y="2252"/>
                  </a:lnTo>
                  <a:lnTo>
                    <a:pt x="315" y="2249"/>
                  </a:lnTo>
                  <a:lnTo>
                    <a:pt x="322" y="2244"/>
                  </a:lnTo>
                  <a:lnTo>
                    <a:pt x="328" y="2238"/>
                  </a:lnTo>
                  <a:lnTo>
                    <a:pt x="333" y="2232"/>
                  </a:lnTo>
                  <a:lnTo>
                    <a:pt x="342" y="2218"/>
                  </a:lnTo>
                  <a:lnTo>
                    <a:pt x="348" y="2206"/>
                  </a:lnTo>
                  <a:lnTo>
                    <a:pt x="352" y="2195"/>
                  </a:lnTo>
                  <a:lnTo>
                    <a:pt x="353" y="2183"/>
                  </a:lnTo>
                  <a:lnTo>
                    <a:pt x="353" y="2174"/>
                  </a:lnTo>
                  <a:lnTo>
                    <a:pt x="352" y="2165"/>
                  </a:lnTo>
                  <a:lnTo>
                    <a:pt x="351" y="2161"/>
                  </a:lnTo>
                  <a:lnTo>
                    <a:pt x="350" y="2157"/>
                  </a:lnTo>
                  <a:lnTo>
                    <a:pt x="347" y="2152"/>
                  </a:lnTo>
                  <a:lnTo>
                    <a:pt x="344" y="2149"/>
                  </a:lnTo>
                  <a:lnTo>
                    <a:pt x="341" y="2146"/>
                  </a:lnTo>
                  <a:lnTo>
                    <a:pt x="336" y="2144"/>
                  </a:lnTo>
                  <a:lnTo>
                    <a:pt x="333" y="2142"/>
                  </a:lnTo>
                  <a:lnTo>
                    <a:pt x="328" y="2142"/>
                  </a:lnTo>
                  <a:lnTo>
                    <a:pt x="320" y="2140"/>
                  </a:lnTo>
                  <a:lnTo>
                    <a:pt x="313" y="2138"/>
                  </a:lnTo>
                  <a:lnTo>
                    <a:pt x="310" y="2136"/>
                  </a:lnTo>
                  <a:lnTo>
                    <a:pt x="308" y="2133"/>
                  </a:lnTo>
                  <a:lnTo>
                    <a:pt x="306" y="2130"/>
                  </a:lnTo>
                  <a:lnTo>
                    <a:pt x="304" y="2126"/>
                  </a:lnTo>
                  <a:lnTo>
                    <a:pt x="302" y="2120"/>
                  </a:lnTo>
                  <a:lnTo>
                    <a:pt x="300" y="2114"/>
                  </a:lnTo>
                  <a:lnTo>
                    <a:pt x="297" y="2111"/>
                  </a:lnTo>
                  <a:lnTo>
                    <a:pt x="295" y="2108"/>
                  </a:lnTo>
                  <a:lnTo>
                    <a:pt x="291" y="2108"/>
                  </a:lnTo>
                  <a:lnTo>
                    <a:pt x="288" y="2111"/>
                  </a:lnTo>
                  <a:lnTo>
                    <a:pt x="285" y="2113"/>
                  </a:lnTo>
                  <a:lnTo>
                    <a:pt x="282" y="2117"/>
                  </a:lnTo>
                  <a:lnTo>
                    <a:pt x="278" y="2119"/>
                  </a:lnTo>
                  <a:lnTo>
                    <a:pt x="276" y="2120"/>
                  </a:lnTo>
                  <a:lnTo>
                    <a:pt x="273" y="2120"/>
                  </a:lnTo>
                  <a:lnTo>
                    <a:pt x="269" y="2119"/>
                  </a:lnTo>
                  <a:lnTo>
                    <a:pt x="264" y="2117"/>
                  </a:lnTo>
                  <a:lnTo>
                    <a:pt x="259" y="2113"/>
                  </a:lnTo>
                  <a:lnTo>
                    <a:pt x="258" y="2112"/>
                  </a:lnTo>
                  <a:lnTo>
                    <a:pt x="258" y="2110"/>
                  </a:lnTo>
                  <a:lnTo>
                    <a:pt x="258" y="2106"/>
                  </a:lnTo>
                  <a:lnTo>
                    <a:pt x="260" y="2104"/>
                  </a:lnTo>
                  <a:lnTo>
                    <a:pt x="264" y="2098"/>
                  </a:lnTo>
                  <a:lnTo>
                    <a:pt x="268" y="2092"/>
                  </a:lnTo>
                  <a:lnTo>
                    <a:pt x="269" y="2089"/>
                  </a:lnTo>
                  <a:lnTo>
                    <a:pt x="270" y="2086"/>
                  </a:lnTo>
                  <a:lnTo>
                    <a:pt x="270" y="2082"/>
                  </a:lnTo>
                  <a:lnTo>
                    <a:pt x="270" y="2077"/>
                  </a:lnTo>
                  <a:lnTo>
                    <a:pt x="269" y="2070"/>
                  </a:lnTo>
                  <a:lnTo>
                    <a:pt x="268" y="2066"/>
                  </a:lnTo>
                  <a:lnTo>
                    <a:pt x="269" y="2062"/>
                  </a:lnTo>
                  <a:lnTo>
                    <a:pt x="271" y="2061"/>
                  </a:lnTo>
                  <a:lnTo>
                    <a:pt x="275" y="2060"/>
                  </a:lnTo>
                  <a:lnTo>
                    <a:pt x="278" y="2060"/>
                  </a:lnTo>
                  <a:lnTo>
                    <a:pt x="281" y="2060"/>
                  </a:lnTo>
                  <a:lnTo>
                    <a:pt x="282" y="2062"/>
                  </a:lnTo>
                  <a:lnTo>
                    <a:pt x="283" y="2066"/>
                  </a:lnTo>
                  <a:lnTo>
                    <a:pt x="283" y="2070"/>
                  </a:lnTo>
                  <a:lnTo>
                    <a:pt x="283" y="2075"/>
                  </a:lnTo>
                  <a:lnTo>
                    <a:pt x="284" y="2079"/>
                  </a:lnTo>
                  <a:lnTo>
                    <a:pt x="285" y="2082"/>
                  </a:lnTo>
                  <a:lnTo>
                    <a:pt x="287" y="2083"/>
                  </a:lnTo>
                  <a:lnTo>
                    <a:pt x="290" y="2086"/>
                  </a:lnTo>
                  <a:lnTo>
                    <a:pt x="294" y="2086"/>
                  </a:lnTo>
                  <a:lnTo>
                    <a:pt x="296" y="2085"/>
                  </a:lnTo>
                  <a:lnTo>
                    <a:pt x="297" y="2082"/>
                  </a:lnTo>
                  <a:lnTo>
                    <a:pt x="297" y="2077"/>
                  </a:lnTo>
                  <a:lnTo>
                    <a:pt x="298" y="2073"/>
                  </a:lnTo>
                  <a:lnTo>
                    <a:pt x="297" y="2061"/>
                  </a:lnTo>
                  <a:lnTo>
                    <a:pt x="296" y="2050"/>
                  </a:lnTo>
                  <a:lnTo>
                    <a:pt x="294" y="2045"/>
                  </a:lnTo>
                  <a:lnTo>
                    <a:pt x="292" y="2042"/>
                  </a:lnTo>
                  <a:lnTo>
                    <a:pt x="290" y="2039"/>
                  </a:lnTo>
                  <a:lnTo>
                    <a:pt x="288" y="2036"/>
                  </a:lnTo>
                  <a:lnTo>
                    <a:pt x="285" y="2035"/>
                  </a:lnTo>
                  <a:lnTo>
                    <a:pt x="281" y="2034"/>
                  </a:lnTo>
                  <a:lnTo>
                    <a:pt x="277" y="2032"/>
                  </a:lnTo>
                  <a:lnTo>
                    <a:pt x="271" y="2032"/>
                  </a:lnTo>
                  <a:lnTo>
                    <a:pt x="259" y="2032"/>
                  </a:lnTo>
                  <a:lnTo>
                    <a:pt x="246" y="2031"/>
                  </a:lnTo>
                  <a:lnTo>
                    <a:pt x="234" y="2031"/>
                  </a:lnTo>
                  <a:lnTo>
                    <a:pt x="225" y="2030"/>
                  </a:lnTo>
                  <a:lnTo>
                    <a:pt x="219" y="2029"/>
                  </a:lnTo>
                  <a:lnTo>
                    <a:pt x="215" y="2026"/>
                  </a:lnTo>
                  <a:lnTo>
                    <a:pt x="214" y="2022"/>
                  </a:lnTo>
                  <a:lnTo>
                    <a:pt x="214" y="2016"/>
                  </a:lnTo>
                  <a:lnTo>
                    <a:pt x="214" y="2005"/>
                  </a:lnTo>
                  <a:lnTo>
                    <a:pt x="214" y="1987"/>
                  </a:lnTo>
                  <a:lnTo>
                    <a:pt x="215" y="1967"/>
                  </a:lnTo>
                  <a:lnTo>
                    <a:pt x="216" y="1946"/>
                  </a:lnTo>
                  <a:lnTo>
                    <a:pt x="219" y="1936"/>
                  </a:lnTo>
                  <a:lnTo>
                    <a:pt x="221" y="1929"/>
                  </a:lnTo>
                  <a:lnTo>
                    <a:pt x="225" y="1923"/>
                  </a:lnTo>
                  <a:lnTo>
                    <a:pt x="229" y="1917"/>
                  </a:lnTo>
                  <a:lnTo>
                    <a:pt x="234" y="1913"/>
                  </a:lnTo>
                  <a:lnTo>
                    <a:pt x="240" y="1911"/>
                  </a:lnTo>
                  <a:lnTo>
                    <a:pt x="245" y="1910"/>
                  </a:lnTo>
                  <a:lnTo>
                    <a:pt x="251" y="1910"/>
                  </a:lnTo>
                  <a:lnTo>
                    <a:pt x="257" y="1912"/>
                  </a:lnTo>
                  <a:lnTo>
                    <a:pt x="263" y="1916"/>
                  </a:lnTo>
                  <a:lnTo>
                    <a:pt x="264" y="1919"/>
                  </a:lnTo>
                  <a:lnTo>
                    <a:pt x="265" y="1924"/>
                  </a:lnTo>
                  <a:lnTo>
                    <a:pt x="266" y="1930"/>
                  </a:lnTo>
                  <a:lnTo>
                    <a:pt x="265" y="1937"/>
                  </a:lnTo>
                  <a:lnTo>
                    <a:pt x="264" y="1944"/>
                  </a:lnTo>
                  <a:lnTo>
                    <a:pt x="262" y="1950"/>
                  </a:lnTo>
                  <a:lnTo>
                    <a:pt x="258" y="1956"/>
                  </a:lnTo>
                  <a:lnTo>
                    <a:pt x="256" y="1961"/>
                  </a:lnTo>
                  <a:lnTo>
                    <a:pt x="250" y="1967"/>
                  </a:lnTo>
                  <a:lnTo>
                    <a:pt x="247" y="1971"/>
                  </a:lnTo>
                  <a:lnTo>
                    <a:pt x="247" y="1974"/>
                  </a:lnTo>
                  <a:lnTo>
                    <a:pt x="250" y="1975"/>
                  </a:lnTo>
                  <a:lnTo>
                    <a:pt x="253" y="1976"/>
                  </a:lnTo>
                  <a:lnTo>
                    <a:pt x="258" y="1976"/>
                  </a:lnTo>
                  <a:lnTo>
                    <a:pt x="268" y="1976"/>
                  </a:lnTo>
                  <a:lnTo>
                    <a:pt x="275" y="1975"/>
                  </a:lnTo>
                  <a:lnTo>
                    <a:pt x="284" y="1972"/>
                  </a:lnTo>
                  <a:lnTo>
                    <a:pt x="295" y="1967"/>
                  </a:lnTo>
                  <a:lnTo>
                    <a:pt x="304" y="1963"/>
                  </a:lnTo>
                  <a:lnTo>
                    <a:pt x="314" y="1962"/>
                  </a:lnTo>
                  <a:lnTo>
                    <a:pt x="320" y="1962"/>
                  </a:lnTo>
                  <a:lnTo>
                    <a:pt x="323" y="1962"/>
                  </a:lnTo>
                  <a:lnTo>
                    <a:pt x="327" y="1963"/>
                  </a:lnTo>
                  <a:lnTo>
                    <a:pt x="329" y="1966"/>
                  </a:lnTo>
                  <a:lnTo>
                    <a:pt x="332" y="1973"/>
                  </a:lnTo>
                  <a:lnTo>
                    <a:pt x="335" y="1980"/>
                  </a:lnTo>
                  <a:lnTo>
                    <a:pt x="338" y="1985"/>
                  </a:lnTo>
                  <a:lnTo>
                    <a:pt x="340" y="1988"/>
                  </a:lnTo>
                  <a:lnTo>
                    <a:pt x="344" y="1991"/>
                  </a:lnTo>
                  <a:lnTo>
                    <a:pt x="347" y="1992"/>
                  </a:lnTo>
                  <a:lnTo>
                    <a:pt x="351" y="1992"/>
                  </a:lnTo>
                  <a:lnTo>
                    <a:pt x="353" y="1992"/>
                  </a:lnTo>
                  <a:lnTo>
                    <a:pt x="355" y="1991"/>
                  </a:lnTo>
                  <a:lnTo>
                    <a:pt x="358" y="1987"/>
                  </a:lnTo>
                  <a:lnTo>
                    <a:pt x="364" y="1973"/>
                  </a:lnTo>
                  <a:lnTo>
                    <a:pt x="366" y="1961"/>
                  </a:lnTo>
                  <a:lnTo>
                    <a:pt x="367" y="1956"/>
                  </a:lnTo>
                  <a:lnTo>
                    <a:pt x="367" y="1952"/>
                  </a:lnTo>
                  <a:lnTo>
                    <a:pt x="366" y="1948"/>
                  </a:lnTo>
                  <a:lnTo>
                    <a:pt x="365" y="1944"/>
                  </a:lnTo>
                  <a:lnTo>
                    <a:pt x="360" y="1940"/>
                  </a:lnTo>
                  <a:lnTo>
                    <a:pt x="355" y="1936"/>
                  </a:lnTo>
                  <a:lnTo>
                    <a:pt x="348" y="1934"/>
                  </a:lnTo>
                  <a:lnTo>
                    <a:pt x="340" y="1931"/>
                  </a:lnTo>
                  <a:lnTo>
                    <a:pt x="323" y="1929"/>
                  </a:lnTo>
                  <a:lnTo>
                    <a:pt x="308" y="1928"/>
                  </a:lnTo>
                  <a:lnTo>
                    <a:pt x="301" y="1925"/>
                  </a:lnTo>
                  <a:lnTo>
                    <a:pt x="296" y="1922"/>
                  </a:lnTo>
                  <a:lnTo>
                    <a:pt x="294" y="1921"/>
                  </a:lnTo>
                  <a:lnTo>
                    <a:pt x="291" y="1918"/>
                  </a:lnTo>
                  <a:lnTo>
                    <a:pt x="290" y="1915"/>
                  </a:lnTo>
                  <a:lnTo>
                    <a:pt x="290" y="1911"/>
                  </a:lnTo>
                  <a:lnTo>
                    <a:pt x="290" y="1903"/>
                  </a:lnTo>
                  <a:lnTo>
                    <a:pt x="294" y="1894"/>
                  </a:lnTo>
                  <a:lnTo>
                    <a:pt x="297" y="1887"/>
                  </a:lnTo>
                  <a:lnTo>
                    <a:pt x="300" y="1880"/>
                  </a:lnTo>
                  <a:lnTo>
                    <a:pt x="301" y="1872"/>
                  </a:lnTo>
                  <a:lnTo>
                    <a:pt x="301" y="1865"/>
                  </a:lnTo>
                  <a:lnTo>
                    <a:pt x="300" y="1859"/>
                  </a:lnTo>
                  <a:lnTo>
                    <a:pt x="297" y="1852"/>
                  </a:lnTo>
                  <a:lnTo>
                    <a:pt x="295" y="1845"/>
                  </a:lnTo>
                  <a:lnTo>
                    <a:pt x="292" y="1840"/>
                  </a:lnTo>
                  <a:lnTo>
                    <a:pt x="290" y="1833"/>
                  </a:lnTo>
                  <a:lnTo>
                    <a:pt x="290" y="1823"/>
                  </a:lnTo>
                  <a:lnTo>
                    <a:pt x="290" y="1812"/>
                  </a:lnTo>
                  <a:lnTo>
                    <a:pt x="292" y="1802"/>
                  </a:lnTo>
                  <a:lnTo>
                    <a:pt x="294" y="1798"/>
                  </a:lnTo>
                  <a:lnTo>
                    <a:pt x="297" y="1795"/>
                  </a:lnTo>
                  <a:lnTo>
                    <a:pt x="301" y="1791"/>
                  </a:lnTo>
                  <a:lnTo>
                    <a:pt x="307" y="1790"/>
                  </a:lnTo>
                  <a:lnTo>
                    <a:pt x="316" y="1787"/>
                  </a:lnTo>
                  <a:lnTo>
                    <a:pt x="322" y="1787"/>
                  </a:lnTo>
                  <a:lnTo>
                    <a:pt x="325" y="1789"/>
                  </a:lnTo>
                  <a:lnTo>
                    <a:pt x="325" y="1790"/>
                  </a:lnTo>
                  <a:lnTo>
                    <a:pt x="325" y="1792"/>
                  </a:lnTo>
                  <a:lnTo>
                    <a:pt x="322" y="1796"/>
                  </a:lnTo>
                  <a:lnTo>
                    <a:pt x="319" y="1803"/>
                  </a:lnTo>
                  <a:lnTo>
                    <a:pt x="316" y="1808"/>
                  </a:lnTo>
                  <a:lnTo>
                    <a:pt x="314" y="1814"/>
                  </a:lnTo>
                  <a:lnTo>
                    <a:pt x="314" y="1821"/>
                  </a:lnTo>
                  <a:lnTo>
                    <a:pt x="314" y="1824"/>
                  </a:lnTo>
                  <a:lnTo>
                    <a:pt x="315" y="1827"/>
                  </a:lnTo>
                  <a:lnTo>
                    <a:pt x="316" y="1828"/>
                  </a:lnTo>
                  <a:lnTo>
                    <a:pt x="319" y="1828"/>
                  </a:lnTo>
                  <a:lnTo>
                    <a:pt x="321" y="1828"/>
                  </a:lnTo>
                  <a:lnTo>
                    <a:pt x="323" y="1827"/>
                  </a:lnTo>
                  <a:lnTo>
                    <a:pt x="326" y="1824"/>
                  </a:lnTo>
                  <a:lnTo>
                    <a:pt x="327" y="1821"/>
                  </a:lnTo>
                  <a:lnTo>
                    <a:pt x="329" y="1817"/>
                  </a:lnTo>
                  <a:lnTo>
                    <a:pt x="332" y="1816"/>
                  </a:lnTo>
                  <a:lnTo>
                    <a:pt x="333" y="1816"/>
                  </a:lnTo>
                  <a:lnTo>
                    <a:pt x="334" y="1816"/>
                  </a:lnTo>
                  <a:lnTo>
                    <a:pt x="335" y="1821"/>
                  </a:lnTo>
                  <a:lnTo>
                    <a:pt x="336" y="1827"/>
                  </a:lnTo>
                  <a:lnTo>
                    <a:pt x="336" y="1830"/>
                  </a:lnTo>
                  <a:lnTo>
                    <a:pt x="336" y="1834"/>
                  </a:lnTo>
                  <a:lnTo>
                    <a:pt x="335" y="1837"/>
                  </a:lnTo>
                  <a:lnTo>
                    <a:pt x="333" y="1841"/>
                  </a:lnTo>
                  <a:lnTo>
                    <a:pt x="329" y="1845"/>
                  </a:lnTo>
                  <a:lnTo>
                    <a:pt x="325" y="1847"/>
                  </a:lnTo>
                  <a:lnTo>
                    <a:pt x="321" y="1849"/>
                  </a:lnTo>
                  <a:lnTo>
                    <a:pt x="320" y="1854"/>
                  </a:lnTo>
                  <a:lnTo>
                    <a:pt x="320" y="1859"/>
                  </a:lnTo>
                  <a:lnTo>
                    <a:pt x="322" y="1862"/>
                  </a:lnTo>
                  <a:lnTo>
                    <a:pt x="326" y="1865"/>
                  </a:lnTo>
                  <a:lnTo>
                    <a:pt x="331" y="1865"/>
                  </a:lnTo>
                  <a:lnTo>
                    <a:pt x="342" y="1858"/>
                  </a:lnTo>
                  <a:lnTo>
                    <a:pt x="355" y="1849"/>
                  </a:lnTo>
                  <a:lnTo>
                    <a:pt x="361" y="1848"/>
                  </a:lnTo>
                  <a:lnTo>
                    <a:pt x="366" y="1847"/>
                  </a:lnTo>
                  <a:lnTo>
                    <a:pt x="371" y="1847"/>
                  </a:lnTo>
                  <a:lnTo>
                    <a:pt x="374" y="1848"/>
                  </a:lnTo>
                  <a:lnTo>
                    <a:pt x="378" y="1849"/>
                  </a:lnTo>
                  <a:lnTo>
                    <a:pt x="380" y="1852"/>
                  </a:lnTo>
                  <a:lnTo>
                    <a:pt x="383" y="1854"/>
                  </a:lnTo>
                  <a:lnTo>
                    <a:pt x="384" y="1858"/>
                  </a:lnTo>
                  <a:lnTo>
                    <a:pt x="384" y="1861"/>
                  </a:lnTo>
                  <a:lnTo>
                    <a:pt x="384" y="1865"/>
                  </a:lnTo>
                  <a:lnTo>
                    <a:pt x="383" y="1867"/>
                  </a:lnTo>
                  <a:lnTo>
                    <a:pt x="382" y="1871"/>
                  </a:lnTo>
                  <a:lnTo>
                    <a:pt x="379" y="1874"/>
                  </a:lnTo>
                  <a:lnTo>
                    <a:pt x="376" y="1877"/>
                  </a:lnTo>
                  <a:lnTo>
                    <a:pt x="372" y="1878"/>
                  </a:lnTo>
                  <a:lnTo>
                    <a:pt x="367" y="1879"/>
                  </a:lnTo>
                  <a:lnTo>
                    <a:pt x="354" y="1880"/>
                  </a:lnTo>
                  <a:lnTo>
                    <a:pt x="341" y="1881"/>
                  </a:lnTo>
                  <a:lnTo>
                    <a:pt x="335" y="1883"/>
                  </a:lnTo>
                  <a:lnTo>
                    <a:pt x="331" y="1884"/>
                  </a:lnTo>
                  <a:lnTo>
                    <a:pt x="327" y="1886"/>
                  </a:lnTo>
                  <a:lnTo>
                    <a:pt x="325" y="1889"/>
                  </a:lnTo>
                  <a:lnTo>
                    <a:pt x="325" y="1891"/>
                  </a:lnTo>
                  <a:lnTo>
                    <a:pt x="326" y="1892"/>
                  </a:lnTo>
                  <a:lnTo>
                    <a:pt x="327" y="1894"/>
                  </a:lnTo>
                  <a:lnTo>
                    <a:pt x="329" y="1897"/>
                  </a:lnTo>
                  <a:lnTo>
                    <a:pt x="335" y="1903"/>
                  </a:lnTo>
                  <a:lnTo>
                    <a:pt x="342" y="1909"/>
                  </a:lnTo>
                  <a:lnTo>
                    <a:pt x="351" y="1913"/>
                  </a:lnTo>
                  <a:lnTo>
                    <a:pt x="360" y="1917"/>
                  </a:lnTo>
                  <a:lnTo>
                    <a:pt x="367" y="1919"/>
                  </a:lnTo>
                  <a:lnTo>
                    <a:pt x="373" y="1921"/>
                  </a:lnTo>
                  <a:lnTo>
                    <a:pt x="378" y="1918"/>
                  </a:lnTo>
                  <a:lnTo>
                    <a:pt x="382" y="1916"/>
                  </a:lnTo>
                  <a:lnTo>
                    <a:pt x="385" y="1911"/>
                  </a:lnTo>
                  <a:lnTo>
                    <a:pt x="388" y="1905"/>
                  </a:lnTo>
                  <a:lnTo>
                    <a:pt x="394" y="1892"/>
                  </a:lnTo>
                  <a:lnTo>
                    <a:pt x="397" y="1881"/>
                  </a:lnTo>
                  <a:lnTo>
                    <a:pt x="403" y="1860"/>
                  </a:lnTo>
                  <a:lnTo>
                    <a:pt x="410" y="1843"/>
                  </a:lnTo>
                  <a:lnTo>
                    <a:pt x="417" y="1829"/>
                  </a:lnTo>
                  <a:lnTo>
                    <a:pt x="424" y="1818"/>
                  </a:lnTo>
                  <a:lnTo>
                    <a:pt x="432" y="1811"/>
                  </a:lnTo>
                  <a:lnTo>
                    <a:pt x="439" y="1805"/>
                  </a:lnTo>
                  <a:lnTo>
                    <a:pt x="446" y="1802"/>
                  </a:lnTo>
                  <a:lnTo>
                    <a:pt x="453" y="1799"/>
                  </a:lnTo>
                  <a:lnTo>
                    <a:pt x="468" y="1798"/>
                  </a:lnTo>
                  <a:lnTo>
                    <a:pt x="483" y="1797"/>
                  </a:lnTo>
                  <a:lnTo>
                    <a:pt x="489" y="1797"/>
                  </a:lnTo>
                  <a:lnTo>
                    <a:pt x="496" y="1795"/>
                  </a:lnTo>
                  <a:lnTo>
                    <a:pt x="502" y="1792"/>
                  </a:lnTo>
                  <a:lnTo>
                    <a:pt x="508" y="1787"/>
                  </a:lnTo>
                  <a:lnTo>
                    <a:pt x="515" y="1780"/>
                  </a:lnTo>
                  <a:lnTo>
                    <a:pt x="523" y="1776"/>
                  </a:lnTo>
                  <a:lnTo>
                    <a:pt x="528" y="1773"/>
                  </a:lnTo>
                  <a:lnTo>
                    <a:pt x="533" y="1772"/>
                  </a:lnTo>
                  <a:lnTo>
                    <a:pt x="539" y="1772"/>
                  </a:lnTo>
                  <a:lnTo>
                    <a:pt x="544" y="1772"/>
                  </a:lnTo>
                  <a:lnTo>
                    <a:pt x="550" y="1772"/>
                  </a:lnTo>
                  <a:lnTo>
                    <a:pt x="558" y="1770"/>
                  </a:lnTo>
                  <a:lnTo>
                    <a:pt x="565" y="1768"/>
                  </a:lnTo>
                  <a:lnTo>
                    <a:pt x="573" y="1766"/>
                  </a:lnTo>
                  <a:lnTo>
                    <a:pt x="586" y="1761"/>
                  </a:lnTo>
                  <a:lnTo>
                    <a:pt x="598" y="1758"/>
                  </a:lnTo>
                  <a:lnTo>
                    <a:pt x="610" y="1746"/>
                  </a:lnTo>
                  <a:lnTo>
                    <a:pt x="621" y="1735"/>
                  </a:lnTo>
                  <a:lnTo>
                    <a:pt x="627" y="1735"/>
                  </a:lnTo>
                  <a:lnTo>
                    <a:pt x="634" y="1734"/>
                  </a:lnTo>
                  <a:lnTo>
                    <a:pt x="638" y="1734"/>
                  </a:lnTo>
                  <a:lnTo>
                    <a:pt x="642" y="1734"/>
                  </a:lnTo>
                  <a:lnTo>
                    <a:pt x="646" y="1735"/>
                  </a:lnTo>
                  <a:lnTo>
                    <a:pt x="649" y="1736"/>
                  </a:lnTo>
                  <a:lnTo>
                    <a:pt x="651" y="1739"/>
                  </a:lnTo>
                  <a:lnTo>
                    <a:pt x="654" y="1742"/>
                  </a:lnTo>
                  <a:lnTo>
                    <a:pt x="655" y="1746"/>
                  </a:lnTo>
                  <a:lnTo>
                    <a:pt x="656" y="1751"/>
                  </a:lnTo>
                  <a:lnTo>
                    <a:pt x="657" y="1758"/>
                  </a:lnTo>
                  <a:lnTo>
                    <a:pt x="660" y="1763"/>
                  </a:lnTo>
                  <a:lnTo>
                    <a:pt x="661" y="1766"/>
                  </a:lnTo>
                  <a:lnTo>
                    <a:pt x="663" y="1767"/>
                  </a:lnTo>
                  <a:lnTo>
                    <a:pt x="665" y="1768"/>
                  </a:lnTo>
                  <a:lnTo>
                    <a:pt x="667" y="1768"/>
                  </a:lnTo>
                  <a:lnTo>
                    <a:pt x="672" y="1767"/>
                  </a:lnTo>
                  <a:lnTo>
                    <a:pt x="679" y="1763"/>
                  </a:lnTo>
                  <a:lnTo>
                    <a:pt x="686" y="1759"/>
                  </a:lnTo>
                  <a:lnTo>
                    <a:pt x="691" y="1754"/>
                  </a:lnTo>
                  <a:lnTo>
                    <a:pt x="694" y="1751"/>
                  </a:lnTo>
                  <a:lnTo>
                    <a:pt x="695" y="1745"/>
                  </a:lnTo>
                  <a:lnTo>
                    <a:pt x="694" y="1736"/>
                  </a:lnTo>
                  <a:lnTo>
                    <a:pt x="693" y="1729"/>
                  </a:lnTo>
                  <a:lnTo>
                    <a:pt x="693" y="1727"/>
                  </a:lnTo>
                  <a:lnTo>
                    <a:pt x="693" y="1723"/>
                  </a:lnTo>
                  <a:lnTo>
                    <a:pt x="694" y="1721"/>
                  </a:lnTo>
                  <a:lnTo>
                    <a:pt x="697" y="1719"/>
                  </a:lnTo>
                  <a:lnTo>
                    <a:pt x="712" y="1711"/>
                  </a:lnTo>
                  <a:lnTo>
                    <a:pt x="709" y="1714"/>
                  </a:lnTo>
                  <a:lnTo>
                    <a:pt x="706" y="1714"/>
                  </a:lnTo>
                  <a:lnTo>
                    <a:pt x="706" y="1713"/>
                  </a:lnTo>
                  <a:lnTo>
                    <a:pt x="711" y="1709"/>
                  </a:lnTo>
                  <a:lnTo>
                    <a:pt x="722" y="1701"/>
                  </a:lnTo>
                  <a:lnTo>
                    <a:pt x="724" y="1700"/>
                  </a:lnTo>
                  <a:lnTo>
                    <a:pt x="726" y="1698"/>
                  </a:lnTo>
                  <a:lnTo>
                    <a:pt x="729" y="1700"/>
                  </a:lnTo>
                  <a:lnTo>
                    <a:pt x="730" y="1701"/>
                  </a:lnTo>
                  <a:lnTo>
                    <a:pt x="732" y="1705"/>
                  </a:lnTo>
                  <a:lnTo>
                    <a:pt x="732" y="1711"/>
                  </a:lnTo>
                  <a:lnTo>
                    <a:pt x="732" y="1719"/>
                  </a:lnTo>
                  <a:lnTo>
                    <a:pt x="733" y="1726"/>
                  </a:lnTo>
                  <a:lnTo>
                    <a:pt x="736" y="1728"/>
                  </a:lnTo>
                  <a:lnTo>
                    <a:pt x="738" y="1730"/>
                  </a:lnTo>
                  <a:lnTo>
                    <a:pt x="742" y="1733"/>
                  </a:lnTo>
                  <a:lnTo>
                    <a:pt x="747" y="1734"/>
                  </a:lnTo>
                  <a:lnTo>
                    <a:pt x="761" y="1735"/>
                  </a:lnTo>
                  <a:lnTo>
                    <a:pt x="776" y="1735"/>
                  </a:lnTo>
                  <a:lnTo>
                    <a:pt x="782" y="1734"/>
                  </a:lnTo>
                  <a:lnTo>
                    <a:pt x="787" y="1732"/>
                  </a:lnTo>
                  <a:lnTo>
                    <a:pt x="788" y="1730"/>
                  </a:lnTo>
                  <a:lnTo>
                    <a:pt x="789" y="1729"/>
                  </a:lnTo>
                  <a:lnTo>
                    <a:pt x="789" y="1727"/>
                  </a:lnTo>
                  <a:lnTo>
                    <a:pt x="789" y="1724"/>
                  </a:lnTo>
                  <a:lnTo>
                    <a:pt x="788" y="1720"/>
                  </a:lnTo>
                  <a:lnTo>
                    <a:pt x="787" y="1716"/>
                  </a:lnTo>
                  <a:lnTo>
                    <a:pt x="788" y="1713"/>
                  </a:lnTo>
                  <a:lnTo>
                    <a:pt x="788" y="1709"/>
                  </a:lnTo>
                  <a:lnTo>
                    <a:pt x="791" y="1708"/>
                  </a:lnTo>
                  <a:lnTo>
                    <a:pt x="792" y="1708"/>
                  </a:lnTo>
                  <a:lnTo>
                    <a:pt x="794" y="1709"/>
                  </a:lnTo>
                  <a:lnTo>
                    <a:pt x="798" y="1713"/>
                  </a:lnTo>
                  <a:lnTo>
                    <a:pt x="802" y="1721"/>
                  </a:lnTo>
                  <a:lnTo>
                    <a:pt x="807" y="1728"/>
                  </a:lnTo>
                  <a:lnTo>
                    <a:pt x="811" y="1730"/>
                  </a:lnTo>
                  <a:lnTo>
                    <a:pt x="812" y="1732"/>
                  </a:lnTo>
                  <a:lnTo>
                    <a:pt x="814" y="1730"/>
                  </a:lnTo>
                  <a:lnTo>
                    <a:pt x="817" y="1728"/>
                  </a:lnTo>
                  <a:lnTo>
                    <a:pt x="820" y="1719"/>
                  </a:lnTo>
                  <a:lnTo>
                    <a:pt x="823" y="1708"/>
                  </a:lnTo>
                  <a:lnTo>
                    <a:pt x="825" y="1702"/>
                  </a:lnTo>
                  <a:lnTo>
                    <a:pt x="827" y="1697"/>
                  </a:lnTo>
                  <a:lnTo>
                    <a:pt x="831" y="1694"/>
                  </a:lnTo>
                  <a:lnTo>
                    <a:pt x="836" y="1692"/>
                  </a:lnTo>
                  <a:lnTo>
                    <a:pt x="845" y="1688"/>
                  </a:lnTo>
                  <a:lnTo>
                    <a:pt x="856" y="1682"/>
                  </a:lnTo>
                  <a:lnTo>
                    <a:pt x="860" y="1678"/>
                  </a:lnTo>
                  <a:lnTo>
                    <a:pt x="863" y="1675"/>
                  </a:lnTo>
                  <a:lnTo>
                    <a:pt x="867" y="1670"/>
                  </a:lnTo>
                  <a:lnTo>
                    <a:pt x="868" y="1665"/>
                  </a:lnTo>
                  <a:lnTo>
                    <a:pt x="869" y="1660"/>
                  </a:lnTo>
                  <a:lnTo>
                    <a:pt x="868" y="1656"/>
                  </a:lnTo>
                  <a:lnTo>
                    <a:pt x="868" y="1651"/>
                  </a:lnTo>
                  <a:lnTo>
                    <a:pt x="865" y="1648"/>
                  </a:lnTo>
                  <a:lnTo>
                    <a:pt x="863" y="1645"/>
                  </a:lnTo>
                  <a:lnTo>
                    <a:pt x="860" y="1644"/>
                  </a:lnTo>
                  <a:lnTo>
                    <a:pt x="856" y="1642"/>
                  </a:lnTo>
                  <a:lnTo>
                    <a:pt x="852" y="1644"/>
                  </a:lnTo>
                  <a:lnTo>
                    <a:pt x="845" y="1645"/>
                  </a:lnTo>
                  <a:lnTo>
                    <a:pt x="839" y="1644"/>
                  </a:lnTo>
                  <a:lnTo>
                    <a:pt x="835" y="1641"/>
                  </a:lnTo>
                  <a:lnTo>
                    <a:pt x="831" y="1635"/>
                  </a:lnTo>
                  <a:lnTo>
                    <a:pt x="829" y="1632"/>
                  </a:lnTo>
                  <a:lnTo>
                    <a:pt x="829" y="1628"/>
                  </a:lnTo>
                  <a:lnTo>
                    <a:pt x="830" y="1625"/>
                  </a:lnTo>
                  <a:lnTo>
                    <a:pt x="831" y="1622"/>
                  </a:lnTo>
                  <a:lnTo>
                    <a:pt x="833" y="1621"/>
                  </a:lnTo>
                  <a:lnTo>
                    <a:pt x="836" y="1620"/>
                  </a:lnTo>
                  <a:lnTo>
                    <a:pt x="838" y="1619"/>
                  </a:lnTo>
                  <a:lnTo>
                    <a:pt x="842" y="1618"/>
                  </a:lnTo>
                  <a:lnTo>
                    <a:pt x="857" y="1618"/>
                  </a:lnTo>
                  <a:lnTo>
                    <a:pt x="877" y="1620"/>
                  </a:lnTo>
                  <a:lnTo>
                    <a:pt x="886" y="1621"/>
                  </a:lnTo>
                  <a:lnTo>
                    <a:pt x="892" y="1623"/>
                  </a:lnTo>
                  <a:lnTo>
                    <a:pt x="894" y="1625"/>
                  </a:lnTo>
                  <a:lnTo>
                    <a:pt x="895" y="1626"/>
                  </a:lnTo>
                  <a:lnTo>
                    <a:pt x="895" y="1627"/>
                  </a:lnTo>
                  <a:lnTo>
                    <a:pt x="894" y="1629"/>
                  </a:lnTo>
                  <a:lnTo>
                    <a:pt x="889" y="1634"/>
                  </a:lnTo>
                  <a:lnTo>
                    <a:pt x="888" y="1638"/>
                  </a:lnTo>
                  <a:lnTo>
                    <a:pt x="887" y="1644"/>
                  </a:lnTo>
                  <a:lnTo>
                    <a:pt x="887" y="1650"/>
                  </a:lnTo>
                  <a:lnTo>
                    <a:pt x="887" y="1652"/>
                  </a:lnTo>
                  <a:lnTo>
                    <a:pt x="888" y="1654"/>
                  </a:lnTo>
                  <a:lnTo>
                    <a:pt x="889" y="1656"/>
                  </a:lnTo>
                  <a:lnTo>
                    <a:pt x="892" y="1657"/>
                  </a:lnTo>
                  <a:lnTo>
                    <a:pt x="898" y="1658"/>
                  </a:lnTo>
                  <a:lnTo>
                    <a:pt x="903" y="1661"/>
                  </a:lnTo>
                  <a:lnTo>
                    <a:pt x="905" y="1664"/>
                  </a:lnTo>
                  <a:lnTo>
                    <a:pt x="906" y="1666"/>
                  </a:lnTo>
                  <a:lnTo>
                    <a:pt x="906" y="1670"/>
                  </a:lnTo>
                  <a:lnTo>
                    <a:pt x="905" y="1673"/>
                  </a:lnTo>
                  <a:lnTo>
                    <a:pt x="902" y="1682"/>
                  </a:lnTo>
                  <a:lnTo>
                    <a:pt x="900" y="1688"/>
                  </a:lnTo>
                  <a:lnTo>
                    <a:pt x="893" y="1696"/>
                  </a:lnTo>
                  <a:lnTo>
                    <a:pt x="881" y="1705"/>
                  </a:lnTo>
                  <a:lnTo>
                    <a:pt x="877" y="1711"/>
                  </a:lnTo>
                  <a:lnTo>
                    <a:pt x="876" y="1714"/>
                  </a:lnTo>
                  <a:lnTo>
                    <a:pt x="877" y="1715"/>
                  </a:lnTo>
                  <a:lnTo>
                    <a:pt x="880" y="1716"/>
                  </a:lnTo>
                  <a:lnTo>
                    <a:pt x="882" y="1716"/>
                  </a:lnTo>
                  <a:lnTo>
                    <a:pt x="887" y="1715"/>
                  </a:lnTo>
                  <a:lnTo>
                    <a:pt x="893" y="1714"/>
                  </a:lnTo>
                  <a:lnTo>
                    <a:pt x="899" y="1711"/>
                  </a:lnTo>
                  <a:lnTo>
                    <a:pt x="906" y="1708"/>
                  </a:lnTo>
                  <a:lnTo>
                    <a:pt x="912" y="1704"/>
                  </a:lnTo>
                  <a:lnTo>
                    <a:pt x="919" y="1700"/>
                  </a:lnTo>
                  <a:lnTo>
                    <a:pt x="926" y="1697"/>
                  </a:lnTo>
                  <a:lnTo>
                    <a:pt x="932" y="1694"/>
                  </a:lnTo>
                  <a:lnTo>
                    <a:pt x="939" y="1692"/>
                  </a:lnTo>
                  <a:lnTo>
                    <a:pt x="949" y="1692"/>
                  </a:lnTo>
                  <a:lnTo>
                    <a:pt x="955" y="1690"/>
                  </a:lnTo>
                  <a:lnTo>
                    <a:pt x="957" y="1689"/>
                  </a:lnTo>
                  <a:lnTo>
                    <a:pt x="959" y="1688"/>
                  </a:lnTo>
                  <a:lnTo>
                    <a:pt x="961" y="1685"/>
                  </a:lnTo>
                  <a:lnTo>
                    <a:pt x="961" y="1683"/>
                  </a:lnTo>
                  <a:lnTo>
                    <a:pt x="962" y="1677"/>
                  </a:lnTo>
                  <a:lnTo>
                    <a:pt x="959" y="1672"/>
                  </a:lnTo>
                  <a:lnTo>
                    <a:pt x="958" y="1670"/>
                  </a:lnTo>
                  <a:lnTo>
                    <a:pt x="956" y="1669"/>
                  </a:lnTo>
                  <a:lnTo>
                    <a:pt x="952" y="1667"/>
                  </a:lnTo>
                  <a:lnTo>
                    <a:pt x="949" y="1667"/>
                  </a:lnTo>
                  <a:lnTo>
                    <a:pt x="940" y="1669"/>
                  </a:lnTo>
                  <a:lnTo>
                    <a:pt x="934" y="1666"/>
                  </a:lnTo>
                  <a:lnTo>
                    <a:pt x="932" y="1665"/>
                  </a:lnTo>
                  <a:lnTo>
                    <a:pt x="930" y="1663"/>
                  </a:lnTo>
                  <a:lnTo>
                    <a:pt x="927" y="1660"/>
                  </a:lnTo>
                  <a:lnTo>
                    <a:pt x="926" y="1656"/>
                  </a:lnTo>
                  <a:lnTo>
                    <a:pt x="926" y="1652"/>
                  </a:lnTo>
                  <a:lnTo>
                    <a:pt x="926" y="1648"/>
                  </a:lnTo>
                  <a:lnTo>
                    <a:pt x="927" y="1645"/>
                  </a:lnTo>
                  <a:lnTo>
                    <a:pt x="928" y="1641"/>
                  </a:lnTo>
                  <a:lnTo>
                    <a:pt x="933" y="1635"/>
                  </a:lnTo>
                  <a:lnTo>
                    <a:pt x="940" y="1631"/>
                  </a:lnTo>
                  <a:lnTo>
                    <a:pt x="946" y="1625"/>
                  </a:lnTo>
                  <a:lnTo>
                    <a:pt x="950" y="1621"/>
                  </a:lnTo>
                  <a:lnTo>
                    <a:pt x="950" y="1619"/>
                  </a:lnTo>
                  <a:lnTo>
                    <a:pt x="950" y="1616"/>
                  </a:lnTo>
                  <a:lnTo>
                    <a:pt x="947" y="1615"/>
                  </a:lnTo>
                  <a:lnTo>
                    <a:pt x="944" y="1613"/>
                  </a:lnTo>
                  <a:lnTo>
                    <a:pt x="936" y="1607"/>
                  </a:lnTo>
                  <a:lnTo>
                    <a:pt x="928" y="1600"/>
                  </a:lnTo>
                  <a:lnTo>
                    <a:pt x="923" y="1593"/>
                  </a:lnTo>
                  <a:lnTo>
                    <a:pt x="919" y="1584"/>
                  </a:lnTo>
                  <a:lnTo>
                    <a:pt x="917" y="1582"/>
                  </a:lnTo>
                  <a:lnTo>
                    <a:pt x="917" y="1578"/>
                  </a:lnTo>
                  <a:lnTo>
                    <a:pt x="918" y="1576"/>
                  </a:lnTo>
                  <a:lnTo>
                    <a:pt x="919" y="1574"/>
                  </a:lnTo>
                  <a:lnTo>
                    <a:pt x="921" y="1572"/>
                  </a:lnTo>
                  <a:lnTo>
                    <a:pt x="925" y="1571"/>
                  </a:lnTo>
                  <a:lnTo>
                    <a:pt x="928" y="1571"/>
                  </a:lnTo>
                  <a:lnTo>
                    <a:pt x="934" y="1571"/>
                  </a:lnTo>
                  <a:lnTo>
                    <a:pt x="939" y="1572"/>
                  </a:lnTo>
                  <a:lnTo>
                    <a:pt x="943" y="1575"/>
                  </a:lnTo>
                  <a:lnTo>
                    <a:pt x="947" y="1578"/>
                  </a:lnTo>
                  <a:lnTo>
                    <a:pt x="951" y="1582"/>
                  </a:lnTo>
                  <a:lnTo>
                    <a:pt x="957" y="1590"/>
                  </a:lnTo>
                  <a:lnTo>
                    <a:pt x="963" y="1600"/>
                  </a:lnTo>
                  <a:lnTo>
                    <a:pt x="965" y="1603"/>
                  </a:lnTo>
                  <a:lnTo>
                    <a:pt x="968" y="1607"/>
                  </a:lnTo>
                  <a:lnTo>
                    <a:pt x="970" y="1609"/>
                  </a:lnTo>
                  <a:lnTo>
                    <a:pt x="974" y="1610"/>
                  </a:lnTo>
                  <a:lnTo>
                    <a:pt x="977" y="1612"/>
                  </a:lnTo>
                  <a:lnTo>
                    <a:pt x="980" y="1612"/>
                  </a:lnTo>
                  <a:lnTo>
                    <a:pt x="983" y="1612"/>
                  </a:lnTo>
                  <a:lnTo>
                    <a:pt x="987" y="1609"/>
                  </a:lnTo>
                  <a:lnTo>
                    <a:pt x="995" y="1607"/>
                  </a:lnTo>
                  <a:lnTo>
                    <a:pt x="1007" y="1606"/>
                  </a:lnTo>
                  <a:lnTo>
                    <a:pt x="1018" y="1606"/>
                  </a:lnTo>
                  <a:lnTo>
                    <a:pt x="1026" y="1606"/>
                  </a:lnTo>
                  <a:lnTo>
                    <a:pt x="1029" y="1606"/>
                  </a:lnTo>
                  <a:lnTo>
                    <a:pt x="1032" y="1607"/>
                  </a:lnTo>
                  <a:lnTo>
                    <a:pt x="1034" y="1608"/>
                  </a:lnTo>
                  <a:lnTo>
                    <a:pt x="1035" y="1610"/>
                  </a:lnTo>
                  <a:lnTo>
                    <a:pt x="1039" y="1616"/>
                  </a:lnTo>
                  <a:lnTo>
                    <a:pt x="1040" y="1626"/>
                  </a:lnTo>
                  <a:lnTo>
                    <a:pt x="1041" y="1629"/>
                  </a:lnTo>
                  <a:lnTo>
                    <a:pt x="1044" y="1634"/>
                  </a:lnTo>
                  <a:lnTo>
                    <a:pt x="1047" y="1639"/>
                  </a:lnTo>
                  <a:lnTo>
                    <a:pt x="1053" y="1644"/>
                  </a:lnTo>
                  <a:lnTo>
                    <a:pt x="1059" y="1647"/>
                  </a:lnTo>
                  <a:lnTo>
                    <a:pt x="1066" y="1650"/>
                  </a:lnTo>
                  <a:lnTo>
                    <a:pt x="1075" y="1651"/>
                  </a:lnTo>
                  <a:lnTo>
                    <a:pt x="1083" y="1651"/>
                  </a:lnTo>
                  <a:lnTo>
                    <a:pt x="1090" y="1648"/>
                  </a:lnTo>
                  <a:lnTo>
                    <a:pt x="1097" y="1645"/>
                  </a:lnTo>
                  <a:lnTo>
                    <a:pt x="1102" y="1640"/>
                  </a:lnTo>
                  <a:lnTo>
                    <a:pt x="1106" y="1634"/>
                  </a:lnTo>
                  <a:lnTo>
                    <a:pt x="1109" y="1628"/>
                  </a:lnTo>
                  <a:lnTo>
                    <a:pt x="1110" y="1621"/>
                  </a:lnTo>
                  <a:lnTo>
                    <a:pt x="1110" y="1613"/>
                  </a:lnTo>
                  <a:lnTo>
                    <a:pt x="1110" y="1606"/>
                  </a:lnTo>
                  <a:lnTo>
                    <a:pt x="1108" y="1588"/>
                  </a:lnTo>
                  <a:lnTo>
                    <a:pt x="1106" y="1570"/>
                  </a:lnTo>
                  <a:lnTo>
                    <a:pt x="1103" y="1553"/>
                  </a:lnTo>
                  <a:lnTo>
                    <a:pt x="1102" y="1540"/>
                  </a:lnTo>
                  <a:lnTo>
                    <a:pt x="1101" y="1533"/>
                  </a:lnTo>
                  <a:lnTo>
                    <a:pt x="1100" y="1525"/>
                  </a:lnTo>
                  <a:lnTo>
                    <a:pt x="1101" y="1521"/>
                  </a:lnTo>
                  <a:lnTo>
                    <a:pt x="1103" y="1518"/>
                  </a:lnTo>
                  <a:lnTo>
                    <a:pt x="1106" y="1515"/>
                  </a:lnTo>
                  <a:lnTo>
                    <a:pt x="1110" y="1514"/>
                  </a:lnTo>
                  <a:lnTo>
                    <a:pt x="1114" y="1514"/>
                  </a:lnTo>
                  <a:lnTo>
                    <a:pt x="1115" y="1514"/>
                  </a:lnTo>
                  <a:lnTo>
                    <a:pt x="1117" y="1515"/>
                  </a:lnTo>
                  <a:lnTo>
                    <a:pt x="1119" y="1516"/>
                  </a:lnTo>
                  <a:lnTo>
                    <a:pt x="1121" y="1521"/>
                  </a:lnTo>
                  <a:lnTo>
                    <a:pt x="1122" y="1526"/>
                  </a:lnTo>
                  <a:lnTo>
                    <a:pt x="1123" y="1536"/>
                  </a:lnTo>
                  <a:lnTo>
                    <a:pt x="1125" y="1540"/>
                  </a:lnTo>
                  <a:lnTo>
                    <a:pt x="1128" y="1541"/>
                  </a:lnTo>
                  <a:lnTo>
                    <a:pt x="1132" y="1541"/>
                  </a:lnTo>
                  <a:lnTo>
                    <a:pt x="1135" y="1541"/>
                  </a:lnTo>
                  <a:lnTo>
                    <a:pt x="1139" y="1540"/>
                  </a:lnTo>
                  <a:lnTo>
                    <a:pt x="1147" y="1537"/>
                  </a:lnTo>
                  <a:lnTo>
                    <a:pt x="1152" y="1532"/>
                  </a:lnTo>
                  <a:lnTo>
                    <a:pt x="1154" y="1530"/>
                  </a:lnTo>
                  <a:lnTo>
                    <a:pt x="1157" y="1528"/>
                  </a:lnTo>
                  <a:lnTo>
                    <a:pt x="1159" y="1528"/>
                  </a:lnTo>
                  <a:lnTo>
                    <a:pt x="1160" y="1528"/>
                  </a:lnTo>
                  <a:lnTo>
                    <a:pt x="1163" y="1531"/>
                  </a:lnTo>
                  <a:lnTo>
                    <a:pt x="1164" y="1536"/>
                  </a:lnTo>
                  <a:lnTo>
                    <a:pt x="1163" y="1540"/>
                  </a:lnTo>
                  <a:lnTo>
                    <a:pt x="1161" y="1543"/>
                  </a:lnTo>
                  <a:lnTo>
                    <a:pt x="1158" y="1545"/>
                  </a:lnTo>
                  <a:lnTo>
                    <a:pt x="1152" y="1547"/>
                  </a:lnTo>
                  <a:lnTo>
                    <a:pt x="1145" y="1551"/>
                  </a:lnTo>
                  <a:lnTo>
                    <a:pt x="1140" y="1555"/>
                  </a:lnTo>
                  <a:lnTo>
                    <a:pt x="1135" y="1559"/>
                  </a:lnTo>
                  <a:lnTo>
                    <a:pt x="1132" y="1566"/>
                  </a:lnTo>
                  <a:lnTo>
                    <a:pt x="1131" y="1574"/>
                  </a:lnTo>
                  <a:lnTo>
                    <a:pt x="1132" y="1582"/>
                  </a:lnTo>
                  <a:lnTo>
                    <a:pt x="1133" y="1585"/>
                  </a:lnTo>
                  <a:lnTo>
                    <a:pt x="1134" y="1589"/>
                  </a:lnTo>
                  <a:lnTo>
                    <a:pt x="1138" y="1591"/>
                  </a:lnTo>
                  <a:lnTo>
                    <a:pt x="1141" y="1594"/>
                  </a:lnTo>
                  <a:lnTo>
                    <a:pt x="1156" y="1601"/>
                  </a:lnTo>
                  <a:lnTo>
                    <a:pt x="1170" y="1610"/>
                  </a:lnTo>
                  <a:lnTo>
                    <a:pt x="1177" y="1615"/>
                  </a:lnTo>
                  <a:lnTo>
                    <a:pt x="1184" y="1619"/>
                  </a:lnTo>
                  <a:lnTo>
                    <a:pt x="1191" y="1621"/>
                  </a:lnTo>
                  <a:lnTo>
                    <a:pt x="1198" y="1622"/>
                  </a:lnTo>
                  <a:lnTo>
                    <a:pt x="1202" y="1621"/>
                  </a:lnTo>
                  <a:lnTo>
                    <a:pt x="1205" y="1620"/>
                  </a:lnTo>
                  <a:lnTo>
                    <a:pt x="1209" y="1618"/>
                  </a:lnTo>
                  <a:lnTo>
                    <a:pt x="1214" y="1615"/>
                  </a:lnTo>
                  <a:lnTo>
                    <a:pt x="1219" y="1610"/>
                  </a:lnTo>
                  <a:lnTo>
                    <a:pt x="1222" y="1606"/>
                  </a:lnTo>
                  <a:lnTo>
                    <a:pt x="1227" y="1600"/>
                  </a:lnTo>
                  <a:lnTo>
                    <a:pt x="1232" y="1593"/>
                  </a:lnTo>
                  <a:lnTo>
                    <a:pt x="1238" y="1581"/>
                  </a:lnTo>
                  <a:lnTo>
                    <a:pt x="1249" y="1563"/>
                  </a:lnTo>
                  <a:lnTo>
                    <a:pt x="1255" y="1555"/>
                  </a:lnTo>
                  <a:lnTo>
                    <a:pt x="1262" y="1547"/>
                  </a:lnTo>
                  <a:lnTo>
                    <a:pt x="1268" y="1541"/>
                  </a:lnTo>
                  <a:lnTo>
                    <a:pt x="1273" y="1539"/>
                  </a:lnTo>
                  <a:lnTo>
                    <a:pt x="1283" y="1536"/>
                  </a:lnTo>
                  <a:lnTo>
                    <a:pt x="1295" y="1534"/>
                  </a:lnTo>
                  <a:lnTo>
                    <a:pt x="1301" y="1536"/>
                  </a:lnTo>
                  <a:lnTo>
                    <a:pt x="1305" y="1538"/>
                  </a:lnTo>
                  <a:lnTo>
                    <a:pt x="1308" y="1540"/>
                  </a:lnTo>
                  <a:lnTo>
                    <a:pt x="1309" y="1543"/>
                  </a:lnTo>
                  <a:lnTo>
                    <a:pt x="1311" y="1545"/>
                  </a:lnTo>
                  <a:lnTo>
                    <a:pt x="1312" y="1549"/>
                  </a:lnTo>
                  <a:lnTo>
                    <a:pt x="1316" y="1563"/>
                  </a:lnTo>
                  <a:lnTo>
                    <a:pt x="1320" y="1572"/>
                  </a:lnTo>
                  <a:lnTo>
                    <a:pt x="1322" y="1575"/>
                  </a:lnTo>
                  <a:lnTo>
                    <a:pt x="1325" y="1577"/>
                  </a:lnTo>
                  <a:lnTo>
                    <a:pt x="1329" y="1577"/>
                  </a:lnTo>
                  <a:lnTo>
                    <a:pt x="1334" y="1576"/>
                  </a:lnTo>
                  <a:lnTo>
                    <a:pt x="1342" y="1572"/>
                  </a:lnTo>
                  <a:lnTo>
                    <a:pt x="1349" y="1568"/>
                  </a:lnTo>
                  <a:lnTo>
                    <a:pt x="1354" y="1563"/>
                  </a:lnTo>
                  <a:lnTo>
                    <a:pt x="1359" y="1556"/>
                  </a:lnTo>
                  <a:lnTo>
                    <a:pt x="1364" y="1547"/>
                  </a:lnTo>
                  <a:lnTo>
                    <a:pt x="1371" y="1539"/>
                  </a:lnTo>
                  <a:lnTo>
                    <a:pt x="1374" y="1536"/>
                  </a:lnTo>
                  <a:lnTo>
                    <a:pt x="1377" y="1532"/>
                  </a:lnTo>
                  <a:lnTo>
                    <a:pt x="1377" y="1528"/>
                  </a:lnTo>
                  <a:lnTo>
                    <a:pt x="1375" y="1527"/>
                  </a:lnTo>
                  <a:lnTo>
                    <a:pt x="1372" y="1520"/>
                  </a:lnTo>
                  <a:lnTo>
                    <a:pt x="1367" y="1505"/>
                  </a:lnTo>
                  <a:lnTo>
                    <a:pt x="1364" y="1488"/>
                  </a:lnTo>
                  <a:lnTo>
                    <a:pt x="1362" y="1476"/>
                  </a:lnTo>
                  <a:lnTo>
                    <a:pt x="1364" y="1465"/>
                  </a:lnTo>
                  <a:lnTo>
                    <a:pt x="1366" y="1452"/>
                  </a:lnTo>
                  <a:lnTo>
                    <a:pt x="1371" y="1439"/>
                  </a:lnTo>
                  <a:lnTo>
                    <a:pt x="1377" y="1430"/>
                  </a:lnTo>
                  <a:lnTo>
                    <a:pt x="1378" y="1426"/>
                  </a:lnTo>
                  <a:lnTo>
                    <a:pt x="1379" y="1423"/>
                  </a:lnTo>
                  <a:lnTo>
                    <a:pt x="1380" y="1419"/>
                  </a:lnTo>
                  <a:lnTo>
                    <a:pt x="1380" y="1415"/>
                  </a:lnTo>
                  <a:lnTo>
                    <a:pt x="1379" y="1405"/>
                  </a:lnTo>
                  <a:lnTo>
                    <a:pt x="1378" y="1388"/>
                  </a:lnTo>
                  <a:lnTo>
                    <a:pt x="1375" y="1370"/>
                  </a:lnTo>
                  <a:lnTo>
                    <a:pt x="1371" y="1356"/>
                  </a:lnTo>
                  <a:lnTo>
                    <a:pt x="1367" y="1343"/>
                  </a:lnTo>
                  <a:lnTo>
                    <a:pt x="1366" y="1333"/>
                  </a:lnTo>
                  <a:lnTo>
                    <a:pt x="1367" y="1325"/>
                  </a:lnTo>
                  <a:lnTo>
                    <a:pt x="1369" y="1317"/>
                  </a:lnTo>
                  <a:lnTo>
                    <a:pt x="1372" y="1313"/>
                  </a:lnTo>
                  <a:lnTo>
                    <a:pt x="1373" y="1310"/>
                  </a:lnTo>
                  <a:lnTo>
                    <a:pt x="1375" y="1307"/>
                  </a:lnTo>
                  <a:lnTo>
                    <a:pt x="1378" y="1307"/>
                  </a:lnTo>
                  <a:lnTo>
                    <a:pt x="1380" y="1307"/>
                  </a:lnTo>
                  <a:lnTo>
                    <a:pt x="1384" y="1310"/>
                  </a:lnTo>
                  <a:lnTo>
                    <a:pt x="1386" y="1314"/>
                  </a:lnTo>
                  <a:lnTo>
                    <a:pt x="1388" y="1319"/>
                  </a:lnTo>
                  <a:lnTo>
                    <a:pt x="1393" y="1332"/>
                  </a:lnTo>
                  <a:lnTo>
                    <a:pt x="1397" y="1347"/>
                  </a:lnTo>
                  <a:lnTo>
                    <a:pt x="1398" y="1356"/>
                  </a:lnTo>
                  <a:lnTo>
                    <a:pt x="1398" y="1371"/>
                  </a:lnTo>
                  <a:lnTo>
                    <a:pt x="1399" y="1392"/>
                  </a:lnTo>
                  <a:lnTo>
                    <a:pt x="1402" y="1413"/>
                  </a:lnTo>
                  <a:lnTo>
                    <a:pt x="1406" y="1438"/>
                  </a:lnTo>
                  <a:lnTo>
                    <a:pt x="1411" y="1458"/>
                  </a:lnTo>
                  <a:lnTo>
                    <a:pt x="1417" y="1474"/>
                  </a:lnTo>
                  <a:lnTo>
                    <a:pt x="1421" y="1480"/>
                  </a:lnTo>
                  <a:lnTo>
                    <a:pt x="1425" y="1483"/>
                  </a:lnTo>
                  <a:lnTo>
                    <a:pt x="1430" y="1486"/>
                  </a:lnTo>
                  <a:lnTo>
                    <a:pt x="1434" y="1488"/>
                  </a:lnTo>
                  <a:lnTo>
                    <a:pt x="1436" y="1492"/>
                  </a:lnTo>
                  <a:lnTo>
                    <a:pt x="1442" y="1505"/>
                  </a:lnTo>
                  <a:lnTo>
                    <a:pt x="1446" y="1515"/>
                  </a:lnTo>
                  <a:lnTo>
                    <a:pt x="1447" y="1516"/>
                  </a:lnTo>
                  <a:lnTo>
                    <a:pt x="1449" y="1518"/>
                  </a:lnTo>
                  <a:lnTo>
                    <a:pt x="1450" y="1518"/>
                  </a:lnTo>
                  <a:lnTo>
                    <a:pt x="1453" y="1518"/>
                  </a:lnTo>
                  <a:lnTo>
                    <a:pt x="1457" y="1515"/>
                  </a:lnTo>
                  <a:lnTo>
                    <a:pt x="1465" y="1508"/>
                  </a:lnTo>
                  <a:lnTo>
                    <a:pt x="1478" y="1496"/>
                  </a:lnTo>
                  <a:lnTo>
                    <a:pt x="1491" y="1481"/>
                  </a:lnTo>
                  <a:lnTo>
                    <a:pt x="1498" y="1473"/>
                  </a:lnTo>
                  <a:lnTo>
                    <a:pt x="1503" y="1463"/>
                  </a:lnTo>
                  <a:lnTo>
                    <a:pt x="1507" y="1453"/>
                  </a:lnTo>
                  <a:lnTo>
                    <a:pt x="1511" y="1444"/>
                  </a:lnTo>
                  <a:lnTo>
                    <a:pt x="1512" y="1437"/>
                  </a:lnTo>
                  <a:lnTo>
                    <a:pt x="1512" y="1430"/>
                  </a:lnTo>
                  <a:lnTo>
                    <a:pt x="1511" y="1424"/>
                  </a:lnTo>
                  <a:lnTo>
                    <a:pt x="1509" y="1418"/>
                  </a:lnTo>
                  <a:lnTo>
                    <a:pt x="1503" y="1405"/>
                  </a:lnTo>
                  <a:lnTo>
                    <a:pt x="1497" y="1393"/>
                  </a:lnTo>
                  <a:lnTo>
                    <a:pt x="1493" y="1382"/>
                  </a:lnTo>
                  <a:lnTo>
                    <a:pt x="1488" y="1371"/>
                  </a:lnTo>
                  <a:lnTo>
                    <a:pt x="1486" y="1367"/>
                  </a:lnTo>
                  <a:lnTo>
                    <a:pt x="1484" y="1362"/>
                  </a:lnTo>
                  <a:lnTo>
                    <a:pt x="1479" y="1358"/>
                  </a:lnTo>
                  <a:lnTo>
                    <a:pt x="1475" y="1355"/>
                  </a:lnTo>
                  <a:lnTo>
                    <a:pt x="1471" y="1352"/>
                  </a:lnTo>
                  <a:lnTo>
                    <a:pt x="1468" y="1350"/>
                  </a:lnTo>
                  <a:lnTo>
                    <a:pt x="1466" y="1348"/>
                  </a:lnTo>
                  <a:lnTo>
                    <a:pt x="1465" y="1344"/>
                  </a:lnTo>
                  <a:lnTo>
                    <a:pt x="1465" y="1342"/>
                  </a:lnTo>
                  <a:lnTo>
                    <a:pt x="1466" y="1339"/>
                  </a:lnTo>
                  <a:lnTo>
                    <a:pt x="1468" y="1338"/>
                  </a:lnTo>
                  <a:lnTo>
                    <a:pt x="1471" y="1337"/>
                  </a:lnTo>
                  <a:lnTo>
                    <a:pt x="1474" y="1338"/>
                  </a:lnTo>
                  <a:lnTo>
                    <a:pt x="1479" y="1339"/>
                  </a:lnTo>
                  <a:lnTo>
                    <a:pt x="1484" y="1343"/>
                  </a:lnTo>
                  <a:lnTo>
                    <a:pt x="1488" y="1348"/>
                  </a:lnTo>
                  <a:lnTo>
                    <a:pt x="1493" y="1354"/>
                  </a:lnTo>
                  <a:lnTo>
                    <a:pt x="1498" y="1360"/>
                  </a:lnTo>
                  <a:lnTo>
                    <a:pt x="1503" y="1367"/>
                  </a:lnTo>
                  <a:lnTo>
                    <a:pt x="1507" y="1374"/>
                  </a:lnTo>
                  <a:lnTo>
                    <a:pt x="1513" y="1388"/>
                  </a:lnTo>
                  <a:lnTo>
                    <a:pt x="1517" y="1399"/>
                  </a:lnTo>
                  <a:lnTo>
                    <a:pt x="1519" y="1407"/>
                  </a:lnTo>
                  <a:lnTo>
                    <a:pt x="1523" y="1412"/>
                  </a:lnTo>
                  <a:lnTo>
                    <a:pt x="1528" y="1413"/>
                  </a:lnTo>
                  <a:lnTo>
                    <a:pt x="1532" y="1415"/>
                  </a:lnTo>
                  <a:lnTo>
                    <a:pt x="1536" y="1418"/>
                  </a:lnTo>
                  <a:lnTo>
                    <a:pt x="1539" y="1424"/>
                  </a:lnTo>
                  <a:lnTo>
                    <a:pt x="1543" y="1429"/>
                  </a:lnTo>
                  <a:lnTo>
                    <a:pt x="1547" y="1432"/>
                  </a:lnTo>
                  <a:lnTo>
                    <a:pt x="1551" y="1433"/>
                  </a:lnTo>
                  <a:lnTo>
                    <a:pt x="1560" y="1434"/>
                  </a:lnTo>
                  <a:lnTo>
                    <a:pt x="1564" y="1433"/>
                  </a:lnTo>
                  <a:lnTo>
                    <a:pt x="1570" y="1432"/>
                  </a:lnTo>
                  <a:lnTo>
                    <a:pt x="1578" y="1429"/>
                  </a:lnTo>
                  <a:lnTo>
                    <a:pt x="1583" y="1425"/>
                  </a:lnTo>
                  <a:lnTo>
                    <a:pt x="1589" y="1420"/>
                  </a:lnTo>
                  <a:lnTo>
                    <a:pt x="1595" y="1415"/>
                  </a:lnTo>
                  <a:lnTo>
                    <a:pt x="1599" y="1411"/>
                  </a:lnTo>
                  <a:lnTo>
                    <a:pt x="1601" y="1405"/>
                  </a:lnTo>
                  <a:lnTo>
                    <a:pt x="1601" y="1400"/>
                  </a:lnTo>
                  <a:lnTo>
                    <a:pt x="1600" y="1394"/>
                  </a:lnTo>
                  <a:lnTo>
                    <a:pt x="1598" y="1390"/>
                  </a:lnTo>
                  <a:lnTo>
                    <a:pt x="1597" y="1386"/>
                  </a:lnTo>
                  <a:lnTo>
                    <a:pt x="1594" y="1382"/>
                  </a:lnTo>
                  <a:lnTo>
                    <a:pt x="1594" y="1379"/>
                  </a:lnTo>
                  <a:lnTo>
                    <a:pt x="1594" y="1376"/>
                  </a:lnTo>
                  <a:lnTo>
                    <a:pt x="1597" y="1375"/>
                  </a:lnTo>
                  <a:lnTo>
                    <a:pt x="1599" y="1373"/>
                  </a:lnTo>
                  <a:lnTo>
                    <a:pt x="1601" y="1370"/>
                  </a:lnTo>
                  <a:lnTo>
                    <a:pt x="1604" y="1367"/>
                  </a:lnTo>
                  <a:lnTo>
                    <a:pt x="1605" y="1362"/>
                  </a:lnTo>
                  <a:lnTo>
                    <a:pt x="1606" y="1357"/>
                  </a:lnTo>
                  <a:lnTo>
                    <a:pt x="1605" y="1354"/>
                  </a:lnTo>
                  <a:lnTo>
                    <a:pt x="1604" y="1350"/>
                  </a:lnTo>
                  <a:lnTo>
                    <a:pt x="1600" y="1347"/>
                  </a:lnTo>
                  <a:lnTo>
                    <a:pt x="1595" y="1343"/>
                  </a:lnTo>
                  <a:lnTo>
                    <a:pt x="1591" y="1339"/>
                  </a:lnTo>
                  <a:lnTo>
                    <a:pt x="1587" y="1336"/>
                  </a:lnTo>
                  <a:lnTo>
                    <a:pt x="1583" y="1331"/>
                  </a:lnTo>
                  <a:lnTo>
                    <a:pt x="1582" y="1326"/>
                  </a:lnTo>
                  <a:lnTo>
                    <a:pt x="1581" y="1320"/>
                  </a:lnTo>
                  <a:lnTo>
                    <a:pt x="1581" y="1313"/>
                  </a:lnTo>
                  <a:lnTo>
                    <a:pt x="1583" y="1304"/>
                  </a:lnTo>
                  <a:lnTo>
                    <a:pt x="1588" y="1288"/>
                  </a:lnTo>
                  <a:lnTo>
                    <a:pt x="1591" y="1275"/>
                  </a:lnTo>
                  <a:lnTo>
                    <a:pt x="1591" y="1270"/>
                  </a:lnTo>
                  <a:lnTo>
                    <a:pt x="1591" y="1267"/>
                  </a:lnTo>
                  <a:lnTo>
                    <a:pt x="1588" y="1263"/>
                  </a:lnTo>
                  <a:lnTo>
                    <a:pt x="1586" y="1261"/>
                  </a:lnTo>
                  <a:lnTo>
                    <a:pt x="1583" y="1260"/>
                  </a:lnTo>
                  <a:lnTo>
                    <a:pt x="1582" y="1256"/>
                  </a:lnTo>
                  <a:lnTo>
                    <a:pt x="1581" y="1253"/>
                  </a:lnTo>
                  <a:lnTo>
                    <a:pt x="1580" y="1248"/>
                  </a:lnTo>
                  <a:lnTo>
                    <a:pt x="1579" y="1240"/>
                  </a:lnTo>
                  <a:lnTo>
                    <a:pt x="1576" y="1232"/>
                  </a:lnTo>
                  <a:lnTo>
                    <a:pt x="1574" y="1229"/>
                  </a:lnTo>
                  <a:lnTo>
                    <a:pt x="1570" y="1226"/>
                  </a:lnTo>
                  <a:lnTo>
                    <a:pt x="1564" y="1223"/>
                  </a:lnTo>
                  <a:lnTo>
                    <a:pt x="1557" y="1219"/>
                  </a:lnTo>
                  <a:lnTo>
                    <a:pt x="1543" y="1213"/>
                  </a:lnTo>
                  <a:lnTo>
                    <a:pt x="1531" y="1209"/>
                  </a:lnTo>
                  <a:lnTo>
                    <a:pt x="1520" y="1205"/>
                  </a:lnTo>
                  <a:lnTo>
                    <a:pt x="1510" y="1202"/>
                  </a:lnTo>
                  <a:lnTo>
                    <a:pt x="1506" y="1199"/>
                  </a:lnTo>
                  <a:lnTo>
                    <a:pt x="1503" y="1196"/>
                  </a:lnTo>
                  <a:lnTo>
                    <a:pt x="1500" y="1192"/>
                  </a:lnTo>
                  <a:lnTo>
                    <a:pt x="1500" y="1187"/>
                  </a:lnTo>
                  <a:lnTo>
                    <a:pt x="1501" y="1185"/>
                  </a:lnTo>
                  <a:lnTo>
                    <a:pt x="1504" y="1182"/>
                  </a:lnTo>
                  <a:lnTo>
                    <a:pt x="1506" y="1180"/>
                  </a:lnTo>
                  <a:lnTo>
                    <a:pt x="1510" y="1179"/>
                  </a:lnTo>
                  <a:lnTo>
                    <a:pt x="1517" y="1178"/>
                  </a:lnTo>
                  <a:lnTo>
                    <a:pt x="1526" y="1177"/>
                  </a:lnTo>
                  <a:lnTo>
                    <a:pt x="1545" y="1177"/>
                  </a:lnTo>
                  <a:lnTo>
                    <a:pt x="1560" y="1175"/>
                  </a:lnTo>
                  <a:lnTo>
                    <a:pt x="1569" y="1174"/>
                  </a:lnTo>
                  <a:lnTo>
                    <a:pt x="1579" y="1174"/>
                  </a:lnTo>
                  <a:lnTo>
                    <a:pt x="1582" y="1173"/>
                  </a:lnTo>
                  <a:lnTo>
                    <a:pt x="1585" y="1172"/>
                  </a:lnTo>
                  <a:lnTo>
                    <a:pt x="1587" y="1171"/>
                  </a:lnTo>
                  <a:lnTo>
                    <a:pt x="1588" y="1167"/>
                  </a:lnTo>
                  <a:lnTo>
                    <a:pt x="1587" y="1162"/>
                  </a:lnTo>
                  <a:lnTo>
                    <a:pt x="1586" y="1159"/>
                  </a:lnTo>
                  <a:lnTo>
                    <a:pt x="1581" y="1156"/>
                  </a:lnTo>
                  <a:lnTo>
                    <a:pt x="1574" y="1154"/>
                  </a:lnTo>
                  <a:lnTo>
                    <a:pt x="1569" y="1153"/>
                  </a:lnTo>
                  <a:lnTo>
                    <a:pt x="1566" y="1149"/>
                  </a:lnTo>
                  <a:lnTo>
                    <a:pt x="1562" y="1146"/>
                  </a:lnTo>
                  <a:lnTo>
                    <a:pt x="1558" y="1141"/>
                  </a:lnTo>
                  <a:lnTo>
                    <a:pt x="1555" y="1135"/>
                  </a:lnTo>
                  <a:lnTo>
                    <a:pt x="1553" y="1130"/>
                  </a:lnTo>
                  <a:lnTo>
                    <a:pt x="1551" y="1124"/>
                  </a:lnTo>
                  <a:lnTo>
                    <a:pt x="1551" y="1119"/>
                  </a:lnTo>
                  <a:lnTo>
                    <a:pt x="1554" y="1108"/>
                  </a:lnTo>
                  <a:lnTo>
                    <a:pt x="1556" y="1095"/>
                  </a:lnTo>
                  <a:lnTo>
                    <a:pt x="1557" y="1087"/>
                  </a:lnTo>
                  <a:lnTo>
                    <a:pt x="1557" y="1080"/>
                  </a:lnTo>
                  <a:lnTo>
                    <a:pt x="1556" y="1074"/>
                  </a:lnTo>
                  <a:lnTo>
                    <a:pt x="1555" y="1068"/>
                  </a:lnTo>
                  <a:lnTo>
                    <a:pt x="1551" y="1060"/>
                  </a:lnTo>
                  <a:lnTo>
                    <a:pt x="1551" y="1054"/>
                  </a:lnTo>
                  <a:lnTo>
                    <a:pt x="1551" y="1053"/>
                  </a:lnTo>
                  <a:lnTo>
                    <a:pt x="1553" y="1052"/>
                  </a:lnTo>
                  <a:lnTo>
                    <a:pt x="1555" y="1051"/>
                  </a:lnTo>
                  <a:lnTo>
                    <a:pt x="1557" y="1051"/>
                  </a:lnTo>
                  <a:lnTo>
                    <a:pt x="1561" y="1052"/>
                  </a:lnTo>
                  <a:lnTo>
                    <a:pt x="1563" y="1055"/>
                  </a:lnTo>
                  <a:lnTo>
                    <a:pt x="1564" y="1060"/>
                  </a:lnTo>
                  <a:lnTo>
                    <a:pt x="1567" y="1065"/>
                  </a:lnTo>
                  <a:lnTo>
                    <a:pt x="1570" y="1077"/>
                  </a:lnTo>
                  <a:lnTo>
                    <a:pt x="1575" y="1089"/>
                  </a:lnTo>
                  <a:lnTo>
                    <a:pt x="1580" y="1096"/>
                  </a:lnTo>
                  <a:lnTo>
                    <a:pt x="1583" y="1100"/>
                  </a:lnTo>
                  <a:lnTo>
                    <a:pt x="1586" y="1102"/>
                  </a:lnTo>
                  <a:lnTo>
                    <a:pt x="1588" y="1100"/>
                  </a:lnTo>
                  <a:lnTo>
                    <a:pt x="1589" y="1099"/>
                  </a:lnTo>
                  <a:lnTo>
                    <a:pt x="1592" y="1097"/>
                  </a:lnTo>
                  <a:lnTo>
                    <a:pt x="1594" y="1093"/>
                  </a:lnTo>
                  <a:lnTo>
                    <a:pt x="1597" y="1092"/>
                  </a:lnTo>
                  <a:lnTo>
                    <a:pt x="1599" y="1092"/>
                  </a:lnTo>
                  <a:lnTo>
                    <a:pt x="1600" y="1095"/>
                  </a:lnTo>
                  <a:lnTo>
                    <a:pt x="1601" y="1097"/>
                  </a:lnTo>
                  <a:lnTo>
                    <a:pt x="1602" y="1102"/>
                  </a:lnTo>
                  <a:lnTo>
                    <a:pt x="1602" y="1108"/>
                  </a:lnTo>
                  <a:lnTo>
                    <a:pt x="1601" y="1115"/>
                  </a:lnTo>
                  <a:lnTo>
                    <a:pt x="1600" y="1129"/>
                  </a:lnTo>
                  <a:lnTo>
                    <a:pt x="1601" y="1140"/>
                  </a:lnTo>
                  <a:lnTo>
                    <a:pt x="1602" y="1144"/>
                  </a:lnTo>
                  <a:lnTo>
                    <a:pt x="1605" y="1148"/>
                  </a:lnTo>
                  <a:lnTo>
                    <a:pt x="1607" y="1152"/>
                  </a:lnTo>
                  <a:lnTo>
                    <a:pt x="1610" y="1155"/>
                  </a:lnTo>
                  <a:lnTo>
                    <a:pt x="1618" y="1161"/>
                  </a:lnTo>
                  <a:lnTo>
                    <a:pt x="1629" y="1166"/>
                  </a:lnTo>
                  <a:lnTo>
                    <a:pt x="1639" y="1169"/>
                  </a:lnTo>
                  <a:lnTo>
                    <a:pt x="1648" y="1173"/>
                  </a:lnTo>
                  <a:lnTo>
                    <a:pt x="1652" y="1175"/>
                  </a:lnTo>
                  <a:lnTo>
                    <a:pt x="1656" y="1177"/>
                  </a:lnTo>
                  <a:lnTo>
                    <a:pt x="1658" y="1179"/>
                  </a:lnTo>
                  <a:lnTo>
                    <a:pt x="1660" y="1181"/>
                  </a:lnTo>
                  <a:lnTo>
                    <a:pt x="1662" y="1184"/>
                  </a:lnTo>
                  <a:lnTo>
                    <a:pt x="1662" y="1188"/>
                  </a:lnTo>
                  <a:lnTo>
                    <a:pt x="1664" y="1200"/>
                  </a:lnTo>
                  <a:lnTo>
                    <a:pt x="1665" y="1210"/>
                  </a:lnTo>
                  <a:lnTo>
                    <a:pt x="1667" y="1215"/>
                  </a:lnTo>
                  <a:lnTo>
                    <a:pt x="1668" y="1219"/>
                  </a:lnTo>
                  <a:lnTo>
                    <a:pt x="1670" y="1224"/>
                  </a:lnTo>
                  <a:lnTo>
                    <a:pt x="1674" y="1228"/>
                  </a:lnTo>
                  <a:lnTo>
                    <a:pt x="1683" y="1236"/>
                  </a:lnTo>
                  <a:lnTo>
                    <a:pt x="1695" y="1247"/>
                  </a:lnTo>
                  <a:lnTo>
                    <a:pt x="1706" y="1257"/>
                  </a:lnTo>
                  <a:lnTo>
                    <a:pt x="1713" y="1268"/>
                  </a:lnTo>
                  <a:lnTo>
                    <a:pt x="1717" y="1273"/>
                  </a:lnTo>
                  <a:lnTo>
                    <a:pt x="1719" y="1279"/>
                  </a:lnTo>
                  <a:lnTo>
                    <a:pt x="1723" y="1284"/>
                  </a:lnTo>
                  <a:lnTo>
                    <a:pt x="1726" y="1286"/>
                  </a:lnTo>
                  <a:lnTo>
                    <a:pt x="1730" y="1286"/>
                  </a:lnTo>
                  <a:lnTo>
                    <a:pt x="1733" y="1284"/>
                  </a:lnTo>
                  <a:lnTo>
                    <a:pt x="1738" y="1280"/>
                  </a:lnTo>
                  <a:lnTo>
                    <a:pt x="1742" y="1276"/>
                  </a:lnTo>
                  <a:lnTo>
                    <a:pt x="1747" y="1273"/>
                  </a:lnTo>
                  <a:lnTo>
                    <a:pt x="1755" y="1270"/>
                  </a:lnTo>
                  <a:lnTo>
                    <a:pt x="1763" y="1270"/>
                  </a:lnTo>
                  <a:lnTo>
                    <a:pt x="1771" y="1273"/>
                  </a:lnTo>
                  <a:lnTo>
                    <a:pt x="1778" y="1278"/>
                  </a:lnTo>
                  <a:lnTo>
                    <a:pt x="1783" y="1279"/>
                  </a:lnTo>
                  <a:lnTo>
                    <a:pt x="1786" y="1278"/>
                  </a:lnTo>
                  <a:lnTo>
                    <a:pt x="1791" y="1274"/>
                  </a:lnTo>
                  <a:lnTo>
                    <a:pt x="1802" y="1269"/>
                  </a:lnTo>
                  <a:lnTo>
                    <a:pt x="1816" y="1267"/>
                  </a:lnTo>
                  <a:lnTo>
                    <a:pt x="1831" y="1266"/>
                  </a:lnTo>
                  <a:lnTo>
                    <a:pt x="1841" y="1265"/>
                  </a:lnTo>
                  <a:lnTo>
                    <a:pt x="1850" y="1263"/>
                  </a:lnTo>
                  <a:lnTo>
                    <a:pt x="1852" y="1263"/>
                  </a:lnTo>
                  <a:close/>
                  <a:moveTo>
                    <a:pt x="386" y="1985"/>
                  </a:moveTo>
                  <a:lnTo>
                    <a:pt x="390" y="1985"/>
                  </a:lnTo>
                  <a:lnTo>
                    <a:pt x="392" y="1986"/>
                  </a:lnTo>
                  <a:lnTo>
                    <a:pt x="395" y="1988"/>
                  </a:lnTo>
                  <a:lnTo>
                    <a:pt x="396" y="1991"/>
                  </a:lnTo>
                  <a:lnTo>
                    <a:pt x="397" y="1997"/>
                  </a:lnTo>
                  <a:lnTo>
                    <a:pt x="396" y="2004"/>
                  </a:lnTo>
                  <a:lnTo>
                    <a:pt x="392" y="2011"/>
                  </a:lnTo>
                  <a:lnTo>
                    <a:pt x="389" y="2015"/>
                  </a:lnTo>
                  <a:lnTo>
                    <a:pt x="384" y="2017"/>
                  </a:lnTo>
                  <a:lnTo>
                    <a:pt x="380" y="2018"/>
                  </a:lnTo>
                  <a:lnTo>
                    <a:pt x="376" y="2017"/>
                  </a:lnTo>
                  <a:lnTo>
                    <a:pt x="372" y="2015"/>
                  </a:lnTo>
                  <a:lnTo>
                    <a:pt x="371" y="2010"/>
                  </a:lnTo>
                  <a:lnTo>
                    <a:pt x="370" y="2005"/>
                  </a:lnTo>
                  <a:lnTo>
                    <a:pt x="370" y="2001"/>
                  </a:lnTo>
                  <a:lnTo>
                    <a:pt x="370" y="1998"/>
                  </a:lnTo>
                  <a:lnTo>
                    <a:pt x="371" y="1994"/>
                  </a:lnTo>
                  <a:lnTo>
                    <a:pt x="373" y="1991"/>
                  </a:lnTo>
                  <a:lnTo>
                    <a:pt x="376" y="1988"/>
                  </a:lnTo>
                  <a:lnTo>
                    <a:pt x="378" y="1987"/>
                  </a:lnTo>
                  <a:lnTo>
                    <a:pt x="383" y="1986"/>
                  </a:lnTo>
                  <a:lnTo>
                    <a:pt x="386" y="1985"/>
                  </a:lnTo>
                  <a:close/>
                  <a:moveTo>
                    <a:pt x="317" y="2101"/>
                  </a:moveTo>
                  <a:lnTo>
                    <a:pt x="317" y="2099"/>
                  </a:lnTo>
                  <a:lnTo>
                    <a:pt x="319" y="2098"/>
                  </a:lnTo>
                  <a:lnTo>
                    <a:pt x="320" y="2097"/>
                  </a:lnTo>
                  <a:lnTo>
                    <a:pt x="321" y="2097"/>
                  </a:lnTo>
                  <a:lnTo>
                    <a:pt x="323" y="2097"/>
                  </a:lnTo>
                  <a:lnTo>
                    <a:pt x="326" y="2100"/>
                  </a:lnTo>
                  <a:lnTo>
                    <a:pt x="328" y="2104"/>
                  </a:lnTo>
                  <a:lnTo>
                    <a:pt x="331" y="2106"/>
                  </a:lnTo>
                  <a:lnTo>
                    <a:pt x="333" y="2106"/>
                  </a:lnTo>
                  <a:lnTo>
                    <a:pt x="334" y="2102"/>
                  </a:lnTo>
                  <a:lnTo>
                    <a:pt x="335" y="2100"/>
                  </a:lnTo>
                  <a:lnTo>
                    <a:pt x="338" y="2098"/>
                  </a:lnTo>
                  <a:lnTo>
                    <a:pt x="339" y="2097"/>
                  </a:lnTo>
                  <a:lnTo>
                    <a:pt x="340" y="2097"/>
                  </a:lnTo>
                  <a:lnTo>
                    <a:pt x="341" y="2098"/>
                  </a:lnTo>
                  <a:lnTo>
                    <a:pt x="341" y="2100"/>
                  </a:lnTo>
                  <a:lnTo>
                    <a:pt x="341" y="2106"/>
                  </a:lnTo>
                  <a:lnTo>
                    <a:pt x="341" y="2112"/>
                  </a:lnTo>
                  <a:lnTo>
                    <a:pt x="340" y="2116"/>
                  </a:lnTo>
                  <a:lnTo>
                    <a:pt x="339" y="2118"/>
                  </a:lnTo>
                  <a:lnTo>
                    <a:pt x="338" y="2119"/>
                  </a:lnTo>
                  <a:lnTo>
                    <a:pt x="335" y="2120"/>
                  </a:lnTo>
                  <a:lnTo>
                    <a:pt x="332" y="2120"/>
                  </a:lnTo>
                  <a:lnTo>
                    <a:pt x="329" y="2119"/>
                  </a:lnTo>
                  <a:lnTo>
                    <a:pt x="326" y="2118"/>
                  </a:lnTo>
                  <a:lnTo>
                    <a:pt x="323" y="2114"/>
                  </a:lnTo>
                  <a:lnTo>
                    <a:pt x="320" y="2108"/>
                  </a:lnTo>
                  <a:lnTo>
                    <a:pt x="317" y="2101"/>
                  </a:lnTo>
                  <a:close/>
                  <a:moveTo>
                    <a:pt x="1834" y="1500"/>
                  </a:moveTo>
                  <a:lnTo>
                    <a:pt x="1832" y="1502"/>
                  </a:lnTo>
                  <a:lnTo>
                    <a:pt x="1828" y="1502"/>
                  </a:lnTo>
                  <a:lnTo>
                    <a:pt x="1826" y="1502"/>
                  </a:lnTo>
                  <a:lnTo>
                    <a:pt x="1824" y="1500"/>
                  </a:lnTo>
                  <a:lnTo>
                    <a:pt x="1824" y="1497"/>
                  </a:lnTo>
                  <a:lnTo>
                    <a:pt x="1824" y="1495"/>
                  </a:lnTo>
                  <a:lnTo>
                    <a:pt x="1826" y="1493"/>
                  </a:lnTo>
                  <a:lnTo>
                    <a:pt x="1828" y="1492"/>
                  </a:lnTo>
                  <a:lnTo>
                    <a:pt x="1837" y="1490"/>
                  </a:lnTo>
                  <a:lnTo>
                    <a:pt x="1843" y="1488"/>
                  </a:lnTo>
                  <a:lnTo>
                    <a:pt x="1846" y="1488"/>
                  </a:lnTo>
                  <a:lnTo>
                    <a:pt x="1850" y="1488"/>
                  </a:lnTo>
                  <a:lnTo>
                    <a:pt x="1852" y="1489"/>
                  </a:lnTo>
                  <a:lnTo>
                    <a:pt x="1853" y="1492"/>
                  </a:lnTo>
                  <a:lnTo>
                    <a:pt x="1853" y="1495"/>
                  </a:lnTo>
                  <a:lnTo>
                    <a:pt x="1851" y="1496"/>
                  </a:lnTo>
                  <a:lnTo>
                    <a:pt x="1849" y="1496"/>
                  </a:lnTo>
                  <a:lnTo>
                    <a:pt x="1846" y="1496"/>
                  </a:lnTo>
                  <a:lnTo>
                    <a:pt x="1840" y="1497"/>
                  </a:lnTo>
                  <a:lnTo>
                    <a:pt x="1834" y="1500"/>
                  </a:lnTo>
                  <a:close/>
                  <a:moveTo>
                    <a:pt x="1882" y="1475"/>
                  </a:moveTo>
                  <a:lnTo>
                    <a:pt x="1878" y="1477"/>
                  </a:lnTo>
                  <a:lnTo>
                    <a:pt x="1871" y="1480"/>
                  </a:lnTo>
                  <a:lnTo>
                    <a:pt x="1869" y="1480"/>
                  </a:lnTo>
                  <a:lnTo>
                    <a:pt x="1868" y="1480"/>
                  </a:lnTo>
                  <a:lnTo>
                    <a:pt x="1866" y="1478"/>
                  </a:lnTo>
                  <a:lnTo>
                    <a:pt x="1866" y="1477"/>
                  </a:lnTo>
                  <a:lnTo>
                    <a:pt x="1868" y="1474"/>
                  </a:lnTo>
                  <a:lnTo>
                    <a:pt x="1871" y="1470"/>
                  </a:lnTo>
                  <a:lnTo>
                    <a:pt x="1878" y="1468"/>
                  </a:lnTo>
                  <a:lnTo>
                    <a:pt x="1887" y="1464"/>
                  </a:lnTo>
                  <a:lnTo>
                    <a:pt x="1894" y="1463"/>
                  </a:lnTo>
                  <a:lnTo>
                    <a:pt x="1898" y="1463"/>
                  </a:lnTo>
                  <a:lnTo>
                    <a:pt x="1900" y="1465"/>
                  </a:lnTo>
                  <a:lnTo>
                    <a:pt x="1900" y="1469"/>
                  </a:lnTo>
                  <a:lnTo>
                    <a:pt x="1897" y="1471"/>
                  </a:lnTo>
                  <a:lnTo>
                    <a:pt x="1894" y="1473"/>
                  </a:lnTo>
                  <a:lnTo>
                    <a:pt x="1887" y="1474"/>
                  </a:lnTo>
                  <a:lnTo>
                    <a:pt x="1882" y="1475"/>
                  </a:lnTo>
                  <a:close/>
                  <a:moveTo>
                    <a:pt x="2931" y="788"/>
                  </a:moveTo>
                  <a:lnTo>
                    <a:pt x="2939" y="788"/>
                  </a:lnTo>
                  <a:lnTo>
                    <a:pt x="2946" y="788"/>
                  </a:lnTo>
                  <a:lnTo>
                    <a:pt x="2948" y="788"/>
                  </a:lnTo>
                  <a:lnTo>
                    <a:pt x="2952" y="786"/>
                  </a:lnTo>
                  <a:lnTo>
                    <a:pt x="2954" y="784"/>
                  </a:lnTo>
                  <a:lnTo>
                    <a:pt x="2956" y="782"/>
                  </a:lnTo>
                  <a:lnTo>
                    <a:pt x="2959" y="778"/>
                  </a:lnTo>
                  <a:lnTo>
                    <a:pt x="2961" y="777"/>
                  </a:lnTo>
                  <a:lnTo>
                    <a:pt x="2965" y="776"/>
                  </a:lnTo>
                  <a:lnTo>
                    <a:pt x="2968" y="776"/>
                  </a:lnTo>
                  <a:lnTo>
                    <a:pt x="2975" y="777"/>
                  </a:lnTo>
                  <a:lnTo>
                    <a:pt x="2981" y="778"/>
                  </a:lnTo>
                  <a:lnTo>
                    <a:pt x="2985" y="781"/>
                  </a:lnTo>
                  <a:lnTo>
                    <a:pt x="2986" y="783"/>
                  </a:lnTo>
                  <a:lnTo>
                    <a:pt x="2989" y="786"/>
                  </a:lnTo>
                  <a:lnTo>
                    <a:pt x="2990" y="788"/>
                  </a:lnTo>
                  <a:lnTo>
                    <a:pt x="2992" y="795"/>
                  </a:lnTo>
                  <a:lnTo>
                    <a:pt x="2993" y="802"/>
                  </a:lnTo>
                  <a:lnTo>
                    <a:pt x="2993" y="805"/>
                  </a:lnTo>
                  <a:lnTo>
                    <a:pt x="2992" y="807"/>
                  </a:lnTo>
                  <a:lnTo>
                    <a:pt x="2991" y="809"/>
                  </a:lnTo>
                  <a:lnTo>
                    <a:pt x="2989" y="810"/>
                  </a:lnTo>
                  <a:lnTo>
                    <a:pt x="2984" y="813"/>
                  </a:lnTo>
                  <a:lnTo>
                    <a:pt x="2979" y="814"/>
                  </a:lnTo>
                  <a:lnTo>
                    <a:pt x="2974" y="814"/>
                  </a:lnTo>
                  <a:lnTo>
                    <a:pt x="2970" y="812"/>
                  </a:lnTo>
                  <a:lnTo>
                    <a:pt x="2965" y="808"/>
                  </a:lnTo>
                  <a:lnTo>
                    <a:pt x="2961" y="805"/>
                  </a:lnTo>
                  <a:lnTo>
                    <a:pt x="2956" y="801"/>
                  </a:lnTo>
                  <a:lnTo>
                    <a:pt x="2954" y="800"/>
                  </a:lnTo>
                  <a:lnTo>
                    <a:pt x="2951" y="800"/>
                  </a:lnTo>
                  <a:lnTo>
                    <a:pt x="2948" y="801"/>
                  </a:lnTo>
                  <a:lnTo>
                    <a:pt x="2946" y="806"/>
                  </a:lnTo>
                  <a:lnTo>
                    <a:pt x="2945" y="812"/>
                  </a:lnTo>
                  <a:lnTo>
                    <a:pt x="2943" y="814"/>
                  </a:lnTo>
                  <a:lnTo>
                    <a:pt x="2942" y="815"/>
                  </a:lnTo>
                  <a:lnTo>
                    <a:pt x="2941" y="816"/>
                  </a:lnTo>
                  <a:lnTo>
                    <a:pt x="2939" y="816"/>
                  </a:lnTo>
                  <a:lnTo>
                    <a:pt x="2933" y="816"/>
                  </a:lnTo>
                  <a:lnTo>
                    <a:pt x="2927" y="815"/>
                  </a:lnTo>
                  <a:lnTo>
                    <a:pt x="2922" y="814"/>
                  </a:lnTo>
                  <a:lnTo>
                    <a:pt x="2917" y="813"/>
                  </a:lnTo>
                  <a:lnTo>
                    <a:pt x="2915" y="809"/>
                  </a:lnTo>
                  <a:lnTo>
                    <a:pt x="2914" y="807"/>
                  </a:lnTo>
                  <a:lnTo>
                    <a:pt x="2912" y="802"/>
                  </a:lnTo>
                  <a:lnTo>
                    <a:pt x="2914" y="799"/>
                  </a:lnTo>
                  <a:lnTo>
                    <a:pt x="2915" y="795"/>
                  </a:lnTo>
                  <a:lnTo>
                    <a:pt x="2917" y="793"/>
                  </a:lnTo>
                  <a:lnTo>
                    <a:pt x="2921" y="790"/>
                  </a:lnTo>
                  <a:lnTo>
                    <a:pt x="2924" y="788"/>
                  </a:lnTo>
                  <a:lnTo>
                    <a:pt x="2928" y="788"/>
                  </a:lnTo>
                  <a:lnTo>
                    <a:pt x="2931" y="788"/>
                  </a:lnTo>
                  <a:close/>
                </a:path>
              </a:pathLst>
            </a:custGeom>
            <a:solidFill>
              <a:srgbClr val="FF3300">
                <a:alpha val="30196"/>
              </a:srgbClr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altLang="zh-CN" sz="1400" b="1"/>
            </a:p>
            <a:p>
              <a:r>
                <a:rPr lang="en-US" altLang="zh-CN" sz="1400" b="1"/>
                <a:t>         </a:t>
              </a:r>
              <a:r>
                <a:rPr lang="en-US" altLang="zh-CN" sz="1400" b="1" dirty="0"/>
                <a:t>89</a:t>
              </a:r>
              <a:endParaRPr lang="zh-CN" altLang="en-US" sz="1400" b="1" dirty="0"/>
            </a:p>
          </p:txBody>
        </p:sp>
        <p:sp>
          <p:nvSpPr>
            <p:cNvPr id="60" name="天津">
              <a:extLst>
                <a:ext uri="{FF2B5EF4-FFF2-40B4-BE49-F238E27FC236}">
                  <a16:creationId xmlns:a16="http://schemas.microsoft.com/office/drawing/2014/main" id="{DB98E188-2A41-4E6B-BB59-13C6D697D78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31028" y="3562536"/>
              <a:ext cx="114301" cy="190510"/>
            </a:xfrm>
            <a:custGeom>
              <a:avLst/>
              <a:gdLst>
                <a:gd name="T0" fmla="*/ 139 w 430"/>
                <a:gd name="T1" fmla="*/ 49 h 726"/>
                <a:gd name="T2" fmla="*/ 152 w 430"/>
                <a:gd name="T3" fmla="*/ 42 h 726"/>
                <a:gd name="T4" fmla="*/ 171 w 430"/>
                <a:gd name="T5" fmla="*/ 25 h 726"/>
                <a:gd name="T6" fmla="*/ 178 w 430"/>
                <a:gd name="T7" fmla="*/ 4 h 726"/>
                <a:gd name="T8" fmla="*/ 237 w 430"/>
                <a:gd name="T9" fmla="*/ 3 h 726"/>
                <a:gd name="T10" fmla="*/ 253 w 430"/>
                <a:gd name="T11" fmla="*/ 22 h 726"/>
                <a:gd name="T12" fmla="*/ 294 w 430"/>
                <a:gd name="T13" fmla="*/ 62 h 726"/>
                <a:gd name="T14" fmla="*/ 294 w 430"/>
                <a:gd name="T15" fmla="*/ 89 h 726"/>
                <a:gd name="T16" fmla="*/ 271 w 430"/>
                <a:gd name="T17" fmla="*/ 98 h 726"/>
                <a:gd name="T18" fmla="*/ 231 w 430"/>
                <a:gd name="T19" fmla="*/ 110 h 726"/>
                <a:gd name="T20" fmla="*/ 227 w 430"/>
                <a:gd name="T21" fmla="*/ 152 h 726"/>
                <a:gd name="T22" fmla="*/ 266 w 430"/>
                <a:gd name="T23" fmla="*/ 212 h 726"/>
                <a:gd name="T24" fmla="*/ 286 w 430"/>
                <a:gd name="T25" fmla="*/ 245 h 726"/>
                <a:gd name="T26" fmla="*/ 297 w 430"/>
                <a:gd name="T27" fmla="*/ 281 h 726"/>
                <a:gd name="T28" fmla="*/ 313 w 430"/>
                <a:gd name="T29" fmla="*/ 284 h 726"/>
                <a:gd name="T30" fmla="*/ 357 w 430"/>
                <a:gd name="T31" fmla="*/ 268 h 726"/>
                <a:gd name="T32" fmla="*/ 378 w 430"/>
                <a:gd name="T33" fmla="*/ 276 h 726"/>
                <a:gd name="T34" fmla="*/ 367 w 430"/>
                <a:gd name="T35" fmla="*/ 321 h 726"/>
                <a:gd name="T36" fmla="*/ 378 w 430"/>
                <a:gd name="T37" fmla="*/ 333 h 726"/>
                <a:gd name="T38" fmla="*/ 417 w 430"/>
                <a:gd name="T39" fmla="*/ 356 h 726"/>
                <a:gd name="T40" fmla="*/ 429 w 430"/>
                <a:gd name="T41" fmla="*/ 403 h 726"/>
                <a:gd name="T42" fmla="*/ 396 w 430"/>
                <a:gd name="T43" fmla="*/ 431 h 726"/>
                <a:gd name="T44" fmla="*/ 348 w 430"/>
                <a:gd name="T45" fmla="*/ 460 h 726"/>
                <a:gd name="T46" fmla="*/ 335 w 430"/>
                <a:gd name="T47" fmla="*/ 503 h 726"/>
                <a:gd name="T48" fmla="*/ 324 w 430"/>
                <a:gd name="T49" fmla="*/ 557 h 726"/>
                <a:gd name="T50" fmla="*/ 287 w 430"/>
                <a:gd name="T51" fmla="*/ 630 h 726"/>
                <a:gd name="T52" fmla="*/ 279 w 430"/>
                <a:gd name="T53" fmla="*/ 693 h 726"/>
                <a:gd name="T54" fmla="*/ 223 w 430"/>
                <a:gd name="T55" fmla="*/ 716 h 726"/>
                <a:gd name="T56" fmla="*/ 192 w 430"/>
                <a:gd name="T57" fmla="*/ 723 h 726"/>
                <a:gd name="T58" fmla="*/ 182 w 430"/>
                <a:gd name="T59" fmla="*/ 711 h 726"/>
                <a:gd name="T60" fmla="*/ 153 w 430"/>
                <a:gd name="T61" fmla="*/ 715 h 726"/>
                <a:gd name="T62" fmla="*/ 133 w 430"/>
                <a:gd name="T63" fmla="*/ 726 h 726"/>
                <a:gd name="T64" fmla="*/ 116 w 430"/>
                <a:gd name="T65" fmla="*/ 681 h 726"/>
                <a:gd name="T66" fmla="*/ 95 w 430"/>
                <a:gd name="T67" fmla="*/ 674 h 726"/>
                <a:gd name="T68" fmla="*/ 32 w 430"/>
                <a:gd name="T69" fmla="*/ 672 h 726"/>
                <a:gd name="T70" fmla="*/ 8 w 430"/>
                <a:gd name="T71" fmla="*/ 635 h 726"/>
                <a:gd name="T72" fmla="*/ 3 w 430"/>
                <a:gd name="T73" fmla="*/ 578 h 726"/>
                <a:gd name="T74" fmla="*/ 1 w 430"/>
                <a:gd name="T75" fmla="*/ 536 h 726"/>
                <a:gd name="T76" fmla="*/ 31 w 430"/>
                <a:gd name="T77" fmla="*/ 532 h 726"/>
                <a:gd name="T78" fmla="*/ 45 w 430"/>
                <a:gd name="T79" fmla="*/ 518 h 726"/>
                <a:gd name="T80" fmla="*/ 33 w 430"/>
                <a:gd name="T81" fmla="*/ 431 h 726"/>
                <a:gd name="T82" fmla="*/ 16 w 430"/>
                <a:gd name="T83" fmla="*/ 290 h 726"/>
                <a:gd name="T84" fmla="*/ 22 w 430"/>
                <a:gd name="T85" fmla="*/ 275 h 726"/>
                <a:gd name="T86" fmla="*/ 29 w 430"/>
                <a:gd name="T87" fmla="*/ 259 h 726"/>
                <a:gd name="T88" fmla="*/ 51 w 430"/>
                <a:gd name="T89" fmla="*/ 271 h 726"/>
                <a:gd name="T90" fmla="*/ 64 w 430"/>
                <a:gd name="T91" fmla="*/ 280 h 726"/>
                <a:gd name="T92" fmla="*/ 108 w 430"/>
                <a:gd name="T93" fmla="*/ 270 h 726"/>
                <a:gd name="T94" fmla="*/ 126 w 430"/>
                <a:gd name="T95" fmla="*/ 252 h 726"/>
                <a:gd name="T96" fmla="*/ 128 w 430"/>
                <a:gd name="T97" fmla="*/ 200 h 726"/>
                <a:gd name="T98" fmla="*/ 129 w 430"/>
                <a:gd name="T99" fmla="*/ 174 h 726"/>
                <a:gd name="T100" fmla="*/ 141 w 430"/>
                <a:gd name="T101" fmla="*/ 165 h 726"/>
                <a:gd name="T102" fmla="*/ 114 w 430"/>
                <a:gd name="T103" fmla="*/ 146 h 726"/>
                <a:gd name="T104" fmla="*/ 110 w 430"/>
                <a:gd name="T105" fmla="*/ 131 h 726"/>
                <a:gd name="T106" fmla="*/ 122 w 430"/>
                <a:gd name="T107" fmla="*/ 85 h 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30" h="726">
                  <a:moveTo>
                    <a:pt x="119" y="67"/>
                  </a:moveTo>
                  <a:lnTo>
                    <a:pt x="126" y="63"/>
                  </a:lnTo>
                  <a:lnTo>
                    <a:pt x="132" y="60"/>
                  </a:lnTo>
                  <a:lnTo>
                    <a:pt x="136" y="55"/>
                  </a:lnTo>
                  <a:lnTo>
                    <a:pt x="139" y="49"/>
                  </a:lnTo>
                  <a:lnTo>
                    <a:pt x="141" y="47"/>
                  </a:lnTo>
                  <a:lnTo>
                    <a:pt x="142" y="44"/>
                  </a:lnTo>
                  <a:lnTo>
                    <a:pt x="145" y="43"/>
                  </a:lnTo>
                  <a:lnTo>
                    <a:pt x="148" y="43"/>
                  </a:lnTo>
                  <a:lnTo>
                    <a:pt x="152" y="42"/>
                  </a:lnTo>
                  <a:lnTo>
                    <a:pt x="155" y="41"/>
                  </a:lnTo>
                  <a:lnTo>
                    <a:pt x="160" y="38"/>
                  </a:lnTo>
                  <a:lnTo>
                    <a:pt x="165" y="35"/>
                  </a:lnTo>
                  <a:lnTo>
                    <a:pt x="168" y="30"/>
                  </a:lnTo>
                  <a:lnTo>
                    <a:pt x="171" y="25"/>
                  </a:lnTo>
                  <a:lnTo>
                    <a:pt x="171" y="20"/>
                  </a:lnTo>
                  <a:lnTo>
                    <a:pt x="172" y="15"/>
                  </a:lnTo>
                  <a:lnTo>
                    <a:pt x="172" y="10"/>
                  </a:lnTo>
                  <a:lnTo>
                    <a:pt x="174" y="6"/>
                  </a:lnTo>
                  <a:lnTo>
                    <a:pt x="178" y="4"/>
                  </a:lnTo>
                  <a:lnTo>
                    <a:pt x="184" y="3"/>
                  </a:lnTo>
                  <a:lnTo>
                    <a:pt x="201" y="1"/>
                  </a:lnTo>
                  <a:lnTo>
                    <a:pt x="221" y="0"/>
                  </a:lnTo>
                  <a:lnTo>
                    <a:pt x="230" y="0"/>
                  </a:lnTo>
                  <a:lnTo>
                    <a:pt x="237" y="3"/>
                  </a:lnTo>
                  <a:lnTo>
                    <a:pt x="241" y="4"/>
                  </a:lnTo>
                  <a:lnTo>
                    <a:pt x="245" y="6"/>
                  </a:lnTo>
                  <a:lnTo>
                    <a:pt x="247" y="10"/>
                  </a:lnTo>
                  <a:lnTo>
                    <a:pt x="249" y="13"/>
                  </a:lnTo>
                  <a:lnTo>
                    <a:pt x="253" y="22"/>
                  </a:lnTo>
                  <a:lnTo>
                    <a:pt x="258" y="29"/>
                  </a:lnTo>
                  <a:lnTo>
                    <a:pt x="264" y="36"/>
                  </a:lnTo>
                  <a:lnTo>
                    <a:pt x="271" y="43"/>
                  </a:lnTo>
                  <a:lnTo>
                    <a:pt x="284" y="54"/>
                  </a:lnTo>
                  <a:lnTo>
                    <a:pt x="294" y="62"/>
                  </a:lnTo>
                  <a:lnTo>
                    <a:pt x="298" y="67"/>
                  </a:lnTo>
                  <a:lnTo>
                    <a:pt x="300" y="72"/>
                  </a:lnTo>
                  <a:lnTo>
                    <a:pt x="300" y="78"/>
                  </a:lnTo>
                  <a:lnTo>
                    <a:pt x="298" y="83"/>
                  </a:lnTo>
                  <a:lnTo>
                    <a:pt x="294" y="89"/>
                  </a:lnTo>
                  <a:lnTo>
                    <a:pt x="289" y="94"/>
                  </a:lnTo>
                  <a:lnTo>
                    <a:pt x="285" y="95"/>
                  </a:lnTo>
                  <a:lnTo>
                    <a:pt x="281" y="97"/>
                  </a:lnTo>
                  <a:lnTo>
                    <a:pt x="277" y="98"/>
                  </a:lnTo>
                  <a:lnTo>
                    <a:pt x="271" y="98"/>
                  </a:lnTo>
                  <a:lnTo>
                    <a:pt x="261" y="98"/>
                  </a:lnTo>
                  <a:lnTo>
                    <a:pt x="252" y="99"/>
                  </a:lnTo>
                  <a:lnTo>
                    <a:pt x="243" y="101"/>
                  </a:lnTo>
                  <a:lnTo>
                    <a:pt x="236" y="105"/>
                  </a:lnTo>
                  <a:lnTo>
                    <a:pt x="231" y="110"/>
                  </a:lnTo>
                  <a:lnTo>
                    <a:pt x="227" y="116"/>
                  </a:lnTo>
                  <a:lnTo>
                    <a:pt x="224" y="124"/>
                  </a:lnTo>
                  <a:lnTo>
                    <a:pt x="224" y="133"/>
                  </a:lnTo>
                  <a:lnTo>
                    <a:pt x="224" y="143"/>
                  </a:lnTo>
                  <a:lnTo>
                    <a:pt x="227" y="152"/>
                  </a:lnTo>
                  <a:lnTo>
                    <a:pt x="230" y="161"/>
                  </a:lnTo>
                  <a:lnTo>
                    <a:pt x="235" y="169"/>
                  </a:lnTo>
                  <a:lnTo>
                    <a:pt x="246" y="183"/>
                  </a:lnTo>
                  <a:lnTo>
                    <a:pt x="255" y="198"/>
                  </a:lnTo>
                  <a:lnTo>
                    <a:pt x="266" y="212"/>
                  </a:lnTo>
                  <a:lnTo>
                    <a:pt x="274" y="223"/>
                  </a:lnTo>
                  <a:lnTo>
                    <a:pt x="279" y="227"/>
                  </a:lnTo>
                  <a:lnTo>
                    <a:pt x="283" y="233"/>
                  </a:lnTo>
                  <a:lnTo>
                    <a:pt x="285" y="239"/>
                  </a:lnTo>
                  <a:lnTo>
                    <a:pt x="286" y="245"/>
                  </a:lnTo>
                  <a:lnTo>
                    <a:pt x="287" y="258"/>
                  </a:lnTo>
                  <a:lnTo>
                    <a:pt x="290" y="269"/>
                  </a:lnTo>
                  <a:lnTo>
                    <a:pt x="291" y="274"/>
                  </a:lnTo>
                  <a:lnTo>
                    <a:pt x="293" y="277"/>
                  </a:lnTo>
                  <a:lnTo>
                    <a:pt x="297" y="281"/>
                  </a:lnTo>
                  <a:lnTo>
                    <a:pt x="302" y="284"/>
                  </a:lnTo>
                  <a:lnTo>
                    <a:pt x="304" y="286"/>
                  </a:lnTo>
                  <a:lnTo>
                    <a:pt x="306" y="286"/>
                  </a:lnTo>
                  <a:lnTo>
                    <a:pt x="310" y="286"/>
                  </a:lnTo>
                  <a:lnTo>
                    <a:pt x="313" y="284"/>
                  </a:lnTo>
                  <a:lnTo>
                    <a:pt x="321" y="281"/>
                  </a:lnTo>
                  <a:lnTo>
                    <a:pt x="330" y="277"/>
                  </a:lnTo>
                  <a:lnTo>
                    <a:pt x="338" y="274"/>
                  </a:lnTo>
                  <a:lnTo>
                    <a:pt x="348" y="270"/>
                  </a:lnTo>
                  <a:lnTo>
                    <a:pt x="357" y="268"/>
                  </a:lnTo>
                  <a:lnTo>
                    <a:pt x="367" y="266"/>
                  </a:lnTo>
                  <a:lnTo>
                    <a:pt x="372" y="268"/>
                  </a:lnTo>
                  <a:lnTo>
                    <a:pt x="374" y="270"/>
                  </a:lnTo>
                  <a:lnTo>
                    <a:pt x="376" y="272"/>
                  </a:lnTo>
                  <a:lnTo>
                    <a:pt x="378" y="276"/>
                  </a:lnTo>
                  <a:lnTo>
                    <a:pt x="378" y="284"/>
                  </a:lnTo>
                  <a:lnTo>
                    <a:pt x="375" y="293"/>
                  </a:lnTo>
                  <a:lnTo>
                    <a:pt x="372" y="303"/>
                  </a:lnTo>
                  <a:lnTo>
                    <a:pt x="369" y="313"/>
                  </a:lnTo>
                  <a:lnTo>
                    <a:pt x="367" y="321"/>
                  </a:lnTo>
                  <a:lnTo>
                    <a:pt x="367" y="327"/>
                  </a:lnTo>
                  <a:lnTo>
                    <a:pt x="368" y="331"/>
                  </a:lnTo>
                  <a:lnTo>
                    <a:pt x="371" y="332"/>
                  </a:lnTo>
                  <a:lnTo>
                    <a:pt x="373" y="333"/>
                  </a:lnTo>
                  <a:lnTo>
                    <a:pt x="378" y="333"/>
                  </a:lnTo>
                  <a:lnTo>
                    <a:pt x="382" y="334"/>
                  </a:lnTo>
                  <a:lnTo>
                    <a:pt x="390" y="337"/>
                  </a:lnTo>
                  <a:lnTo>
                    <a:pt x="398" y="340"/>
                  </a:lnTo>
                  <a:lnTo>
                    <a:pt x="407" y="347"/>
                  </a:lnTo>
                  <a:lnTo>
                    <a:pt x="417" y="356"/>
                  </a:lnTo>
                  <a:lnTo>
                    <a:pt x="423" y="365"/>
                  </a:lnTo>
                  <a:lnTo>
                    <a:pt x="428" y="375"/>
                  </a:lnTo>
                  <a:lnTo>
                    <a:pt x="430" y="384"/>
                  </a:lnTo>
                  <a:lnTo>
                    <a:pt x="430" y="394"/>
                  </a:lnTo>
                  <a:lnTo>
                    <a:pt x="429" y="403"/>
                  </a:lnTo>
                  <a:lnTo>
                    <a:pt x="428" y="414"/>
                  </a:lnTo>
                  <a:lnTo>
                    <a:pt x="424" y="423"/>
                  </a:lnTo>
                  <a:lnTo>
                    <a:pt x="416" y="425"/>
                  </a:lnTo>
                  <a:lnTo>
                    <a:pt x="405" y="427"/>
                  </a:lnTo>
                  <a:lnTo>
                    <a:pt x="396" y="431"/>
                  </a:lnTo>
                  <a:lnTo>
                    <a:pt x="385" y="434"/>
                  </a:lnTo>
                  <a:lnTo>
                    <a:pt x="375" y="439"/>
                  </a:lnTo>
                  <a:lnTo>
                    <a:pt x="366" y="445"/>
                  </a:lnTo>
                  <a:lnTo>
                    <a:pt x="356" y="452"/>
                  </a:lnTo>
                  <a:lnTo>
                    <a:pt x="348" y="460"/>
                  </a:lnTo>
                  <a:lnTo>
                    <a:pt x="341" y="467"/>
                  </a:lnTo>
                  <a:lnTo>
                    <a:pt x="337" y="476"/>
                  </a:lnTo>
                  <a:lnTo>
                    <a:pt x="335" y="483"/>
                  </a:lnTo>
                  <a:lnTo>
                    <a:pt x="334" y="489"/>
                  </a:lnTo>
                  <a:lnTo>
                    <a:pt x="335" y="503"/>
                  </a:lnTo>
                  <a:lnTo>
                    <a:pt x="336" y="518"/>
                  </a:lnTo>
                  <a:lnTo>
                    <a:pt x="335" y="527"/>
                  </a:lnTo>
                  <a:lnTo>
                    <a:pt x="332" y="536"/>
                  </a:lnTo>
                  <a:lnTo>
                    <a:pt x="329" y="546"/>
                  </a:lnTo>
                  <a:lnTo>
                    <a:pt x="324" y="557"/>
                  </a:lnTo>
                  <a:lnTo>
                    <a:pt x="312" y="577"/>
                  </a:lnTo>
                  <a:lnTo>
                    <a:pt x="300" y="598"/>
                  </a:lnTo>
                  <a:lnTo>
                    <a:pt x="294" y="609"/>
                  </a:lnTo>
                  <a:lnTo>
                    <a:pt x="291" y="620"/>
                  </a:lnTo>
                  <a:lnTo>
                    <a:pt x="287" y="630"/>
                  </a:lnTo>
                  <a:lnTo>
                    <a:pt x="285" y="640"/>
                  </a:lnTo>
                  <a:lnTo>
                    <a:pt x="283" y="659"/>
                  </a:lnTo>
                  <a:lnTo>
                    <a:pt x="280" y="677"/>
                  </a:lnTo>
                  <a:lnTo>
                    <a:pt x="280" y="686"/>
                  </a:lnTo>
                  <a:lnTo>
                    <a:pt x="279" y="693"/>
                  </a:lnTo>
                  <a:lnTo>
                    <a:pt x="267" y="697"/>
                  </a:lnTo>
                  <a:lnTo>
                    <a:pt x="255" y="700"/>
                  </a:lnTo>
                  <a:lnTo>
                    <a:pt x="245" y="705"/>
                  </a:lnTo>
                  <a:lnTo>
                    <a:pt x="236" y="709"/>
                  </a:lnTo>
                  <a:lnTo>
                    <a:pt x="223" y="716"/>
                  </a:lnTo>
                  <a:lnTo>
                    <a:pt x="210" y="722"/>
                  </a:lnTo>
                  <a:lnTo>
                    <a:pt x="203" y="724"/>
                  </a:lnTo>
                  <a:lnTo>
                    <a:pt x="197" y="724"/>
                  </a:lnTo>
                  <a:lnTo>
                    <a:pt x="195" y="724"/>
                  </a:lnTo>
                  <a:lnTo>
                    <a:pt x="192" y="723"/>
                  </a:lnTo>
                  <a:lnTo>
                    <a:pt x="190" y="722"/>
                  </a:lnTo>
                  <a:lnTo>
                    <a:pt x="189" y="719"/>
                  </a:lnTo>
                  <a:lnTo>
                    <a:pt x="186" y="716"/>
                  </a:lnTo>
                  <a:lnTo>
                    <a:pt x="184" y="713"/>
                  </a:lnTo>
                  <a:lnTo>
                    <a:pt x="182" y="711"/>
                  </a:lnTo>
                  <a:lnTo>
                    <a:pt x="179" y="710"/>
                  </a:lnTo>
                  <a:lnTo>
                    <a:pt x="173" y="709"/>
                  </a:lnTo>
                  <a:lnTo>
                    <a:pt x="166" y="709"/>
                  </a:lnTo>
                  <a:lnTo>
                    <a:pt x="160" y="711"/>
                  </a:lnTo>
                  <a:lnTo>
                    <a:pt x="153" y="715"/>
                  </a:lnTo>
                  <a:lnTo>
                    <a:pt x="147" y="719"/>
                  </a:lnTo>
                  <a:lnTo>
                    <a:pt x="141" y="724"/>
                  </a:lnTo>
                  <a:lnTo>
                    <a:pt x="139" y="725"/>
                  </a:lnTo>
                  <a:lnTo>
                    <a:pt x="135" y="726"/>
                  </a:lnTo>
                  <a:lnTo>
                    <a:pt x="133" y="726"/>
                  </a:lnTo>
                  <a:lnTo>
                    <a:pt x="130" y="725"/>
                  </a:lnTo>
                  <a:lnTo>
                    <a:pt x="127" y="722"/>
                  </a:lnTo>
                  <a:lnTo>
                    <a:pt x="124" y="716"/>
                  </a:lnTo>
                  <a:lnTo>
                    <a:pt x="120" y="699"/>
                  </a:lnTo>
                  <a:lnTo>
                    <a:pt x="116" y="681"/>
                  </a:lnTo>
                  <a:lnTo>
                    <a:pt x="115" y="679"/>
                  </a:lnTo>
                  <a:lnTo>
                    <a:pt x="113" y="677"/>
                  </a:lnTo>
                  <a:lnTo>
                    <a:pt x="109" y="675"/>
                  </a:lnTo>
                  <a:lnTo>
                    <a:pt x="105" y="674"/>
                  </a:lnTo>
                  <a:lnTo>
                    <a:pt x="95" y="674"/>
                  </a:lnTo>
                  <a:lnTo>
                    <a:pt x="82" y="674"/>
                  </a:lnTo>
                  <a:lnTo>
                    <a:pt x="67" y="675"/>
                  </a:lnTo>
                  <a:lnTo>
                    <a:pt x="54" y="675"/>
                  </a:lnTo>
                  <a:lnTo>
                    <a:pt x="42" y="674"/>
                  </a:lnTo>
                  <a:lnTo>
                    <a:pt x="32" y="672"/>
                  </a:lnTo>
                  <a:lnTo>
                    <a:pt x="25" y="667"/>
                  </a:lnTo>
                  <a:lnTo>
                    <a:pt x="19" y="661"/>
                  </a:lnTo>
                  <a:lnTo>
                    <a:pt x="14" y="653"/>
                  </a:lnTo>
                  <a:lnTo>
                    <a:pt x="10" y="644"/>
                  </a:lnTo>
                  <a:lnTo>
                    <a:pt x="8" y="635"/>
                  </a:lnTo>
                  <a:lnTo>
                    <a:pt x="6" y="625"/>
                  </a:lnTo>
                  <a:lnTo>
                    <a:pt x="4" y="615"/>
                  </a:lnTo>
                  <a:lnTo>
                    <a:pt x="4" y="605"/>
                  </a:lnTo>
                  <a:lnTo>
                    <a:pt x="3" y="591"/>
                  </a:lnTo>
                  <a:lnTo>
                    <a:pt x="3" y="578"/>
                  </a:lnTo>
                  <a:lnTo>
                    <a:pt x="2" y="565"/>
                  </a:lnTo>
                  <a:lnTo>
                    <a:pt x="1" y="554"/>
                  </a:lnTo>
                  <a:lnTo>
                    <a:pt x="0" y="545"/>
                  </a:lnTo>
                  <a:lnTo>
                    <a:pt x="0" y="539"/>
                  </a:lnTo>
                  <a:lnTo>
                    <a:pt x="1" y="536"/>
                  </a:lnTo>
                  <a:lnTo>
                    <a:pt x="3" y="534"/>
                  </a:lnTo>
                  <a:lnTo>
                    <a:pt x="6" y="533"/>
                  </a:lnTo>
                  <a:lnTo>
                    <a:pt x="10" y="533"/>
                  </a:lnTo>
                  <a:lnTo>
                    <a:pt x="20" y="532"/>
                  </a:lnTo>
                  <a:lnTo>
                    <a:pt x="31" y="532"/>
                  </a:lnTo>
                  <a:lnTo>
                    <a:pt x="34" y="530"/>
                  </a:lnTo>
                  <a:lnTo>
                    <a:pt x="38" y="529"/>
                  </a:lnTo>
                  <a:lnTo>
                    <a:pt x="41" y="528"/>
                  </a:lnTo>
                  <a:lnTo>
                    <a:pt x="44" y="524"/>
                  </a:lnTo>
                  <a:lnTo>
                    <a:pt x="45" y="518"/>
                  </a:lnTo>
                  <a:lnTo>
                    <a:pt x="45" y="509"/>
                  </a:lnTo>
                  <a:lnTo>
                    <a:pt x="44" y="498"/>
                  </a:lnTo>
                  <a:lnTo>
                    <a:pt x="42" y="486"/>
                  </a:lnTo>
                  <a:lnTo>
                    <a:pt x="38" y="459"/>
                  </a:lnTo>
                  <a:lnTo>
                    <a:pt x="33" y="431"/>
                  </a:lnTo>
                  <a:lnTo>
                    <a:pt x="29" y="394"/>
                  </a:lnTo>
                  <a:lnTo>
                    <a:pt x="26" y="357"/>
                  </a:lnTo>
                  <a:lnTo>
                    <a:pt x="21" y="324"/>
                  </a:lnTo>
                  <a:lnTo>
                    <a:pt x="16" y="297"/>
                  </a:lnTo>
                  <a:lnTo>
                    <a:pt x="16" y="290"/>
                  </a:lnTo>
                  <a:lnTo>
                    <a:pt x="16" y="284"/>
                  </a:lnTo>
                  <a:lnTo>
                    <a:pt x="17" y="281"/>
                  </a:lnTo>
                  <a:lnTo>
                    <a:pt x="19" y="278"/>
                  </a:lnTo>
                  <a:lnTo>
                    <a:pt x="20" y="277"/>
                  </a:lnTo>
                  <a:lnTo>
                    <a:pt x="22" y="275"/>
                  </a:lnTo>
                  <a:lnTo>
                    <a:pt x="23" y="271"/>
                  </a:lnTo>
                  <a:lnTo>
                    <a:pt x="23" y="268"/>
                  </a:lnTo>
                  <a:lnTo>
                    <a:pt x="25" y="265"/>
                  </a:lnTo>
                  <a:lnTo>
                    <a:pt x="26" y="261"/>
                  </a:lnTo>
                  <a:lnTo>
                    <a:pt x="29" y="259"/>
                  </a:lnTo>
                  <a:lnTo>
                    <a:pt x="36" y="258"/>
                  </a:lnTo>
                  <a:lnTo>
                    <a:pt x="41" y="259"/>
                  </a:lnTo>
                  <a:lnTo>
                    <a:pt x="45" y="262"/>
                  </a:lnTo>
                  <a:lnTo>
                    <a:pt x="47" y="265"/>
                  </a:lnTo>
                  <a:lnTo>
                    <a:pt x="51" y="271"/>
                  </a:lnTo>
                  <a:lnTo>
                    <a:pt x="52" y="275"/>
                  </a:lnTo>
                  <a:lnTo>
                    <a:pt x="54" y="276"/>
                  </a:lnTo>
                  <a:lnTo>
                    <a:pt x="57" y="278"/>
                  </a:lnTo>
                  <a:lnTo>
                    <a:pt x="58" y="278"/>
                  </a:lnTo>
                  <a:lnTo>
                    <a:pt x="64" y="280"/>
                  </a:lnTo>
                  <a:lnTo>
                    <a:pt x="70" y="278"/>
                  </a:lnTo>
                  <a:lnTo>
                    <a:pt x="80" y="276"/>
                  </a:lnTo>
                  <a:lnTo>
                    <a:pt x="94" y="274"/>
                  </a:lnTo>
                  <a:lnTo>
                    <a:pt x="101" y="272"/>
                  </a:lnTo>
                  <a:lnTo>
                    <a:pt x="108" y="270"/>
                  </a:lnTo>
                  <a:lnTo>
                    <a:pt x="114" y="268"/>
                  </a:lnTo>
                  <a:lnTo>
                    <a:pt x="117" y="265"/>
                  </a:lnTo>
                  <a:lnTo>
                    <a:pt x="121" y="262"/>
                  </a:lnTo>
                  <a:lnTo>
                    <a:pt x="123" y="257"/>
                  </a:lnTo>
                  <a:lnTo>
                    <a:pt x="126" y="252"/>
                  </a:lnTo>
                  <a:lnTo>
                    <a:pt x="128" y="247"/>
                  </a:lnTo>
                  <a:lnTo>
                    <a:pt x="130" y="236"/>
                  </a:lnTo>
                  <a:lnTo>
                    <a:pt x="130" y="225"/>
                  </a:lnTo>
                  <a:lnTo>
                    <a:pt x="129" y="213"/>
                  </a:lnTo>
                  <a:lnTo>
                    <a:pt x="128" y="200"/>
                  </a:lnTo>
                  <a:lnTo>
                    <a:pt x="126" y="188"/>
                  </a:lnTo>
                  <a:lnTo>
                    <a:pt x="126" y="180"/>
                  </a:lnTo>
                  <a:lnTo>
                    <a:pt x="126" y="177"/>
                  </a:lnTo>
                  <a:lnTo>
                    <a:pt x="127" y="175"/>
                  </a:lnTo>
                  <a:lnTo>
                    <a:pt x="129" y="174"/>
                  </a:lnTo>
                  <a:lnTo>
                    <a:pt x="132" y="171"/>
                  </a:lnTo>
                  <a:lnTo>
                    <a:pt x="138" y="169"/>
                  </a:lnTo>
                  <a:lnTo>
                    <a:pt x="141" y="168"/>
                  </a:lnTo>
                  <a:lnTo>
                    <a:pt x="142" y="167"/>
                  </a:lnTo>
                  <a:lnTo>
                    <a:pt x="141" y="165"/>
                  </a:lnTo>
                  <a:lnTo>
                    <a:pt x="138" y="162"/>
                  </a:lnTo>
                  <a:lnTo>
                    <a:pt x="134" y="160"/>
                  </a:lnTo>
                  <a:lnTo>
                    <a:pt x="124" y="154"/>
                  </a:lnTo>
                  <a:lnTo>
                    <a:pt x="116" y="149"/>
                  </a:lnTo>
                  <a:lnTo>
                    <a:pt x="114" y="146"/>
                  </a:lnTo>
                  <a:lnTo>
                    <a:pt x="111" y="144"/>
                  </a:lnTo>
                  <a:lnTo>
                    <a:pt x="110" y="142"/>
                  </a:lnTo>
                  <a:lnTo>
                    <a:pt x="110" y="138"/>
                  </a:lnTo>
                  <a:lnTo>
                    <a:pt x="110" y="133"/>
                  </a:lnTo>
                  <a:lnTo>
                    <a:pt x="110" y="131"/>
                  </a:lnTo>
                  <a:lnTo>
                    <a:pt x="114" y="123"/>
                  </a:lnTo>
                  <a:lnTo>
                    <a:pt x="121" y="104"/>
                  </a:lnTo>
                  <a:lnTo>
                    <a:pt x="122" y="97"/>
                  </a:lnTo>
                  <a:lnTo>
                    <a:pt x="122" y="91"/>
                  </a:lnTo>
                  <a:lnTo>
                    <a:pt x="122" y="85"/>
                  </a:lnTo>
                  <a:lnTo>
                    <a:pt x="121" y="79"/>
                  </a:lnTo>
                  <a:lnTo>
                    <a:pt x="120" y="70"/>
                  </a:lnTo>
                  <a:lnTo>
                    <a:pt x="119" y="67"/>
                  </a:lnTo>
                  <a:close/>
                </a:path>
              </a:pathLst>
            </a:custGeom>
            <a:solidFill>
              <a:srgbClr val="FF0000">
                <a:alpha val="10196"/>
              </a:srgbClr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r>
                <a:rPr lang="en-US" altLang="zh-CN" sz="1400" b="1" dirty="0"/>
                <a:t>4</a:t>
              </a:r>
              <a:endParaRPr lang="zh-CN" altLang="en-US" sz="1400" b="1" dirty="0"/>
            </a:p>
          </p:txBody>
        </p:sp>
        <p:sp>
          <p:nvSpPr>
            <p:cNvPr id="61" name="北京">
              <a:extLst>
                <a:ext uri="{FF2B5EF4-FFF2-40B4-BE49-F238E27FC236}">
                  <a16:creationId xmlns:a16="http://schemas.microsoft.com/office/drawing/2014/main" id="{8AC4FEF9-D52D-4673-AE2B-65F90CFFBB9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07201" y="3467281"/>
              <a:ext cx="171452" cy="190510"/>
            </a:xfrm>
            <a:custGeom>
              <a:avLst/>
              <a:gdLst>
                <a:gd name="T0" fmla="*/ 265 w 636"/>
                <a:gd name="T1" fmla="*/ 650 h 711"/>
                <a:gd name="T2" fmla="*/ 282 w 636"/>
                <a:gd name="T3" fmla="*/ 694 h 711"/>
                <a:gd name="T4" fmla="*/ 304 w 636"/>
                <a:gd name="T5" fmla="*/ 711 h 711"/>
                <a:gd name="T6" fmla="*/ 325 w 636"/>
                <a:gd name="T7" fmla="*/ 696 h 711"/>
                <a:gd name="T8" fmla="*/ 372 w 636"/>
                <a:gd name="T9" fmla="*/ 646 h 711"/>
                <a:gd name="T10" fmla="*/ 401 w 636"/>
                <a:gd name="T11" fmla="*/ 633 h 711"/>
                <a:gd name="T12" fmla="*/ 428 w 636"/>
                <a:gd name="T13" fmla="*/ 631 h 711"/>
                <a:gd name="T14" fmla="*/ 448 w 636"/>
                <a:gd name="T15" fmla="*/ 625 h 711"/>
                <a:gd name="T16" fmla="*/ 471 w 636"/>
                <a:gd name="T17" fmla="*/ 626 h 711"/>
                <a:gd name="T18" fmla="*/ 486 w 636"/>
                <a:gd name="T19" fmla="*/ 568 h 711"/>
                <a:gd name="T20" fmla="*/ 496 w 636"/>
                <a:gd name="T21" fmla="*/ 535 h 711"/>
                <a:gd name="T22" fmla="*/ 446 w 636"/>
                <a:gd name="T23" fmla="*/ 513 h 711"/>
                <a:gd name="T24" fmla="*/ 435 w 636"/>
                <a:gd name="T25" fmla="*/ 469 h 711"/>
                <a:gd name="T26" fmla="*/ 446 w 636"/>
                <a:gd name="T27" fmla="*/ 441 h 711"/>
                <a:gd name="T28" fmla="*/ 496 w 636"/>
                <a:gd name="T29" fmla="*/ 436 h 711"/>
                <a:gd name="T30" fmla="*/ 572 w 636"/>
                <a:gd name="T31" fmla="*/ 416 h 711"/>
                <a:gd name="T32" fmla="*/ 599 w 636"/>
                <a:gd name="T33" fmla="*/ 391 h 711"/>
                <a:gd name="T34" fmla="*/ 619 w 636"/>
                <a:gd name="T35" fmla="*/ 366 h 711"/>
                <a:gd name="T36" fmla="*/ 602 w 636"/>
                <a:gd name="T37" fmla="*/ 320 h 711"/>
                <a:gd name="T38" fmla="*/ 594 w 636"/>
                <a:gd name="T39" fmla="*/ 270 h 711"/>
                <a:gd name="T40" fmla="*/ 597 w 636"/>
                <a:gd name="T41" fmla="*/ 248 h 711"/>
                <a:gd name="T42" fmla="*/ 574 w 636"/>
                <a:gd name="T43" fmla="*/ 252 h 711"/>
                <a:gd name="T44" fmla="*/ 570 w 636"/>
                <a:gd name="T45" fmla="*/ 220 h 711"/>
                <a:gd name="T46" fmla="*/ 592 w 636"/>
                <a:gd name="T47" fmla="*/ 199 h 711"/>
                <a:gd name="T48" fmla="*/ 627 w 636"/>
                <a:gd name="T49" fmla="*/ 194 h 711"/>
                <a:gd name="T50" fmla="*/ 633 w 636"/>
                <a:gd name="T51" fmla="*/ 161 h 711"/>
                <a:gd name="T52" fmla="*/ 545 w 636"/>
                <a:gd name="T53" fmla="*/ 147 h 711"/>
                <a:gd name="T54" fmla="*/ 474 w 636"/>
                <a:gd name="T55" fmla="*/ 142 h 711"/>
                <a:gd name="T56" fmla="*/ 429 w 636"/>
                <a:gd name="T57" fmla="*/ 93 h 711"/>
                <a:gd name="T58" fmla="*/ 382 w 636"/>
                <a:gd name="T59" fmla="*/ 49 h 711"/>
                <a:gd name="T60" fmla="*/ 366 w 636"/>
                <a:gd name="T61" fmla="*/ 3 h 711"/>
                <a:gd name="T62" fmla="*/ 353 w 636"/>
                <a:gd name="T63" fmla="*/ 3 h 711"/>
                <a:gd name="T64" fmla="*/ 340 w 636"/>
                <a:gd name="T65" fmla="*/ 28 h 711"/>
                <a:gd name="T66" fmla="*/ 308 w 636"/>
                <a:gd name="T67" fmla="*/ 34 h 711"/>
                <a:gd name="T68" fmla="*/ 300 w 636"/>
                <a:gd name="T69" fmla="*/ 51 h 711"/>
                <a:gd name="T70" fmla="*/ 288 w 636"/>
                <a:gd name="T71" fmla="*/ 63 h 711"/>
                <a:gd name="T72" fmla="*/ 266 w 636"/>
                <a:gd name="T73" fmla="*/ 72 h 711"/>
                <a:gd name="T74" fmla="*/ 298 w 636"/>
                <a:gd name="T75" fmla="*/ 108 h 711"/>
                <a:gd name="T76" fmla="*/ 302 w 636"/>
                <a:gd name="T77" fmla="*/ 129 h 711"/>
                <a:gd name="T78" fmla="*/ 252 w 636"/>
                <a:gd name="T79" fmla="*/ 139 h 711"/>
                <a:gd name="T80" fmla="*/ 233 w 636"/>
                <a:gd name="T81" fmla="*/ 131 h 711"/>
                <a:gd name="T82" fmla="*/ 216 w 636"/>
                <a:gd name="T83" fmla="*/ 173 h 711"/>
                <a:gd name="T84" fmla="*/ 176 w 636"/>
                <a:gd name="T85" fmla="*/ 217 h 711"/>
                <a:gd name="T86" fmla="*/ 144 w 636"/>
                <a:gd name="T87" fmla="*/ 209 h 711"/>
                <a:gd name="T88" fmla="*/ 106 w 636"/>
                <a:gd name="T89" fmla="*/ 227 h 711"/>
                <a:gd name="T90" fmla="*/ 90 w 636"/>
                <a:gd name="T91" fmla="*/ 271 h 711"/>
                <a:gd name="T92" fmla="*/ 137 w 636"/>
                <a:gd name="T93" fmla="*/ 318 h 711"/>
                <a:gd name="T94" fmla="*/ 145 w 636"/>
                <a:gd name="T95" fmla="*/ 374 h 711"/>
                <a:gd name="T96" fmla="*/ 115 w 636"/>
                <a:gd name="T97" fmla="*/ 416 h 711"/>
                <a:gd name="T98" fmla="*/ 63 w 636"/>
                <a:gd name="T99" fmla="*/ 432 h 711"/>
                <a:gd name="T100" fmla="*/ 0 w 636"/>
                <a:gd name="T101" fmla="*/ 481 h 711"/>
                <a:gd name="T102" fmla="*/ 10 w 636"/>
                <a:gd name="T103" fmla="*/ 516 h 711"/>
                <a:gd name="T104" fmla="*/ 39 w 636"/>
                <a:gd name="T105" fmla="*/ 566 h 711"/>
                <a:gd name="T106" fmla="*/ 17 w 636"/>
                <a:gd name="T107" fmla="*/ 575 h 711"/>
                <a:gd name="T108" fmla="*/ 25 w 636"/>
                <a:gd name="T109" fmla="*/ 607 h 711"/>
                <a:gd name="T110" fmla="*/ 37 w 636"/>
                <a:gd name="T111" fmla="*/ 646 h 711"/>
                <a:gd name="T112" fmla="*/ 64 w 636"/>
                <a:gd name="T113" fmla="*/ 662 h 711"/>
                <a:gd name="T114" fmla="*/ 93 w 636"/>
                <a:gd name="T115" fmla="*/ 663 h 711"/>
                <a:gd name="T116" fmla="*/ 118 w 636"/>
                <a:gd name="T117" fmla="*/ 689 h 711"/>
                <a:gd name="T118" fmla="*/ 157 w 636"/>
                <a:gd name="T119" fmla="*/ 675 h 711"/>
                <a:gd name="T120" fmla="*/ 201 w 636"/>
                <a:gd name="T121" fmla="*/ 649 h 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636" h="711">
                  <a:moveTo>
                    <a:pt x="237" y="646"/>
                  </a:moveTo>
                  <a:lnTo>
                    <a:pt x="245" y="646"/>
                  </a:lnTo>
                  <a:lnTo>
                    <a:pt x="252" y="646"/>
                  </a:lnTo>
                  <a:lnTo>
                    <a:pt x="257" y="646"/>
                  </a:lnTo>
                  <a:lnTo>
                    <a:pt x="262" y="648"/>
                  </a:lnTo>
                  <a:lnTo>
                    <a:pt x="265" y="650"/>
                  </a:lnTo>
                  <a:lnTo>
                    <a:pt x="268" y="655"/>
                  </a:lnTo>
                  <a:lnTo>
                    <a:pt x="270" y="659"/>
                  </a:lnTo>
                  <a:lnTo>
                    <a:pt x="272" y="668"/>
                  </a:lnTo>
                  <a:lnTo>
                    <a:pt x="275" y="678"/>
                  </a:lnTo>
                  <a:lnTo>
                    <a:pt x="279" y="689"/>
                  </a:lnTo>
                  <a:lnTo>
                    <a:pt x="282" y="694"/>
                  </a:lnTo>
                  <a:lnTo>
                    <a:pt x="285" y="699"/>
                  </a:lnTo>
                  <a:lnTo>
                    <a:pt x="289" y="703"/>
                  </a:lnTo>
                  <a:lnTo>
                    <a:pt x="291" y="706"/>
                  </a:lnTo>
                  <a:lnTo>
                    <a:pt x="296" y="708"/>
                  </a:lnTo>
                  <a:lnTo>
                    <a:pt x="300" y="709"/>
                  </a:lnTo>
                  <a:lnTo>
                    <a:pt x="304" y="711"/>
                  </a:lnTo>
                  <a:lnTo>
                    <a:pt x="308" y="711"/>
                  </a:lnTo>
                  <a:lnTo>
                    <a:pt x="312" y="711"/>
                  </a:lnTo>
                  <a:lnTo>
                    <a:pt x="315" y="708"/>
                  </a:lnTo>
                  <a:lnTo>
                    <a:pt x="319" y="707"/>
                  </a:lnTo>
                  <a:lnTo>
                    <a:pt x="321" y="703"/>
                  </a:lnTo>
                  <a:lnTo>
                    <a:pt x="325" y="696"/>
                  </a:lnTo>
                  <a:lnTo>
                    <a:pt x="331" y="689"/>
                  </a:lnTo>
                  <a:lnTo>
                    <a:pt x="337" y="681"/>
                  </a:lnTo>
                  <a:lnTo>
                    <a:pt x="344" y="675"/>
                  </a:lnTo>
                  <a:lnTo>
                    <a:pt x="354" y="664"/>
                  </a:lnTo>
                  <a:lnTo>
                    <a:pt x="364" y="655"/>
                  </a:lnTo>
                  <a:lnTo>
                    <a:pt x="372" y="646"/>
                  </a:lnTo>
                  <a:lnTo>
                    <a:pt x="379" y="639"/>
                  </a:lnTo>
                  <a:lnTo>
                    <a:pt x="383" y="637"/>
                  </a:lnTo>
                  <a:lnTo>
                    <a:pt x="386" y="635"/>
                  </a:lnTo>
                  <a:lnTo>
                    <a:pt x="390" y="633"/>
                  </a:lnTo>
                  <a:lnTo>
                    <a:pt x="394" y="633"/>
                  </a:lnTo>
                  <a:lnTo>
                    <a:pt x="401" y="633"/>
                  </a:lnTo>
                  <a:lnTo>
                    <a:pt x="409" y="636"/>
                  </a:lnTo>
                  <a:lnTo>
                    <a:pt x="413" y="637"/>
                  </a:lnTo>
                  <a:lnTo>
                    <a:pt x="416" y="637"/>
                  </a:lnTo>
                  <a:lnTo>
                    <a:pt x="420" y="636"/>
                  </a:lnTo>
                  <a:lnTo>
                    <a:pt x="422" y="636"/>
                  </a:lnTo>
                  <a:lnTo>
                    <a:pt x="428" y="631"/>
                  </a:lnTo>
                  <a:lnTo>
                    <a:pt x="434" y="625"/>
                  </a:lnTo>
                  <a:lnTo>
                    <a:pt x="436" y="623"/>
                  </a:lnTo>
                  <a:lnTo>
                    <a:pt x="439" y="621"/>
                  </a:lnTo>
                  <a:lnTo>
                    <a:pt x="441" y="621"/>
                  </a:lnTo>
                  <a:lnTo>
                    <a:pt x="444" y="621"/>
                  </a:lnTo>
                  <a:lnTo>
                    <a:pt x="448" y="625"/>
                  </a:lnTo>
                  <a:lnTo>
                    <a:pt x="453" y="631"/>
                  </a:lnTo>
                  <a:lnTo>
                    <a:pt x="457" y="632"/>
                  </a:lnTo>
                  <a:lnTo>
                    <a:pt x="460" y="633"/>
                  </a:lnTo>
                  <a:lnTo>
                    <a:pt x="464" y="632"/>
                  </a:lnTo>
                  <a:lnTo>
                    <a:pt x="467" y="630"/>
                  </a:lnTo>
                  <a:lnTo>
                    <a:pt x="471" y="626"/>
                  </a:lnTo>
                  <a:lnTo>
                    <a:pt x="474" y="621"/>
                  </a:lnTo>
                  <a:lnTo>
                    <a:pt x="477" y="615"/>
                  </a:lnTo>
                  <a:lnTo>
                    <a:pt x="478" y="608"/>
                  </a:lnTo>
                  <a:lnTo>
                    <a:pt x="479" y="593"/>
                  </a:lnTo>
                  <a:lnTo>
                    <a:pt x="482" y="580"/>
                  </a:lnTo>
                  <a:lnTo>
                    <a:pt x="486" y="568"/>
                  </a:lnTo>
                  <a:lnTo>
                    <a:pt x="492" y="556"/>
                  </a:lnTo>
                  <a:lnTo>
                    <a:pt x="499" y="547"/>
                  </a:lnTo>
                  <a:lnTo>
                    <a:pt x="503" y="542"/>
                  </a:lnTo>
                  <a:lnTo>
                    <a:pt x="503" y="539"/>
                  </a:lnTo>
                  <a:lnTo>
                    <a:pt x="501" y="537"/>
                  </a:lnTo>
                  <a:lnTo>
                    <a:pt x="496" y="535"/>
                  </a:lnTo>
                  <a:lnTo>
                    <a:pt x="489" y="532"/>
                  </a:lnTo>
                  <a:lnTo>
                    <a:pt x="478" y="528"/>
                  </a:lnTo>
                  <a:lnTo>
                    <a:pt x="467" y="524"/>
                  </a:lnTo>
                  <a:lnTo>
                    <a:pt x="458" y="519"/>
                  </a:lnTo>
                  <a:lnTo>
                    <a:pt x="449" y="516"/>
                  </a:lnTo>
                  <a:lnTo>
                    <a:pt x="446" y="513"/>
                  </a:lnTo>
                  <a:lnTo>
                    <a:pt x="442" y="509"/>
                  </a:lnTo>
                  <a:lnTo>
                    <a:pt x="440" y="504"/>
                  </a:lnTo>
                  <a:lnTo>
                    <a:pt x="438" y="499"/>
                  </a:lnTo>
                  <a:lnTo>
                    <a:pt x="435" y="488"/>
                  </a:lnTo>
                  <a:lnTo>
                    <a:pt x="435" y="479"/>
                  </a:lnTo>
                  <a:lnTo>
                    <a:pt x="435" y="469"/>
                  </a:lnTo>
                  <a:lnTo>
                    <a:pt x="434" y="460"/>
                  </a:lnTo>
                  <a:lnTo>
                    <a:pt x="434" y="455"/>
                  </a:lnTo>
                  <a:lnTo>
                    <a:pt x="435" y="450"/>
                  </a:lnTo>
                  <a:lnTo>
                    <a:pt x="436" y="447"/>
                  </a:lnTo>
                  <a:lnTo>
                    <a:pt x="440" y="444"/>
                  </a:lnTo>
                  <a:lnTo>
                    <a:pt x="446" y="441"/>
                  </a:lnTo>
                  <a:lnTo>
                    <a:pt x="454" y="436"/>
                  </a:lnTo>
                  <a:lnTo>
                    <a:pt x="460" y="435"/>
                  </a:lnTo>
                  <a:lnTo>
                    <a:pt x="465" y="434"/>
                  </a:lnTo>
                  <a:lnTo>
                    <a:pt x="472" y="434"/>
                  </a:lnTo>
                  <a:lnTo>
                    <a:pt x="480" y="435"/>
                  </a:lnTo>
                  <a:lnTo>
                    <a:pt x="496" y="436"/>
                  </a:lnTo>
                  <a:lnTo>
                    <a:pt x="510" y="435"/>
                  </a:lnTo>
                  <a:lnTo>
                    <a:pt x="523" y="432"/>
                  </a:lnTo>
                  <a:lnTo>
                    <a:pt x="534" y="428"/>
                  </a:lnTo>
                  <a:lnTo>
                    <a:pt x="546" y="423"/>
                  </a:lnTo>
                  <a:lnTo>
                    <a:pt x="559" y="419"/>
                  </a:lnTo>
                  <a:lnTo>
                    <a:pt x="572" y="416"/>
                  </a:lnTo>
                  <a:lnTo>
                    <a:pt x="583" y="410"/>
                  </a:lnTo>
                  <a:lnTo>
                    <a:pt x="589" y="404"/>
                  </a:lnTo>
                  <a:lnTo>
                    <a:pt x="592" y="397"/>
                  </a:lnTo>
                  <a:lnTo>
                    <a:pt x="593" y="394"/>
                  </a:lnTo>
                  <a:lnTo>
                    <a:pt x="596" y="392"/>
                  </a:lnTo>
                  <a:lnTo>
                    <a:pt x="599" y="391"/>
                  </a:lnTo>
                  <a:lnTo>
                    <a:pt x="604" y="390"/>
                  </a:lnTo>
                  <a:lnTo>
                    <a:pt x="612" y="388"/>
                  </a:lnTo>
                  <a:lnTo>
                    <a:pt x="617" y="386"/>
                  </a:lnTo>
                  <a:lnTo>
                    <a:pt x="619" y="381"/>
                  </a:lnTo>
                  <a:lnTo>
                    <a:pt x="619" y="374"/>
                  </a:lnTo>
                  <a:lnTo>
                    <a:pt x="619" y="366"/>
                  </a:lnTo>
                  <a:lnTo>
                    <a:pt x="619" y="358"/>
                  </a:lnTo>
                  <a:lnTo>
                    <a:pt x="617" y="348"/>
                  </a:lnTo>
                  <a:lnTo>
                    <a:pt x="615" y="341"/>
                  </a:lnTo>
                  <a:lnTo>
                    <a:pt x="614" y="334"/>
                  </a:lnTo>
                  <a:lnTo>
                    <a:pt x="611" y="330"/>
                  </a:lnTo>
                  <a:lnTo>
                    <a:pt x="602" y="320"/>
                  </a:lnTo>
                  <a:lnTo>
                    <a:pt x="592" y="306"/>
                  </a:lnTo>
                  <a:lnTo>
                    <a:pt x="589" y="299"/>
                  </a:lnTo>
                  <a:lnTo>
                    <a:pt x="586" y="293"/>
                  </a:lnTo>
                  <a:lnTo>
                    <a:pt x="584" y="287"/>
                  </a:lnTo>
                  <a:lnTo>
                    <a:pt x="583" y="281"/>
                  </a:lnTo>
                  <a:lnTo>
                    <a:pt x="594" y="270"/>
                  </a:lnTo>
                  <a:lnTo>
                    <a:pt x="606" y="260"/>
                  </a:lnTo>
                  <a:lnTo>
                    <a:pt x="606" y="257"/>
                  </a:lnTo>
                  <a:lnTo>
                    <a:pt x="605" y="254"/>
                  </a:lnTo>
                  <a:lnTo>
                    <a:pt x="603" y="252"/>
                  </a:lnTo>
                  <a:lnTo>
                    <a:pt x="600" y="249"/>
                  </a:lnTo>
                  <a:lnTo>
                    <a:pt x="597" y="248"/>
                  </a:lnTo>
                  <a:lnTo>
                    <a:pt x="593" y="248"/>
                  </a:lnTo>
                  <a:lnTo>
                    <a:pt x="589" y="249"/>
                  </a:lnTo>
                  <a:lnTo>
                    <a:pt x="585" y="252"/>
                  </a:lnTo>
                  <a:lnTo>
                    <a:pt x="580" y="253"/>
                  </a:lnTo>
                  <a:lnTo>
                    <a:pt x="577" y="253"/>
                  </a:lnTo>
                  <a:lnTo>
                    <a:pt x="574" y="252"/>
                  </a:lnTo>
                  <a:lnTo>
                    <a:pt x="572" y="248"/>
                  </a:lnTo>
                  <a:lnTo>
                    <a:pt x="570" y="245"/>
                  </a:lnTo>
                  <a:lnTo>
                    <a:pt x="568" y="239"/>
                  </a:lnTo>
                  <a:lnTo>
                    <a:pt x="568" y="233"/>
                  </a:lnTo>
                  <a:lnTo>
                    <a:pt x="568" y="227"/>
                  </a:lnTo>
                  <a:lnTo>
                    <a:pt x="570" y="220"/>
                  </a:lnTo>
                  <a:lnTo>
                    <a:pt x="573" y="215"/>
                  </a:lnTo>
                  <a:lnTo>
                    <a:pt x="575" y="210"/>
                  </a:lnTo>
                  <a:lnTo>
                    <a:pt x="579" y="205"/>
                  </a:lnTo>
                  <a:lnTo>
                    <a:pt x="584" y="203"/>
                  </a:lnTo>
                  <a:lnTo>
                    <a:pt x="589" y="201"/>
                  </a:lnTo>
                  <a:lnTo>
                    <a:pt x="592" y="199"/>
                  </a:lnTo>
                  <a:lnTo>
                    <a:pt x="597" y="198"/>
                  </a:lnTo>
                  <a:lnTo>
                    <a:pt x="606" y="198"/>
                  </a:lnTo>
                  <a:lnTo>
                    <a:pt x="615" y="198"/>
                  </a:lnTo>
                  <a:lnTo>
                    <a:pt x="619" y="197"/>
                  </a:lnTo>
                  <a:lnTo>
                    <a:pt x="623" y="196"/>
                  </a:lnTo>
                  <a:lnTo>
                    <a:pt x="627" y="194"/>
                  </a:lnTo>
                  <a:lnTo>
                    <a:pt x="629" y="191"/>
                  </a:lnTo>
                  <a:lnTo>
                    <a:pt x="633" y="184"/>
                  </a:lnTo>
                  <a:lnTo>
                    <a:pt x="635" y="177"/>
                  </a:lnTo>
                  <a:lnTo>
                    <a:pt x="636" y="171"/>
                  </a:lnTo>
                  <a:lnTo>
                    <a:pt x="635" y="165"/>
                  </a:lnTo>
                  <a:lnTo>
                    <a:pt x="633" y="161"/>
                  </a:lnTo>
                  <a:lnTo>
                    <a:pt x="629" y="158"/>
                  </a:lnTo>
                  <a:lnTo>
                    <a:pt x="623" y="154"/>
                  </a:lnTo>
                  <a:lnTo>
                    <a:pt x="615" y="152"/>
                  </a:lnTo>
                  <a:lnTo>
                    <a:pt x="592" y="148"/>
                  </a:lnTo>
                  <a:lnTo>
                    <a:pt x="567" y="147"/>
                  </a:lnTo>
                  <a:lnTo>
                    <a:pt x="545" y="147"/>
                  </a:lnTo>
                  <a:lnTo>
                    <a:pt x="530" y="147"/>
                  </a:lnTo>
                  <a:lnTo>
                    <a:pt x="518" y="150"/>
                  </a:lnTo>
                  <a:lnTo>
                    <a:pt x="508" y="151"/>
                  </a:lnTo>
                  <a:lnTo>
                    <a:pt x="498" y="150"/>
                  </a:lnTo>
                  <a:lnTo>
                    <a:pt x="486" y="147"/>
                  </a:lnTo>
                  <a:lnTo>
                    <a:pt x="474" y="142"/>
                  </a:lnTo>
                  <a:lnTo>
                    <a:pt x="464" y="135"/>
                  </a:lnTo>
                  <a:lnTo>
                    <a:pt x="454" y="127"/>
                  </a:lnTo>
                  <a:lnTo>
                    <a:pt x="448" y="117"/>
                  </a:lnTo>
                  <a:lnTo>
                    <a:pt x="442" y="109"/>
                  </a:lnTo>
                  <a:lnTo>
                    <a:pt x="436" y="101"/>
                  </a:lnTo>
                  <a:lnTo>
                    <a:pt x="429" y="93"/>
                  </a:lnTo>
                  <a:lnTo>
                    <a:pt x="422" y="87"/>
                  </a:lnTo>
                  <a:lnTo>
                    <a:pt x="413" y="79"/>
                  </a:lnTo>
                  <a:lnTo>
                    <a:pt x="404" y="73"/>
                  </a:lnTo>
                  <a:lnTo>
                    <a:pt x="396" y="66"/>
                  </a:lnTo>
                  <a:lnTo>
                    <a:pt x="388" y="58"/>
                  </a:lnTo>
                  <a:lnTo>
                    <a:pt x="382" y="49"/>
                  </a:lnTo>
                  <a:lnTo>
                    <a:pt x="377" y="40"/>
                  </a:lnTo>
                  <a:lnTo>
                    <a:pt x="373" y="31"/>
                  </a:lnTo>
                  <a:lnTo>
                    <a:pt x="371" y="21"/>
                  </a:lnTo>
                  <a:lnTo>
                    <a:pt x="370" y="13"/>
                  </a:lnTo>
                  <a:lnTo>
                    <a:pt x="367" y="6"/>
                  </a:lnTo>
                  <a:lnTo>
                    <a:pt x="366" y="3"/>
                  </a:lnTo>
                  <a:lnTo>
                    <a:pt x="364" y="1"/>
                  </a:lnTo>
                  <a:lnTo>
                    <a:pt x="361" y="0"/>
                  </a:lnTo>
                  <a:lnTo>
                    <a:pt x="359" y="0"/>
                  </a:lnTo>
                  <a:lnTo>
                    <a:pt x="357" y="0"/>
                  </a:lnTo>
                  <a:lnTo>
                    <a:pt x="354" y="1"/>
                  </a:lnTo>
                  <a:lnTo>
                    <a:pt x="353" y="3"/>
                  </a:lnTo>
                  <a:lnTo>
                    <a:pt x="352" y="6"/>
                  </a:lnTo>
                  <a:lnTo>
                    <a:pt x="350" y="10"/>
                  </a:lnTo>
                  <a:lnTo>
                    <a:pt x="348" y="16"/>
                  </a:lnTo>
                  <a:lnTo>
                    <a:pt x="346" y="22"/>
                  </a:lnTo>
                  <a:lnTo>
                    <a:pt x="342" y="27"/>
                  </a:lnTo>
                  <a:lnTo>
                    <a:pt x="340" y="28"/>
                  </a:lnTo>
                  <a:lnTo>
                    <a:pt x="337" y="30"/>
                  </a:lnTo>
                  <a:lnTo>
                    <a:pt x="332" y="31"/>
                  </a:lnTo>
                  <a:lnTo>
                    <a:pt x="325" y="31"/>
                  </a:lnTo>
                  <a:lnTo>
                    <a:pt x="318" y="32"/>
                  </a:lnTo>
                  <a:lnTo>
                    <a:pt x="313" y="32"/>
                  </a:lnTo>
                  <a:lnTo>
                    <a:pt x="308" y="34"/>
                  </a:lnTo>
                  <a:lnTo>
                    <a:pt x="304" y="35"/>
                  </a:lnTo>
                  <a:lnTo>
                    <a:pt x="303" y="38"/>
                  </a:lnTo>
                  <a:lnTo>
                    <a:pt x="301" y="40"/>
                  </a:lnTo>
                  <a:lnTo>
                    <a:pt x="301" y="44"/>
                  </a:lnTo>
                  <a:lnTo>
                    <a:pt x="301" y="47"/>
                  </a:lnTo>
                  <a:lnTo>
                    <a:pt x="300" y="51"/>
                  </a:lnTo>
                  <a:lnTo>
                    <a:pt x="300" y="53"/>
                  </a:lnTo>
                  <a:lnTo>
                    <a:pt x="297" y="57"/>
                  </a:lnTo>
                  <a:lnTo>
                    <a:pt x="296" y="59"/>
                  </a:lnTo>
                  <a:lnTo>
                    <a:pt x="294" y="62"/>
                  </a:lnTo>
                  <a:lnTo>
                    <a:pt x="290" y="63"/>
                  </a:lnTo>
                  <a:lnTo>
                    <a:pt x="288" y="63"/>
                  </a:lnTo>
                  <a:lnTo>
                    <a:pt x="284" y="63"/>
                  </a:lnTo>
                  <a:lnTo>
                    <a:pt x="276" y="63"/>
                  </a:lnTo>
                  <a:lnTo>
                    <a:pt x="270" y="65"/>
                  </a:lnTo>
                  <a:lnTo>
                    <a:pt x="269" y="68"/>
                  </a:lnTo>
                  <a:lnTo>
                    <a:pt x="266" y="70"/>
                  </a:lnTo>
                  <a:lnTo>
                    <a:pt x="266" y="72"/>
                  </a:lnTo>
                  <a:lnTo>
                    <a:pt x="268" y="76"/>
                  </a:lnTo>
                  <a:lnTo>
                    <a:pt x="272" y="84"/>
                  </a:lnTo>
                  <a:lnTo>
                    <a:pt x="279" y="93"/>
                  </a:lnTo>
                  <a:lnTo>
                    <a:pt x="287" y="101"/>
                  </a:lnTo>
                  <a:lnTo>
                    <a:pt x="295" y="106"/>
                  </a:lnTo>
                  <a:lnTo>
                    <a:pt x="298" y="108"/>
                  </a:lnTo>
                  <a:lnTo>
                    <a:pt x="301" y="112"/>
                  </a:lnTo>
                  <a:lnTo>
                    <a:pt x="303" y="116"/>
                  </a:lnTo>
                  <a:lnTo>
                    <a:pt x="304" y="120"/>
                  </a:lnTo>
                  <a:lnTo>
                    <a:pt x="306" y="123"/>
                  </a:lnTo>
                  <a:lnTo>
                    <a:pt x="304" y="127"/>
                  </a:lnTo>
                  <a:lnTo>
                    <a:pt x="302" y="129"/>
                  </a:lnTo>
                  <a:lnTo>
                    <a:pt x="300" y="131"/>
                  </a:lnTo>
                  <a:lnTo>
                    <a:pt x="282" y="132"/>
                  </a:lnTo>
                  <a:lnTo>
                    <a:pt x="268" y="136"/>
                  </a:lnTo>
                  <a:lnTo>
                    <a:pt x="262" y="138"/>
                  </a:lnTo>
                  <a:lnTo>
                    <a:pt x="255" y="139"/>
                  </a:lnTo>
                  <a:lnTo>
                    <a:pt x="252" y="139"/>
                  </a:lnTo>
                  <a:lnTo>
                    <a:pt x="249" y="138"/>
                  </a:lnTo>
                  <a:lnTo>
                    <a:pt x="245" y="136"/>
                  </a:lnTo>
                  <a:lnTo>
                    <a:pt x="243" y="134"/>
                  </a:lnTo>
                  <a:lnTo>
                    <a:pt x="238" y="129"/>
                  </a:lnTo>
                  <a:lnTo>
                    <a:pt x="234" y="128"/>
                  </a:lnTo>
                  <a:lnTo>
                    <a:pt x="233" y="131"/>
                  </a:lnTo>
                  <a:lnTo>
                    <a:pt x="232" y="138"/>
                  </a:lnTo>
                  <a:lnTo>
                    <a:pt x="232" y="146"/>
                  </a:lnTo>
                  <a:lnTo>
                    <a:pt x="230" y="153"/>
                  </a:lnTo>
                  <a:lnTo>
                    <a:pt x="227" y="159"/>
                  </a:lnTo>
                  <a:lnTo>
                    <a:pt x="222" y="165"/>
                  </a:lnTo>
                  <a:lnTo>
                    <a:pt x="216" y="173"/>
                  </a:lnTo>
                  <a:lnTo>
                    <a:pt x="212" y="183"/>
                  </a:lnTo>
                  <a:lnTo>
                    <a:pt x="205" y="194"/>
                  </a:lnTo>
                  <a:lnTo>
                    <a:pt x="194" y="205"/>
                  </a:lnTo>
                  <a:lnTo>
                    <a:pt x="187" y="211"/>
                  </a:lnTo>
                  <a:lnTo>
                    <a:pt x="181" y="215"/>
                  </a:lnTo>
                  <a:lnTo>
                    <a:pt x="176" y="217"/>
                  </a:lnTo>
                  <a:lnTo>
                    <a:pt x="170" y="219"/>
                  </a:lnTo>
                  <a:lnTo>
                    <a:pt x="165" y="219"/>
                  </a:lnTo>
                  <a:lnTo>
                    <a:pt x="161" y="217"/>
                  </a:lnTo>
                  <a:lnTo>
                    <a:pt x="156" y="215"/>
                  </a:lnTo>
                  <a:lnTo>
                    <a:pt x="150" y="211"/>
                  </a:lnTo>
                  <a:lnTo>
                    <a:pt x="144" y="209"/>
                  </a:lnTo>
                  <a:lnTo>
                    <a:pt x="138" y="209"/>
                  </a:lnTo>
                  <a:lnTo>
                    <a:pt x="132" y="210"/>
                  </a:lnTo>
                  <a:lnTo>
                    <a:pt x="125" y="213"/>
                  </a:lnTo>
                  <a:lnTo>
                    <a:pt x="118" y="216"/>
                  </a:lnTo>
                  <a:lnTo>
                    <a:pt x="112" y="221"/>
                  </a:lnTo>
                  <a:lnTo>
                    <a:pt x="106" y="227"/>
                  </a:lnTo>
                  <a:lnTo>
                    <a:pt x="101" y="232"/>
                  </a:lnTo>
                  <a:lnTo>
                    <a:pt x="98" y="239"/>
                  </a:lnTo>
                  <a:lnTo>
                    <a:pt x="94" y="246"/>
                  </a:lnTo>
                  <a:lnTo>
                    <a:pt x="93" y="254"/>
                  </a:lnTo>
                  <a:lnTo>
                    <a:pt x="92" y="262"/>
                  </a:lnTo>
                  <a:lnTo>
                    <a:pt x="90" y="271"/>
                  </a:lnTo>
                  <a:lnTo>
                    <a:pt x="92" y="278"/>
                  </a:lnTo>
                  <a:lnTo>
                    <a:pt x="94" y="285"/>
                  </a:lnTo>
                  <a:lnTo>
                    <a:pt x="99" y="290"/>
                  </a:lnTo>
                  <a:lnTo>
                    <a:pt x="112" y="301"/>
                  </a:lnTo>
                  <a:lnTo>
                    <a:pt x="130" y="312"/>
                  </a:lnTo>
                  <a:lnTo>
                    <a:pt x="137" y="318"/>
                  </a:lnTo>
                  <a:lnTo>
                    <a:pt x="142" y="323"/>
                  </a:lnTo>
                  <a:lnTo>
                    <a:pt x="145" y="328"/>
                  </a:lnTo>
                  <a:lnTo>
                    <a:pt x="148" y="337"/>
                  </a:lnTo>
                  <a:lnTo>
                    <a:pt x="149" y="349"/>
                  </a:lnTo>
                  <a:lnTo>
                    <a:pt x="148" y="362"/>
                  </a:lnTo>
                  <a:lnTo>
                    <a:pt x="145" y="374"/>
                  </a:lnTo>
                  <a:lnTo>
                    <a:pt x="142" y="386"/>
                  </a:lnTo>
                  <a:lnTo>
                    <a:pt x="137" y="396"/>
                  </a:lnTo>
                  <a:lnTo>
                    <a:pt x="132" y="404"/>
                  </a:lnTo>
                  <a:lnTo>
                    <a:pt x="126" y="409"/>
                  </a:lnTo>
                  <a:lnTo>
                    <a:pt x="121" y="413"/>
                  </a:lnTo>
                  <a:lnTo>
                    <a:pt x="115" y="416"/>
                  </a:lnTo>
                  <a:lnTo>
                    <a:pt x="111" y="417"/>
                  </a:lnTo>
                  <a:lnTo>
                    <a:pt x="104" y="417"/>
                  </a:lnTo>
                  <a:lnTo>
                    <a:pt x="95" y="418"/>
                  </a:lnTo>
                  <a:lnTo>
                    <a:pt x="87" y="421"/>
                  </a:lnTo>
                  <a:lnTo>
                    <a:pt x="76" y="424"/>
                  </a:lnTo>
                  <a:lnTo>
                    <a:pt x="63" y="432"/>
                  </a:lnTo>
                  <a:lnTo>
                    <a:pt x="44" y="443"/>
                  </a:lnTo>
                  <a:lnTo>
                    <a:pt x="26" y="456"/>
                  </a:lnTo>
                  <a:lnTo>
                    <a:pt x="11" y="466"/>
                  </a:lnTo>
                  <a:lnTo>
                    <a:pt x="6" y="470"/>
                  </a:lnTo>
                  <a:lnTo>
                    <a:pt x="2" y="475"/>
                  </a:lnTo>
                  <a:lnTo>
                    <a:pt x="0" y="481"/>
                  </a:lnTo>
                  <a:lnTo>
                    <a:pt x="0" y="486"/>
                  </a:lnTo>
                  <a:lnTo>
                    <a:pt x="0" y="492"/>
                  </a:lnTo>
                  <a:lnTo>
                    <a:pt x="0" y="497"/>
                  </a:lnTo>
                  <a:lnTo>
                    <a:pt x="1" y="501"/>
                  </a:lnTo>
                  <a:lnTo>
                    <a:pt x="4" y="506"/>
                  </a:lnTo>
                  <a:lnTo>
                    <a:pt x="10" y="516"/>
                  </a:lnTo>
                  <a:lnTo>
                    <a:pt x="19" y="528"/>
                  </a:lnTo>
                  <a:lnTo>
                    <a:pt x="29" y="539"/>
                  </a:lnTo>
                  <a:lnTo>
                    <a:pt x="35" y="549"/>
                  </a:lnTo>
                  <a:lnTo>
                    <a:pt x="38" y="557"/>
                  </a:lnTo>
                  <a:lnTo>
                    <a:pt x="41" y="563"/>
                  </a:lnTo>
                  <a:lnTo>
                    <a:pt x="39" y="566"/>
                  </a:lnTo>
                  <a:lnTo>
                    <a:pt x="39" y="567"/>
                  </a:lnTo>
                  <a:lnTo>
                    <a:pt x="37" y="569"/>
                  </a:lnTo>
                  <a:lnTo>
                    <a:pt x="33" y="569"/>
                  </a:lnTo>
                  <a:lnTo>
                    <a:pt x="25" y="570"/>
                  </a:lnTo>
                  <a:lnTo>
                    <a:pt x="19" y="574"/>
                  </a:lnTo>
                  <a:lnTo>
                    <a:pt x="17" y="575"/>
                  </a:lnTo>
                  <a:lnTo>
                    <a:pt x="14" y="577"/>
                  </a:lnTo>
                  <a:lnTo>
                    <a:pt x="13" y="581"/>
                  </a:lnTo>
                  <a:lnTo>
                    <a:pt x="13" y="585"/>
                  </a:lnTo>
                  <a:lnTo>
                    <a:pt x="17" y="593"/>
                  </a:lnTo>
                  <a:lnTo>
                    <a:pt x="22" y="602"/>
                  </a:lnTo>
                  <a:lnTo>
                    <a:pt x="25" y="607"/>
                  </a:lnTo>
                  <a:lnTo>
                    <a:pt x="29" y="611"/>
                  </a:lnTo>
                  <a:lnTo>
                    <a:pt x="30" y="615"/>
                  </a:lnTo>
                  <a:lnTo>
                    <a:pt x="31" y="620"/>
                  </a:lnTo>
                  <a:lnTo>
                    <a:pt x="33" y="631"/>
                  </a:lnTo>
                  <a:lnTo>
                    <a:pt x="35" y="642"/>
                  </a:lnTo>
                  <a:lnTo>
                    <a:pt x="37" y="646"/>
                  </a:lnTo>
                  <a:lnTo>
                    <a:pt x="39" y="651"/>
                  </a:lnTo>
                  <a:lnTo>
                    <a:pt x="42" y="655"/>
                  </a:lnTo>
                  <a:lnTo>
                    <a:pt x="45" y="658"/>
                  </a:lnTo>
                  <a:lnTo>
                    <a:pt x="50" y="659"/>
                  </a:lnTo>
                  <a:lnTo>
                    <a:pt x="57" y="661"/>
                  </a:lnTo>
                  <a:lnTo>
                    <a:pt x="64" y="662"/>
                  </a:lnTo>
                  <a:lnTo>
                    <a:pt x="71" y="662"/>
                  </a:lnTo>
                  <a:lnTo>
                    <a:pt x="79" y="661"/>
                  </a:lnTo>
                  <a:lnTo>
                    <a:pt x="86" y="659"/>
                  </a:lnTo>
                  <a:lnTo>
                    <a:pt x="88" y="661"/>
                  </a:lnTo>
                  <a:lnTo>
                    <a:pt x="90" y="662"/>
                  </a:lnTo>
                  <a:lnTo>
                    <a:pt x="93" y="663"/>
                  </a:lnTo>
                  <a:lnTo>
                    <a:pt x="95" y="667"/>
                  </a:lnTo>
                  <a:lnTo>
                    <a:pt x="99" y="671"/>
                  </a:lnTo>
                  <a:lnTo>
                    <a:pt x="102" y="677"/>
                  </a:lnTo>
                  <a:lnTo>
                    <a:pt x="107" y="682"/>
                  </a:lnTo>
                  <a:lnTo>
                    <a:pt x="112" y="687"/>
                  </a:lnTo>
                  <a:lnTo>
                    <a:pt x="118" y="689"/>
                  </a:lnTo>
                  <a:lnTo>
                    <a:pt x="123" y="689"/>
                  </a:lnTo>
                  <a:lnTo>
                    <a:pt x="128" y="689"/>
                  </a:lnTo>
                  <a:lnTo>
                    <a:pt x="134" y="688"/>
                  </a:lnTo>
                  <a:lnTo>
                    <a:pt x="144" y="683"/>
                  </a:lnTo>
                  <a:lnTo>
                    <a:pt x="150" y="680"/>
                  </a:lnTo>
                  <a:lnTo>
                    <a:pt x="157" y="675"/>
                  </a:lnTo>
                  <a:lnTo>
                    <a:pt x="163" y="669"/>
                  </a:lnTo>
                  <a:lnTo>
                    <a:pt x="171" y="663"/>
                  </a:lnTo>
                  <a:lnTo>
                    <a:pt x="180" y="657"/>
                  </a:lnTo>
                  <a:lnTo>
                    <a:pt x="187" y="654"/>
                  </a:lnTo>
                  <a:lnTo>
                    <a:pt x="194" y="650"/>
                  </a:lnTo>
                  <a:lnTo>
                    <a:pt x="201" y="649"/>
                  </a:lnTo>
                  <a:lnTo>
                    <a:pt x="213" y="648"/>
                  </a:lnTo>
                  <a:lnTo>
                    <a:pt x="225" y="646"/>
                  </a:lnTo>
                  <a:lnTo>
                    <a:pt x="237" y="646"/>
                  </a:lnTo>
                  <a:close/>
                </a:path>
              </a:pathLst>
            </a:custGeom>
            <a:solidFill>
              <a:srgbClr val="FF3300">
                <a:alpha val="40000"/>
              </a:srgbClr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sz="600" b="1" dirty="0"/>
            </a:p>
          </p:txBody>
        </p:sp>
        <p:sp>
          <p:nvSpPr>
            <p:cNvPr id="62" name="河北">
              <a:extLst>
                <a:ext uri="{FF2B5EF4-FFF2-40B4-BE49-F238E27FC236}">
                  <a16:creationId xmlns:a16="http://schemas.microsoft.com/office/drawing/2014/main" id="{184A826F-7852-4D29-976A-8D487BE0025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4799" y="3286297"/>
              <a:ext cx="542932" cy="762040"/>
            </a:xfrm>
            <a:custGeom>
              <a:avLst/>
              <a:gdLst>
                <a:gd name="T0" fmla="*/ 1177 w 2047"/>
                <a:gd name="T1" fmla="*/ 2101 h 2907"/>
                <a:gd name="T2" fmla="*/ 917 w 2047"/>
                <a:gd name="T3" fmla="*/ 2293 h 2907"/>
                <a:gd name="T4" fmla="*/ 781 w 2047"/>
                <a:gd name="T5" fmla="*/ 2510 h 2907"/>
                <a:gd name="T6" fmla="*/ 635 w 2047"/>
                <a:gd name="T7" fmla="*/ 2788 h 2907"/>
                <a:gd name="T8" fmla="*/ 608 w 2047"/>
                <a:gd name="T9" fmla="*/ 2863 h 2907"/>
                <a:gd name="T10" fmla="*/ 320 w 2047"/>
                <a:gd name="T11" fmla="*/ 2852 h 2907"/>
                <a:gd name="T12" fmla="*/ 104 w 2047"/>
                <a:gd name="T13" fmla="*/ 2796 h 2907"/>
                <a:gd name="T14" fmla="*/ 33 w 2047"/>
                <a:gd name="T15" fmla="*/ 2646 h 2907"/>
                <a:gd name="T16" fmla="*/ 117 w 2047"/>
                <a:gd name="T17" fmla="*/ 2466 h 2907"/>
                <a:gd name="T18" fmla="*/ 165 w 2047"/>
                <a:gd name="T19" fmla="*/ 2214 h 2907"/>
                <a:gd name="T20" fmla="*/ 105 w 2047"/>
                <a:gd name="T21" fmla="*/ 2031 h 2907"/>
                <a:gd name="T22" fmla="*/ 0 w 2047"/>
                <a:gd name="T23" fmla="*/ 1928 h 2907"/>
                <a:gd name="T24" fmla="*/ 98 w 2047"/>
                <a:gd name="T25" fmla="*/ 1761 h 2907"/>
                <a:gd name="T26" fmla="*/ 174 w 2047"/>
                <a:gd name="T27" fmla="*/ 1620 h 2907"/>
                <a:gd name="T28" fmla="*/ 299 w 2047"/>
                <a:gd name="T29" fmla="*/ 1564 h 2907"/>
                <a:gd name="T30" fmla="*/ 269 w 2047"/>
                <a:gd name="T31" fmla="*/ 1321 h 2907"/>
                <a:gd name="T32" fmla="*/ 108 w 2047"/>
                <a:gd name="T33" fmla="*/ 1206 h 2907"/>
                <a:gd name="T34" fmla="*/ 184 w 2047"/>
                <a:gd name="T35" fmla="*/ 1121 h 2907"/>
                <a:gd name="T36" fmla="*/ 221 w 2047"/>
                <a:gd name="T37" fmla="*/ 1036 h 2907"/>
                <a:gd name="T38" fmla="*/ 66 w 2047"/>
                <a:gd name="T39" fmla="*/ 735 h 2907"/>
                <a:gd name="T40" fmla="*/ 74 w 2047"/>
                <a:gd name="T41" fmla="*/ 586 h 2907"/>
                <a:gd name="T42" fmla="*/ 193 w 2047"/>
                <a:gd name="T43" fmla="*/ 354 h 2907"/>
                <a:gd name="T44" fmla="*/ 357 w 2047"/>
                <a:gd name="T45" fmla="*/ 247 h 2907"/>
                <a:gd name="T46" fmla="*/ 382 w 2047"/>
                <a:gd name="T47" fmla="*/ 482 h 2907"/>
                <a:gd name="T48" fmla="*/ 532 w 2047"/>
                <a:gd name="T49" fmla="*/ 449 h 2907"/>
                <a:gd name="T50" fmla="*/ 718 w 2047"/>
                <a:gd name="T51" fmla="*/ 374 h 2907"/>
                <a:gd name="T52" fmla="*/ 857 w 2047"/>
                <a:gd name="T53" fmla="*/ 311 h 2907"/>
                <a:gd name="T54" fmla="*/ 986 w 2047"/>
                <a:gd name="T55" fmla="*/ 214 h 2907"/>
                <a:gd name="T56" fmla="*/ 1058 w 2047"/>
                <a:gd name="T57" fmla="*/ 70 h 2907"/>
                <a:gd name="T58" fmla="*/ 1301 w 2047"/>
                <a:gd name="T59" fmla="*/ 12 h 2907"/>
                <a:gd name="T60" fmla="*/ 1397 w 2047"/>
                <a:gd name="T61" fmla="*/ 196 h 2907"/>
                <a:gd name="T62" fmla="*/ 1466 w 2047"/>
                <a:gd name="T63" fmla="*/ 341 h 2907"/>
                <a:gd name="T64" fmla="*/ 1475 w 2047"/>
                <a:gd name="T65" fmla="*/ 482 h 2907"/>
                <a:gd name="T66" fmla="*/ 1660 w 2047"/>
                <a:gd name="T67" fmla="*/ 518 h 2907"/>
                <a:gd name="T68" fmla="*/ 1700 w 2047"/>
                <a:gd name="T69" fmla="*/ 623 h 2907"/>
                <a:gd name="T70" fmla="*/ 1682 w 2047"/>
                <a:gd name="T71" fmla="*/ 752 h 2907"/>
                <a:gd name="T72" fmla="*/ 1863 w 2047"/>
                <a:gd name="T73" fmla="*/ 853 h 2907"/>
                <a:gd name="T74" fmla="*/ 2009 w 2047"/>
                <a:gd name="T75" fmla="*/ 1033 h 2907"/>
                <a:gd name="T76" fmla="*/ 1905 w 2047"/>
                <a:gd name="T77" fmla="*/ 1185 h 2907"/>
                <a:gd name="T78" fmla="*/ 1862 w 2047"/>
                <a:gd name="T79" fmla="*/ 1338 h 2907"/>
                <a:gd name="T80" fmla="*/ 1782 w 2047"/>
                <a:gd name="T81" fmla="*/ 1457 h 2907"/>
                <a:gd name="T82" fmla="*/ 1548 w 2047"/>
                <a:gd name="T83" fmla="*/ 1538 h 2907"/>
                <a:gd name="T84" fmla="*/ 1420 w 2047"/>
                <a:gd name="T85" fmla="*/ 1382 h 2907"/>
                <a:gd name="T86" fmla="*/ 1328 w 2047"/>
                <a:gd name="T87" fmla="*/ 1277 h 2907"/>
                <a:gd name="T88" fmla="*/ 1307 w 2047"/>
                <a:gd name="T89" fmla="*/ 1079 h 2907"/>
                <a:gd name="T90" fmla="*/ 1204 w 2047"/>
                <a:gd name="T91" fmla="*/ 957 h 2907"/>
                <a:gd name="T92" fmla="*/ 1233 w 2047"/>
                <a:gd name="T93" fmla="*/ 877 h 2907"/>
                <a:gd name="T94" fmla="*/ 968 w 2047"/>
                <a:gd name="T95" fmla="*/ 713 h 2907"/>
                <a:gd name="T96" fmla="*/ 888 w 2047"/>
                <a:gd name="T97" fmla="*/ 763 h 2907"/>
                <a:gd name="T98" fmla="*/ 831 w 2047"/>
                <a:gd name="T99" fmla="*/ 831 h 2907"/>
                <a:gd name="T100" fmla="*/ 690 w 2047"/>
                <a:gd name="T101" fmla="*/ 979 h 2907"/>
                <a:gd name="T102" fmla="*/ 597 w 2047"/>
                <a:gd name="T103" fmla="*/ 1192 h 2907"/>
                <a:gd name="T104" fmla="*/ 643 w 2047"/>
                <a:gd name="T105" fmla="*/ 1358 h 2907"/>
                <a:gd name="T106" fmla="*/ 843 w 2047"/>
                <a:gd name="T107" fmla="*/ 1346 h 2907"/>
                <a:gd name="T108" fmla="*/ 984 w 2047"/>
                <a:gd name="T109" fmla="*/ 1336 h 2907"/>
                <a:gd name="T110" fmla="*/ 1093 w 2047"/>
                <a:gd name="T111" fmla="*/ 1548 h 2907"/>
                <a:gd name="T112" fmla="*/ 1131 w 2047"/>
                <a:gd name="T113" fmla="*/ 1723 h 2907"/>
                <a:gd name="T114" fmla="*/ 1272 w 2047"/>
                <a:gd name="T115" fmla="*/ 1765 h 2907"/>
                <a:gd name="T116" fmla="*/ 1390 w 2047"/>
                <a:gd name="T117" fmla="*/ 1918 h 2907"/>
                <a:gd name="T118" fmla="*/ 1163 w 2047"/>
                <a:gd name="T119" fmla="*/ 1195 h 2907"/>
                <a:gd name="T120" fmla="*/ 1107 w 2047"/>
                <a:gd name="T121" fmla="*/ 1329 h 2907"/>
                <a:gd name="T122" fmla="*/ 1033 w 2047"/>
                <a:gd name="T123" fmla="*/ 1188 h 2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047" h="2907">
                  <a:moveTo>
                    <a:pt x="1422" y="1913"/>
                  </a:moveTo>
                  <a:lnTo>
                    <a:pt x="1422" y="1915"/>
                  </a:lnTo>
                  <a:lnTo>
                    <a:pt x="1421" y="1916"/>
                  </a:lnTo>
                  <a:lnTo>
                    <a:pt x="1422" y="1922"/>
                  </a:lnTo>
                  <a:lnTo>
                    <a:pt x="1421" y="1928"/>
                  </a:lnTo>
                  <a:lnTo>
                    <a:pt x="1421" y="1935"/>
                  </a:lnTo>
                  <a:lnTo>
                    <a:pt x="1418" y="1942"/>
                  </a:lnTo>
                  <a:lnTo>
                    <a:pt x="1416" y="1949"/>
                  </a:lnTo>
                  <a:lnTo>
                    <a:pt x="1411" y="1956"/>
                  </a:lnTo>
                  <a:lnTo>
                    <a:pt x="1405" y="1963"/>
                  </a:lnTo>
                  <a:lnTo>
                    <a:pt x="1397" y="1968"/>
                  </a:lnTo>
                  <a:lnTo>
                    <a:pt x="1384" y="1976"/>
                  </a:lnTo>
                  <a:lnTo>
                    <a:pt x="1371" y="1986"/>
                  </a:lnTo>
                  <a:lnTo>
                    <a:pt x="1360" y="1995"/>
                  </a:lnTo>
                  <a:lnTo>
                    <a:pt x="1352" y="2006"/>
                  </a:lnTo>
                  <a:lnTo>
                    <a:pt x="1345" y="2023"/>
                  </a:lnTo>
                  <a:lnTo>
                    <a:pt x="1339" y="2039"/>
                  </a:lnTo>
                  <a:lnTo>
                    <a:pt x="1333" y="2058"/>
                  </a:lnTo>
                  <a:lnTo>
                    <a:pt x="1327" y="2071"/>
                  </a:lnTo>
                  <a:lnTo>
                    <a:pt x="1322" y="2074"/>
                  </a:lnTo>
                  <a:lnTo>
                    <a:pt x="1316" y="2076"/>
                  </a:lnTo>
                  <a:lnTo>
                    <a:pt x="1309" y="2077"/>
                  </a:lnTo>
                  <a:lnTo>
                    <a:pt x="1301" y="2080"/>
                  </a:lnTo>
                  <a:lnTo>
                    <a:pt x="1288" y="2082"/>
                  </a:lnTo>
                  <a:lnTo>
                    <a:pt x="1270" y="2085"/>
                  </a:lnTo>
                  <a:lnTo>
                    <a:pt x="1251" y="2087"/>
                  </a:lnTo>
                  <a:lnTo>
                    <a:pt x="1234" y="2089"/>
                  </a:lnTo>
                  <a:lnTo>
                    <a:pt x="1220" y="2092"/>
                  </a:lnTo>
                  <a:lnTo>
                    <a:pt x="1204" y="2095"/>
                  </a:lnTo>
                  <a:lnTo>
                    <a:pt x="1190" y="2099"/>
                  </a:lnTo>
                  <a:lnTo>
                    <a:pt x="1177" y="2101"/>
                  </a:lnTo>
                  <a:lnTo>
                    <a:pt x="1149" y="2104"/>
                  </a:lnTo>
                  <a:lnTo>
                    <a:pt x="1126" y="2105"/>
                  </a:lnTo>
                  <a:lnTo>
                    <a:pt x="1116" y="2108"/>
                  </a:lnTo>
                  <a:lnTo>
                    <a:pt x="1107" y="2113"/>
                  </a:lnTo>
                  <a:lnTo>
                    <a:pt x="1102" y="2117"/>
                  </a:lnTo>
                  <a:lnTo>
                    <a:pt x="1099" y="2121"/>
                  </a:lnTo>
                  <a:lnTo>
                    <a:pt x="1094" y="2126"/>
                  </a:lnTo>
                  <a:lnTo>
                    <a:pt x="1090" y="2133"/>
                  </a:lnTo>
                  <a:lnTo>
                    <a:pt x="1076" y="2161"/>
                  </a:lnTo>
                  <a:lnTo>
                    <a:pt x="1063" y="2184"/>
                  </a:lnTo>
                  <a:lnTo>
                    <a:pt x="1056" y="2195"/>
                  </a:lnTo>
                  <a:lnTo>
                    <a:pt x="1049" y="2206"/>
                  </a:lnTo>
                  <a:lnTo>
                    <a:pt x="1039" y="2215"/>
                  </a:lnTo>
                  <a:lnTo>
                    <a:pt x="1030" y="2224"/>
                  </a:lnTo>
                  <a:lnTo>
                    <a:pt x="1011" y="2238"/>
                  </a:lnTo>
                  <a:lnTo>
                    <a:pt x="998" y="2249"/>
                  </a:lnTo>
                  <a:lnTo>
                    <a:pt x="990" y="2252"/>
                  </a:lnTo>
                  <a:lnTo>
                    <a:pt x="984" y="2253"/>
                  </a:lnTo>
                  <a:lnTo>
                    <a:pt x="977" y="2253"/>
                  </a:lnTo>
                  <a:lnTo>
                    <a:pt x="969" y="2250"/>
                  </a:lnTo>
                  <a:lnTo>
                    <a:pt x="961" y="2247"/>
                  </a:lnTo>
                  <a:lnTo>
                    <a:pt x="954" y="2245"/>
                  </a:lnTo>
                  <a:lnTo>
                    <a:pt x="948" y="2245"/>
                  </a:lnTo>
                  <a:lnTo>
                    <a:pt x="942" y="2246"/>
                  </a:lnTo>
                  <a:lnTo>
                    <a:pt x="936" y="2251"/>
                  </a:lnTo>
                  <a:lnTo>
                    <a:pt x="931" y="2257"/>
                  </a:lnTo>
                  <a:lnTo>
                    <a:pt x="926" y="2265"/>
                  </a:lnTo>
                  <a:lnTo>
                    <a:pt x="920" y="2277"/>
                  </a:lnTo>
                  <a:lnTo>
                    <a:pt x="918" y="2283"/>
                  </a:lnTo>
                  <a:lnTo>
                    <a:pt x="917" y="2288"/>
                  </a:lnTo>
                  <a:lnTo>
                    <a:pt x="917" y="2293"/>
                  </a:lnTo>
                  <a:lnTo>
                    <a:pt x="918" y="2297"/>
                  </a:lnTo>
                  <a:lnTo>
                    <a:pt x="920" y="2303"/>
                  </a:lnTo>
                  <a:lnTo>
                    <a:pt x="924" y="2308"/>
                  </a:lnTo>
                  <a:lnTo>
                    <a:pt x="926" y="2312"/>
                  </a:lnTo>
                  <a:lnTo>
                    <a:pt x="927" y="2315"/>
                  </a:lnTo>
                  <a:lnTo>
                    <a:pt x="927" y="2316"/>
                  </a:lnTo>
                  <a:lnTo>
                    <a:pt x="926" y="2319"/>
                  </a:lnTo>
                  <a:lnTo>
                    <a:pt x="924" y="2321"/>
                  </a:lnTo>
                  <a:lnTo>
                    <a:pt x="919" y="2323"/>
                  </a:lnTo>
                  <a:lnTo>
                    <a:pt x="914" y="2326"/>
                  </a:lnTo>
                  <a:lnTo>
                    <a:pt x="911" y="2328"/>
                  </a:lnTo>
                  <a:lnTo>
                    <a:pt x="906" y="2329"/>
                  </a:lnTo>
                  <a:lnTo>
                    <a:pt x="901" y="2329"/>
                  </a:lnTo>
                  <a:lnTo>
                    <a:pt x="894" y="2329"/>
                  </a:lnTo>
                  <a:lnTo>
                    <a:pt x="886" y="2328"/>
                  </a:lnTo>
                  <a:lnTo>
                    <a:pt x="879" y="2327"/>
                  </a:lnTo>
                  <a:lnTo>
                    <a:pt x="870" y="2328"/>
                  </a:lnTo>
                  <a:lnTo>
                    <a:pt x="867" y="2331"/>
                  </a:lnTo>
                  <a:lnTo>
                    <a:pt x="863" y="2333"/>
                  </a:lnTo>
                  <a:lnTo>
                    <a:pt x="858" y="2336"/>
                  </a:lnTo>
                  <a:lnTo>
                    <a:pt x="855" y="2341"/>
                  </a:lnTo>
                  <a:lnTo>
                    <a:pt x="847" y="2352"/>
                  </a:lnTo>
                  <a:lnTo>
                    <a:pt x="838" y="2366"/>
                  </a:lnTo>
                  <a:lnTo>
                    <a:pt x="829" y="2382"/>
                  </a:lnTo>
                  <a:lnTo>
                    <a:pt x="820" y="2401"/>
                  </a:lnTo>
                  <a:lnTo>
                    <a:pt x="812" y="2423"/>
                  </a:lnTo>
                  <a:lnTo>
                    <a:pt x="806" y="2446"/>
                  </a:lnTo>
                  <a:lnTo>
                    <a:pt x="800" y="2467"/>
                  </a:lnTo>
                  <a:lnTo>
                    <a:pt x="795" y="2486"/>
                  </a:lnTo>
                  <a:lnTo>
                    <a:pt x="788" y="2498"/>
                  </a:lnTo>
                  <a:lnTo>
                    <a:pt x="781" y="2510"/>
                  </a:lnTo>
                  <a:lnTo>
                    <a:pt x="775" y="2522"/>
                  </a:lnTo>
                  <a:lnTo>
                    <a:pt x="769" y="2533"/>
                  </a:lnTo>
                  <a:lnTo>
                    <a:pt x="765" y="2547"/>
                  </a:lnTo>
                  <a:lnTo>
                    <a:pt x="760" y="2560"/>
                  </a:lnTo>
                  <a:lnTo>
                    <a:pt x="757" y="2571"/>
                  </a:lnTo>
                  <a:lnTo>
                    <a:pt x="755" y="2578"/>
                  </a:lnTo>
                  <a:lnTo>
                    <a:pt x="743" y="2586"/>
                  </a:lnTo>
                  <a:lnTo>
                    <a:pt x="729" y="2594"/>
                  </a:lnTo>
                  <a:lnTo>
                    <a:pt x="712" y="2604"/>
                  </a:lnTo>
                  <a:lnTo>
                    <a:pt x="694" y="2613"/>
                  </a:lnTo>
                  <a:lnTo>
                    <a:pt x="691" y="2616"/>
                  </a:lnTo>
                  <a:lnTo>
                    <a:pt x="688" y="2619"/>
                  </a:lnTo>
                  <a:lnTo>
                    <a:pt x="686" y="2623"/>
                  </a:lnTo>
                  <a:lnTo>
                    <a:pt x="684" y="2627"/>
                  </a:lnTo>
                  <a:lnTo>
                    <a:pt x="680" y="2635"/>
                  </a:lnTo>
                  <a:lnTo>
                    <a:pt x="674" y="2642"/>
                  </a:lnTo>
                  <a:lnTo>
                    <a:pt x="668" y="2653"/>
                  </a:lnTo>
                  <a:lnTo>
                    <a:pt x="661" y="2662"/>
                  </a:lnTo>
                  <a:lnTo>
                    <a:pt x="653" y="2674"/>
                  </a:lnTo>
                  <a:lnTo>
                    <a:pt x="641" y="2692"/>
                  </a:lnTo>
                  <a:lnTo>
                    <a:pt x="635" y="2706"/>
                  </a:lnTo>
                  <a:lnTo>
                    <a:pt x="629" y="2723"/>
                  </a:lnTo>
                  <a:lnTo>
                    <a:pt x="625" y="2730"/>
                  </a:lnTo>
                  <a:lnTo>
                    <a:pt x="624" y="2736"/>
                  </a:lnTo>
                  <a:lnTo>
                    <a:pt x="623" y="2742"/>
                  </a:lnTo>
                  <a:lnTo>
                    <a:pt x="623" y="2745"/>
                  </a:lnTo>
                  <a:lnTo>
                    <a:pt x="625" y="2754"/>
                  </a:lnTo>
                  <a:lnTo>
                    <a:pt x="628" y="2763"/>
                  </a:lnTo>
                  <a:lnTo>
                    <a:pt x="630" y="2774"/>
                  </a:lnTo>
                  <a:lnTo>
                    <a:pt x="634" y="2785"/>
                  </a:lnTo>
                  <a:lnTo>
                    <a:pt x="635" y="2788"/>
                  </a:lnTo>
                  <a:lnTo>
                    <a:pt x="637" y="2791"/>
                  </a:lnTo>
                  <a:lnTo>
                    <a:pt x="641" y="2793"/>
                  </a:lnTo>
                  <a:lnTo>
                    <a:pt x="644" y="2794"/>
                  </a:lnTo>
                  <a:lnTo>
                    <a:pt x="653" y="2798"/>
                  </a:lnTo>
                  <a:lnTo>
                    <a:pt x="662" y="2801"/>
                  </a:lnTo>
                  <a:lnTo>
                    <a:pt x="668" y="2805"/>
                  </a:lnTo>
                  <a:lnTo>
                    <a:pt x="673" y="2810"/>
                  </a:lnTo>
                  <a:lnTo>
                    <a:pt x="678" y="2815"/>
                  </a:lnTo>
                  <a:lnTo>
                    <a:pt x="681" y="2820"/>
                  </a:lnTo>
                  <a:lnTo>
                    <a:pt x="687" y="2832"/>
                  </a:lnTo>
                  <a:lnTo>
                    <a:pt x="692" y="2843"/>
                  </a:lnTo>
                  <a:lnTo>
                    <a:pt x="697" y="2858"/>
                  </a:lnTo>
                  <a:lnTo>
                    <a:pt x="700" y="2869"/>
                  </a:lnTo>
                  <a:lnTo>
                    <a:pt x="700" y="2873"/>
                  </a:lnTo>
                  <a:lnTo>
                    <a:pt x="698" y="2875"/>
                  </a:lnTo>
                  <a:lnTo>
                    <a:pt x="694" y="2878"/>
                  </a:lnTo>
                  <a:lnTo>
                    <a:pt x="688" y="2882"/>
                  </a:lnTo>
                  <a:lnTo>
                    <a:pt x="678" y="2892"/>
                  </a:lnTo>
                  <a:lnTo>
                    <a:pt x="669" y="2899"/>
                  </a:lnTo>
                  <a:lnTo>
                    <a:pt x="665" y="2901"/>
                  </a:lnTo>
                  <a:lnTo>
                    <a:pt x="660" y="2903"/>
                  </a:lnTo>
                  <a:lnTo>
                    <a:pt x="655" y="2903"/>
                  </a:lnTo>
                  <a:lnTo>
                    <a:pt x="650" y="2903"/>
                  </a:lnTo>
                  <a:lnTo>
                    <a:pt x="647" y="2902"/>
                  </a:lnTo>
                  <a:lnTo>
                    <a:pt x="642" y="2900"/>
                  </a:lnTo>
                  <a:lnTo>
                    <a:pt x="639" y="2896"/>
                  </a:lnTo>
                  <a:lnTo>
                    <a:pt x="635" y="2893"/>
                  </a:lnTo>
                  <a:lnTo>
                    <a:pt x="628" y="2882"/>
                  </a:lnTo>
                  <a:lnTo>
                    <a:pt x="620" y="2871"/>
                  </a:lnTo>
                  <a:lnTo>
                    <a:pt x="614" y="2867"/>
                  </a:lnTo>
                  <a:lnTo>
                    <a:pt x="608" y="2863"/>
                  </a:lnTo>
                  <a:lnTo>
                    <a:pt x="600" y="2861"/>
                  </a:lnTo>
                  <a:lnTo>
                    <a:pt x="592" y="2861"/>
                  </a:lnTo>
                  <a:lnTo>
                    <a:pt x="584" y="2862"/>
                  </a:lnTo>
                  <a:lnTo>
                    <a:pt x="578" y="2864"/>
                  </a:lnTo>
                  <a:lnTo>
                    <a:pt x="571" y="2869"/>
                  </a:lnTo>
                  <a:lnTo>
                    <a:pt x="566" y="2875"/>
                  </a:lnTo>
                  <a:lnTo>
                    <a:pt x="558" y="2887"/>
                  </a:lnTo>
                  <a:lnTo>
                    <a:pt x="553" y="2898"/>
                  </a:lnTo>
                  <a:lnTo>
                    <a:pt x="551" y="2901"/>
                  </a:lnTo>
                  <a:lnTo>
                    <a:pt x="547" y="2903"/>
                  </a:lnTo>
                  <a:lnTo>
                    <a:pt x="542" y="2906"/>
                  </a:lnTo>
                  <a:lnTo>
                    <a:pt x="537" y="2907"/>
                  </a:lnTo>
                  <a:lnTo>
                    <a:pt x="533" y="2907"/>
                  </a:lnTo>
                  <a:lnTo>
                    <a:pt x="527" y="2906"/>
                  </a:lnTo>
                  <a:lnTo>
                    <a:pt x="521" y="2905"/>
                  </a:lnTo>
                  <a:lnTo>
                    <a:pt x="516" y="2902"/>
                  </a:lnTo>
                  <a:lnTo>
                    <a:pt x="509" y="2901"/>
                  </a:lnTo>
                  <a:lnTo>
                    <a:pt x="501" y="2899"/>
                  </a:lnTo>
                  <a:lnTo>
                    <a:pt x="491" y="2898"/>
                  </a:lnTo>
                  <a:lnTo>
                    <a:pt x="480" y="2896"/>
                  </a:lnTo>
                  <a:lnTo>
                    <a:pt x="457" y="2895"/>
                  </a:lnTo>
                  <a:lnTo>
                    <a:pt x="432" y="2896"/>
                  </a:lnTo>
                  <a:lnTo>
                    <a:pt x="410" y="2895"/>
                  </a:lnTo>
                  <a:lnTo>
                    <a:pt x="394" y="2894"/>
                  </a:lnTo>
                  <a:lnTo>
                    <a:pt x="387" y="2892"/>
                  </a:lnTo>
                  <a:lnTo>
                    <a:pt x="378" y="2888"/>
                  </a:lnTo>
                  <a:lnTo>
                    <a:pt x="370" y="2884"/>
                  </a:lnTo>
                  <a:lnTo>
                    <a:pt x="359" y="2878"/>
                  </a:lnTo>
                  <a:lnTo>
                    <a:pt x="346" y="2870"/>
                  </a:lnTo>
                  <a:lnTo>
                    <a:pt x="332" y="2862"/>
                  </a:lnTo>
                  <a:lnTo>
                    <a:pt x="320" y="2852"/>
                  </a:lnTo>
                  <a:lnTo>
                    <a:pt x="310" y="2846"/>
                  </a:lnTo>
                  <a:lnTo>
                    <a:pt x="306" y="2844"/>
                  </a:lnTo>
                  <a:lnTo>
                    <a:pt x="299" y="2844"/>
                  </a:lnTo>
                  <a:lnTo>
                    <a:pt x="291" y="2845"/>
                  </a:lnTo>
                  <a:lnTo>
                    <a:pt x="284" y="2846"/>
                  </a:lnTo>
                  <a:lnTo>
                    <a:pt x="281" y="2849"/>
                  </a:lnTo>
                  <a:lnTo>
                    <a:pt x="277" y="2854"/>
                  </a:lnTo>
                  <a:lnTo>
                    <a:pt x="272" y="2855"/>
                  </a:lnTo>
                  <a:lnTo>
                    <a:pt x="266" y="2855"/>
                  </a:lnTo>
                  <a:lnTo>
                    <a:pt x="259" y="2855"/>
                  </a:lnTo>
                  <a:lnTo>
                    <a:pt x="251" y="2855"/>
                  </a:lnTo>
                  <a:lnTo>
                    <a:pt x="243" y="2854"/>
                  </a:lnTo>
                  <a:lnTo>
                    <a:pt x="236" y="2852"/>
                  </a:lnTo>
                  <a:lnTo>
                    <a:pt x="228" y="2850"/>
                  </a:lnTo>
                  <a:lnTo>
                    <a:pt x="224" y="2848"/>
                  </a:lnTo>
                  <a:lnTo>
                    <a:pt x="211" y="2836"/>
                  </a:lnTo>
                  <a:lnTo>
                    <a:pt x="199" y="2823"/>
                  </a:lnTo>
                  <a:lnTo>
                    <a:pt x="184" y="2821"/>
                  </a:lnTo>
                  <a:lnTo>
                    <a:pt x="174" y="2818"/>
                  </a:lnTo>
                  <a:lnTo>
                    <a:pt x="165" y="2815"/>
                  </a:lnTo>
                  <a:lnTo>
                    <a:pt x="157" y="2814"/>
                  </a:lnTo>
                  <a:lnTo>
                    <a:pt x="148" y="2814"/>
                  </a:lnTo>
                  <a:lnTo>
                    <a:pt x="138" y="2815"/>
                  </a:lnTo>
                  <a:lnTo>
                    <a:pt x="127" y="2819"/>
                  </a:lnTo>
                  <a:lnTo>
                    <a:pt x="115" y="2820"/>
                  </a:lnTo>
                  <a:lnTo>
                    <a:pt x="108" y="2823"/>
                  </a:lnTo>
                  <a:lnTo>
                    <a:pt x="105" y="2823"/>
                  </a:lnTo>
                  <a:lnTo>
                    <a:pt x="104" y="2819"/>
                  </a:lnTo>
                  <a:lnTo>
                    <a:pt x="105" y="2811"/>
                  </a:lnTo>
                  <a:lnTo>
                    <a:pt x="105" y="2804"/>
                  </a:lnTo>
                  <a:lnTo>
                    <a:pt x="104" y="2796"/>
                  </a:lnTo>
                  <a:lnTo>
                    <a:pt x="102" y="2793"/>
                  </a:lnTo>
                  <a:lnTo>
                    <a:pt x="100" y="2789"/>
                  </a:lnTo>
                  <a:lnTo>
                    <a:pt x="96" y="2787"/>
                  </a:lnTo>
                  <a:lnTo>
                    <a:pt x="93" y="2785"/>
                  </a:lnTo>
                  <a:lnTo>
                    <a:pt x="79" y="2777"/>
                  </a:lnTo>
                  <a:lnTo>
                    <a:pt x="66" y="2770"/>
                  </a:lnTo>
                  <a:lnTo>
                    <a:pt x="60" y="2767"/>
                  </a:lnTo>
                  <a:lnTo>
                    <a:pt x="55" y="2763"/>
                  </a:lnTo>
                  <a:lnTo>
                    <a:pt x="50" y="2758"/>
                  </a:lnTo>
                  <a:lnTo>
                    <a:pt x="48" y="2752"/>
                  </a:lnTo>
                  <a:lnTo>
                    <a:pt x="48" y="2741"/>
                  </a:lnTo>
                  <a:lnTo>
                    <a:pt x="49" y="2728"/>
                  </a:lnTo>
                  <a:lnTo>
                    <a:pt x="49" y="2720"/>
                  </a:lnTo>
                  <a:lnTo>
                    <a:pt x="47" y="2714"/>
                  </a:lnTo>
                  <a:lnTo>
                    <a:pt x="44" y="2711"/>
                  </a:lnTo>
                  <a:lnTo>
                    <a:pt x="42" y="2709"/>
                  </a:lnTo>
                  <a:lnTo>
                    <a:pt x="38" y="2705"/>
                  </a:lnTo>
                  <a:lnTo>
                    <a:pt x="33" y="2703"/>
                  </a:lnTo>
                  <a:lnTo>
                    <a:pt x="25" y="2698"/>
                  </a:lnTo>
                  <a:lnTo>
                    <a:pt x="20" y="2693"/>
                  </a:lnTo>
                  <a:lnTo>
                    <a:pt x="17" y="2689"/>
                  </a:lnTo>
                  <a:lnTo>
                    <a:pt x="14" y="2686"/>
                  </a:lnTo>
                  <a:lnTo>
                    <a:pt x="13" y="2678"/>
                  </a:lnTo>
                  <a:lnTo>
                    <a:pt x="14" y="2668"/>
                  </a:lnTo>
                  <a:lnTo>
                    <a:pt x="13" y="2659"/>
                  </a:lnTo>
                  <a:lnTo>
                    <a:pt x="14" y="2653"/>
                  </a:lnTo>
                  <a:lnTo>
                    <a:pt x="16" y="2650"/>
                  </a:lnTo>
                  <a:lnTo>
                    <a:pt x="18" y="2648"/>
                  </a:lnTo>
                  <a:lnTo>
                    <a:pt x="22" y="2648"/>
                  </a:lnTo>
                  <a:lnTo>
                    <a:pt x="28" y="2647"/>
                  </a:lnTo>
                  <a:lnTo>
                    <a:pt x="33" y="2646"/>
                  </a:lnTo>
                  <a:lnTo>
                    <a:pt x="41" y="2644"/>
                  </a:lnTo>
                  <a:lnTo>
                    <a:pt x="47" y="2641"/>
                  </a:lnTo>
                  <a:lnTo>
                    <a:pt x="54" y="2637"/>
                  </a:lnTo>
                  <a:lnTo>
                    <a:pt x="58" y="2634"/>
                  </a:lnTo>
                  <a:lnTo>
                    <a:pt x="63" y="2629"/>
                  </a:lnTo>
                  <a:lnTo>
                    <a:pt x="68" y="2624"/>
                  </a:lnTo>
                  <a:lnTo>
                    <a:pt x="69" y="2619"/>
                  </a:lnTo>
                  <a:lnTo>
                    <a:pt x="71" y="2610"/>
                  </a:lnTo>
                  <a:lnTo>
                    <a:pt x="73" y="2600"/>
                  </a:lnTo>
                  <a:lnTo>
                    <a:pt x="75" y="2596"/>
                  </a:lnTo>
                  <a:lnTo>
                    <a:pt x="76" y="2593"/>
                  </a:lnTo>
                  <a:lnTo>
                    <a:pt x="80" y="2591"/>
                  </a:lnTo>
                  <a:lnTo>
                    <a:pt x="85" y="2591"/>
                  </a:lnTo>
                  <a:lnTo>
                    <a:pt x="89" y="2592"/>
                  </a:lnTo>
                  <a:lnTo>
                    <a:pt x="94" y="2591"/>
                  </a:lnTo>
                  <a:lnTo>
                    <a:pt x="98" y="2588"/>
                  </a:lnTo>
                  <a:lnTo>
                    <a:pt x="101" y="2586"/>
                  </a:lnTo>
                  <a:lnTo>
                    <a:pt x="102" y="2581"/>
                  </a:lnTo>
                  <a:lnTo>
                    <a:pt x="105" y="2577"/>
                  </a:lnTo>
                  <a:lnTo>
                    <a:pt x="106" y="2571"/>
                  </a:lnTo>
                  <a:lnTo>
                    <a:pt x="106" y="2564"/>
                  </a:lnTo>
                  <a:lnTo>
                    <a:pt x="105" y="2547"/>
                  </a:lnTo>
                  <a:lnTo>
                    <a:pt x="104" y="2530"/>
                  </a:lnTo>
                  <a:lnTo>
                    <a:pt x="102" y="2515"/>
                  </a:lnTo>
                  <a:lnTo>
                    <a:pt x="100" y="2503"/>
                  </a:lnTo>
                  <a:lnTo>
                    <a:pt x="100" y="2498"/>
                  </a:lnTo>
                  <a:lnTo>
                    <a:pt x="100" y="2493"/>
                  </a:lnTo>
                  <a:lnTo>
                    <a:pt x="101" y="2489"/>
                  </a:lnTo>
                  <a:lnTo>
                    <a:pt x="102" y="2484"/>
                  </a:lnTo>
                  <a:lnTo>
                    <a:pt x="108" y="2474"/>
                  </a:lnTo>
                  <a:lnTo>
                    <a:pt x="117" y="2466"/>
                  </a:lnTo>
                  <a:lnTo>
                    <a:pt x="125" y="2458"/>
                  </a:lnTo>
                  <a:lnTo>
                    <a:pt x="131" y="2448"/>
                  </a:lnTo>
                  <a:lnTo>
                    <a:pt x="137" y="2436"/>
                  </a:lnTo>
                  <a:lnTo>
                    <a:pt x="140" y="2422"/>
                  </a:lnTo>
                  <a:lnTo>
                    <a:pt x="143" y="2414"/>
                  </a:lnTo>
                  <a:lnTo>
                    <a:pt x="146" y="2405"/>
                  </a:lnTo>
                  <a:lnTo>
                    <a:pt x="150" y="2397"/>
                  </a:lnTo>
                  <a:lnTo>
                    <a:pt x="155" y="2389"/>
                  </a:lnTo>
                  <a:lnTo>
                    <a:pt x="165" y="2372"/>
                  </a:lnTo>
                  <a:lnTo>
                    <a:pt x="175" y="2358"/>
                  </a:lnTo>
                  <a:lnTo>
                    <a:pt x="184" y="2342"/>
                  </a:lnTo>
                  <a:lnTo>
                    <a:pt x="194" y="2326"/>
                  </a:lnTo>
                  <a:lnTo>
                    <a:pt x="201" y="2308"/>
                  </a:lnTo>
                  <a:lnTo>
                    <a:pt x="208" y="2291"/>
                  </a:lnTo>
                  <a:lnTo>
                    <a:pt x="215" y="2275"/>
                  </a:lnTo>
                  <a:lnTo>
                    <a:pt x="220" y="2260"/>
                  </a:lnTo>
                  <a:lnTo>
                    <a:pt x="222" y="2247"/>
                  </a:lnTo>
                  <a:lnTo>
                    <a:pt x="222" y="2237"/>
                  </a:lnTo>
                  <a:lnTo>
                    <a:pt x="222" y="2232"/>
                  </a:lnTo>
                  <a:lnTo>
                    <a:pt x="220" y="2228"/>
                  </a:lnTo>
                  <a:lnTo>
                    <a:pt x="218" y="2226"/>
                  </a:lnTo>
                  <a:lnTo>
                    <a:pt x="214" y="2224"/>
                  </a:lnTo>
                  <a:lnTo>
                    <a:pt x="211" y="2222"/>
                  </a:lnTo>
                  <a:lnTo>
                    <a:pt x="206" y="2221"/>
                  </a:lnTo>
                  <a:lnTo>
                    <a:pt x="200" y="2220"/>
                  </a:lnTo>
                  <a:lnTo>
                    <a:pt x="194" y="2220"/>
                  </a:lnTo>
                  <a:lnTo>
                    <a:pt x="181" y="2220"/>
                  </a:lnTo>
                  <a:lnTo>
                    <a:pt x="173" y="2219"/>
                  </a:lnTo>
                  <a:lnTo>
                    <a:pt x="169" y="2218"/>
                  </a:lnTo>
                  <a:lnTo>
                    <a:pt x="167" y="2216"/>
                  </a:lnTo>
                  <a:lnTo>
                    <a:pt x="165" y="2214"/>
                  </a:lnTo>
                  <a:lnTo>
                    <a:pt x="164" y="2210"/>
                  </a:lnTo>
                  <a:lnTo>
                    <a:pt x="165" y="2208"/>
                  </a:lnTo>
                  <a:lnTo>
                    <a:pt x="167" y="2206"/>
                  </a:lnTo>
                  <a:lnTo>
                    <a:pt x="173" y="2202"/>
                  </a:lnTo>
                  <a:lnTo>
                    <a:pt x="178" y="2200"/>
                  </a:lnTo>
                  <a:lnTo>
                    <a:pt x="183" y="2196"/>
                  </a:lnTo>
                  <a:lnTo>
                    <a:pt x="186" y="2194"/>
                  </a:lnTo>
                  <a:lnTo>
                    <a:pt x="186" y="2193"/>
                  </a:lnTo>
                  <a:lnTo>
                    <a:pt x="186" y="2190"/>
                  </a:lnTo>
                  <a:lnTo>
                    <a:pt x="184" y="2188"/>
                  </a:lnTo>
                  <a:lnTo>
                    <a:pt x="182" y="2187"/>
                  </a:lnTo>
                  <a:lnTo>
                    <a:pt x="171" y="2177"/>
                  </a:lnTo>
                  <a:lnTo>
                    <a:pt x="159" y="2169"/>
                  </a:lnTo>
                  <a:lnTo>
                    <a:pt x="154" y="2163"/>
                  </a:lnTo>
                  <a:lnTo>
                    <a:pt x="149" y="2157"/>
                  </a:lnTo>
                  <a:lnTo>
                    <a:pt x="143" y="2149"/>
                  </a:lnTo>
                  <a:lnTo>
                    <a:pt x="138" y="2139"/>
                  </a:lnTo>
                  <a:lnTo>
                    <a:pt x="131" y="2118"/>
                  </a:lnTo>
                  <a:lnTo>
                    <a:pt x="125" y="2098"/>
                  </a:lnTo>
                  <a:lnTo>
                    <a:pt x="123" y="2089"/>
                  </a:lnTo>
                  <a:lnTo>
                    <a:pt x="120" y="2081"/>
                  </a:lnTo>
                  <a:lnTo>
                    <a:pt x="117" y="2075"/>
                  </a:lnTo>
                  <a:lnTo>
                    <a:pt x="113" y="2069"/>
                  </a:lnTo>
                  <a:lnTo>
                    <a:pt x="107" y="2062"/>
                  </a:lnTo>
                  <a:lnTo>
                    <a:pt x="104" y="2054"/>
                  </a:lnTo>
                  <a:lnTo>
                    <a:pt x="102" y="2050"/>
                  </a:lnTo>
                  <a:lnTo>
                    <a:pt x="102" y="2046"/>
                  </a:lnTo>
                  <a:lnTo>
                    <a:pt x="102" y="2043"/>
                  </a:lnTo>
                  <a:lnTo>
                    <a:pt x="104" y="2038"/>
                  </a:lnTo>
                  <a:lnTo>
                    <a:pt x="105" y="2035"/>
                  </a:lnTo>
                  <a:lnTo>
                    <a:pt x="105" y="2031"/>
                  </a:lnTo>
                  <a:lnTo>
                    <a:pt x="105" y="2027"/>
                  </a:lnTo>
                  <a:lnTo>
                    <a:pt x="102" y="2026"/>
                  </a:lnTo>
                  <a:lnTo>
                    <a:pt x="100" y="2025"/>
                  </a:lnTo>
                  <a:lnTo>
                    <a:pt x="98" y="2025"/>
                  </a:lnTo>
                  <a:lnTo>
                    <a:pt x="94" y="2025"/>
                  </a:lnTo>
                  <a:lnTo>
                    <a:pt x="91" y="2027"/>
                  </a:lnTo>
                  <a:lnTo>
                    <a:pt x="83" y="2031"/>
                  </a:lnTo>
                  <a:lnTo>
                    <a:pt x="77" y="2032"/>
                  </a:lnTo>
                  <a:lnTo>
                    <a:pt x="75" y="2031"/>
                  </a:lnTo>
                  <a:lnTo>
                    <a:pt x="73" y="2030"/>
                  </a:lnTo>
                  <a:lnTo>
                    <a:pt x="70" y="2027"/>
                  </a:lnTo>
                  <a:lnTo>
                    <a:pt x="68" y="2025"/>
                  </a:lnTo>
                  <a:lnTo>
                    <a:pt x="66" y="2018"/>
                  </a:lnTo>
                  <a:lnTo>
                    <a:pt x="63" y="2013"/>
                  </a:lnTo>
                  <a:lnTo>
                    <a:pt x="61" y="2011"/>
                  </a:lnTo>
                  <a:lnTo>
                    <a:pt x="57" y="2010"/>
                  </a:lnTo>
                  <a:lnTo>
                    <a:pt x="52" y="2008"/>
                  </a:lnTo>
                  <a:lnTo>
                    <a:pt x="47" y="2008"/>
                  </a:lnTo>
                  <a:lnTo>
                    <a:pt x="38" y="2008"/>
                  </a:lnTo>
                  <a:lnTo>
                    <a:pt x="32" y="2007"/>
                  </a:lnTo>
                  <a:lnTo>
                    <a:pt x="26" y="2005"/>
                  </a:lnTo>
                  <a:lnTo>
                    <a:pt x="20" y="2001"/>
                  </a:lnTo>
                  <a:lnTo>
                    <a:pt x="17" y="1998"/>
                  </a:lnTo>
                  <a:lnTo>
                    <a:pt x="13" y="1993"/>
                  </a:lnTo>
                  <a:lnTo>
                    <a:pt x="11" y="1987"/>
                  </a:lnTo>
                  <a:lnTo>
                    <a:pt x="10" y="1980"/>
                  </a:lnTo>
                  <a:lnTo>
                    <a:pt x="7" y="1967"/>
                  </a:lnTo>
                  <a:lnTo>
                    <a:pt x="7" y="1954"/>
                  </a:lnTo>
                  <a:lnTo>
                    <a:pt x="5" y="1943"/>
                  </a:lnTo>
                  <a:lnTo>
                    <a:pt x="3" y="1934"/>
                  </a:lnTo>
                  <a:lnTo>
                    <a:pt x="0" y="1928"/>
                  </a:lnTo>
                  <a:lnTo>
                    <a:pt x="0" y="1923"/>
                  </a:lnTo>
                  <a:lnTo>
                    <a:pt x="1" y="1917"/>
                  </a:lnTo>
                  <a:lnTo>
                    <a:pt x="4" y="1911"/>
                  </a:lnTo>
                  <a:lnTo>
                    <a:pt x="7" y="1900"/>
                  </a:lnTo>
                  <a:lnTo>
                    <a:pt x="11" y="1891"/>
                  </a:lnTo>
                  <a:lnTo>
                    <a:pt x="11" y="1881"/>
                  </a:lnTo>
                  <a:lnTo>
                    <a:pt x="10" y="1869"/>
                  </a:lnTo>
                  <a:lnTo>
                    <a:pt x="10" y="1857"/>
                  </a:lnTo>
                  <a:lnTo>
                    <a:pt x="10" y="1847"/>
                  </a:lnTo>
                  <a:lnTo>
                    <a:pt x="11" y="1842"/>
                  </a:lnTo>
                  <a:lnTo>
                    <a:pt x="12" y="1837"/>
                  </a:lnTo>
                  <a:lnTo>
                    <a:pt x="13" y="1833"/>
                  </a:lnTo>
                  <a:lnTo>
                    <a:pt x="16" y="1828"/>
                  </a:lnTo>
                  <a:lnTo>
                    <a:pt x="19" y="1824"/>
                  </a:lnTo>
                  <a:lnTo>
                    <a:pt x="23" y="1821"/>
                  </a:lnTo>
                  <a:lnTo>
                    <a:pt x="28" y="1819"/>
                  </a:lnTo>
                  <a:lnTo>
                    <a:pt x="32" y="1818"/>
                  </a:lnTo>
                  <a:lnTo>
                    <a:pt x="41" y="1817"/>
                  </a:lnTo>
                  <a:lnTo>
                    <a:pt x="47" y="1815"/>
                  </a:lnTo>
                  <a:lnTo>
                    <a:pt x="49" y="1811"/>
                  </a:lnTo>
                  <a:lnTo>
                    <a:pt x="52" y="1804"/>
                  </a:lnTo>
                  <a:lnTo>
                    <a:pt x="55" y="1796"/>
                  </a:lnTo>
                  <a:lnTo>
                    <a:pt x="60" y="1789"/>
                  </a:lnTo>
                  <a:lnTo>
                    <a:pt x="63" y="1785"/>
                  </a:lnTo>
                  <a:lnTo>
                    <a:pt x="68" y="1783"/>
                  </a:lnTo>
                  <a:lnTo>
                    <a:pt x="73" y="1780"/>
                  </a:lnTo>
                  <a:lnTo>
                    <a:pt x="80" y="1779"/>
                  </a:lnTo>
                  <a:lnTo>
                    <a:pt x="86" y="1777"/>
                  </a:lnTo>
                  <a:lnTo>
                    <a:pt x="92" y="1773"/>
                  </a:lnTo>
                  <a:lnTo>
                    <a:pt x="95" y="1768"/>
                  </a:lnTo>
                  <a:lnTo>
                    <a:pt x="98" y="1761"/>
                  </a:lnTo>
                  <a:lnTo>
                    <a:pt x="99" y="1755"/>
                  </a:lnTo>
                  <a:lnTo>
                    <a:pt x="100" y="1749"/>
                  </a:lnTo>
                  <a:lnTo>
                    <a:pt x="100" y="1743"/>
                  </a:lnTo>
                  <a:lnTo>
                    <a:pt x="99" y="1737"/>
                  </a:lnTo>
                  <a:lnTo>
                    <a:pt x="98" y="1734"/>
                  </a:lnTo>
                  <a:lnTo>
                    <a:pt x="95" y="1728"/>
                  </a:lnTo>
                  <a:lnTo>
                    <a:pt x="92" y="1723"/>
                  </a:lnTo>
                  <a:lnTo>
                    <a:pt x="88" y="1718"/>
                  </a:lnTo>
                  <a:lnTo>
                    <a:pt x="80" y="1708"/>
                  </a:lnTo>
                  <a:lnTo>
                    <a:pt x="73" y="1701"/>
                  </a:lnTo>
                  <a:lnTo>
                    <a:pt x="71" y="1697"/>
                  </a:lnTo>
                  <a:lnTo>
                    <a:pt x="69" y="1692"/>
                  </a:lnTo>
                  <a:lnTo>
                    <a:pt x="68" y="1685"/>
                  </a:lnTo>
                  <a:lnTo>
                    <a:pt x="68" y="1679"/>
                  </a:lnTo>
                  <a:lnTo>
                    <a:pt x="69" y="1671"/>
                  </a:lnTo>
                  <a:lnTo>
                    <a:pt x="71" y="1664"/>
                  </a:lnTo>
                  <a:lnTo>
                    <a:pt x="75" y="1658"/>
                  </a:lnTo>
                  <a:lnTo>
                    <a:pt x="80" y="1652"/>
                  </a:lnTo>
                  <a:lnTo>
                    <a:pt x="94" y="1639"/>
                  </a:lnTo>
                  <a:lnTo>
                    <a:pt x="110" y="1623"/>
                  </a:lnTo>
                  <a:lnTo>
                    <a:pt x="124" y="1610"/>
                  </a:lnTo>
                  <a:lnTo>
                    <a:pt x="136" y="1601"/>
                  </a:lnTo>
                  <a:lnTo>
                    <a:pt x="140" y="1598"/>
                  </a:lnTo>
                  <a:lnTo>
                    <a:pt x="145" y="1597"/>
                  </a:lnTo>
                  <a:lnTo>
                    <a:pt x="150" y="1598"/>
                  </a:lnTo>
                  <a:lnTo>
                    <a:pt x="155" y="1600"/>
                  </a:lnTo>
                  <a:lnTo>
                    <a:pt x="158" y="1602"/>
                  </a:lnTo>
                  <a:lnTo>
                    <a:pt x="163" y="1606"/>
                  </a:lnTo>
                  <a:lnTo>
                    <a:pt x="167" y="1609"/>
                  </a:lnTo>
                  <a:lnTo>
                    <a:pt x="170" y="1614"/>
                  </a:lnTo>
                  <a:lnTo>
                    <a:pt x="174" y="1620"/>
                  </a:lnTo>
                  <a:lnTo>
                    <a:pt x="178" y="1623"/>
                  </a:lnTo>
                  <a:lnTo>
                    <a:pt x="183" y="1627"/>
                  </a:lnTo>
                  <a:lnTo>
                    <a:pt x="189" y="1630"/>
                  </a:lnTo>
                  <a:lnTo>
                    <a:pt x="195" y="1632"/>
                  </a:lnTo>
                  <a:lnTo>
                    <a:pt x="202" y="1633"/>
                  </a:lnTo>
                  <a:lnTo>
                    <a:pt x="209" y="1632"/>
                  </a:lnTo>
                  <a:lnTo>
                    <a:pt x="215" y="1630"/>
                  </a:lnTo>
                  <a:lnTo>
                    <a:pt x="221" y="1627"/>
                  </a:lnTo>
                  <a:lnTo>
                    <a:pt x="226" y="1622"/>
                  </a:lnTo>
                  <a:lnTo>
                    <a:pt x="230" y="1617"/>
                  </a:lnTo>
                  <a:lnTo>
                    <a:pt x="233" y="1613"/>
                  </a:lnTo>
                  <a:lnTo>
                    <a:pt x="236" y="1608"/>
                  </a:lnTo>
                  <a:lnTo>
                    <a:pt x="239" y="1604"/>
                  </a:lnTo>
                  <a:lnTo>
                    <a:pt x="243" y="1603"/>
                  </a:lnTo>
                  <a:lnTo>
                    <a:pt x="247" y="1602"/>
                  </a:lnTo>
                  <a:lnTo>
                    <a:pt x="253" y="1602"/>
                  </a:lnTo>
                  <a:lnTo>
                    <a:pt x="257" y="1602"/>
                  </a:lnTo>
                  <a:lnTo>
                    <a:pt x="261" y="1602"/>
                  </a:lnTo>
                  <a:lnTo>
                    <a:pt x="263" y="1600"/>
                  </a:lnTo>
                  <a:lnTo>
                    <a:pt x="265" y="1596"/>
                  </a:lnTo>
                  <a:lnTo>
                    <a:pt x="268" y="1589"/>
                  </a:lnTo>
                  <a:lnTo>
                    <a:pt x="268" y="1585"/>
                  </a:lnTo>
                  <a:lnTo>
                    <a:pt x="270" y="1582"/>
                  </a:lnTo>
                  <a:lnTo>
                    <a:pt x="272" y="1578"/>
                  </a:lnTo>
                  <a:lnTo>
                    <a:pt x="275" y="1576"/>
                  </a:lnTo>
                  <a:lnTo>
                    <a:pt x="281" y="1571"/>
                  </a:lnTo>
                  <a:lnTo>
                    <a:pt x="288" y="1570"/>
                  </a:lnTo>
                  <a:lnTo>
                    <a:pt x="291" y="1569"/>
                  </a:lnTo>
                  <a:lnTo>
                    <a:pt x="295" y="1567"/>
                  </a:lnTo>
                  <a:lnTo>
                    <a:pt x="296" y="1566"/>
                  </a:lnTo>
                  <a:lnTo>
                    <a:pt x="299" y="1564"/>
                  </a:lnTo>
                  <a:lnTo>
                    <a:pt x="299" y="1560"/>
                  </a:lnTo>
                  <a:lnTo>
                    <a:pt x="299" y="1557"/>
                  </a:lnTo>
                  <a:lnTo>
                    <a:pt x="297" y="1552"/>
                  </a:lnTo>
                  <a:lnTo>
                    <a:pt x="295" y="1547"/>
                  </a:lnTo>
                  <a:lnTo>
                    <a:pt x="293" y="1535"/>
                  </a:lnTo>
                  <a:lnTo>
                    <a:pt x="290" y="1525"/>
                  </a:lnTo>
                  <a:lnTo>
                    <a:pt x="291" y="1515"/>
                  </a:lnTo>
                  <a:lnTo>
                    <a:pt x="293" y="1506"/>
                  </a:lnTo>
                  <a:lnTo>
                    <a:pt x="294" y="1496"/>
                  </a:lnTo>
                  <a:lnTo>
                    <a:pt x="294" y="1484"/>
                  </a:lnTo>
                  <a:lnTo>
                    <a:pt x="295" y="1472"/>
                  </a:lnTo>
                  <a:lnTo>
                    <a:pt x="299" y="1458"/>
                  </a:lnTo>
                  <a:lnTo>
                    <a:pt x="303" y="1447"/>
                  </a:lnTo>
                  <a:lnTo>
                    <a:pt x="307" y="1438"/>
                  </a:lnTo>
                  <a:lnTo>
                    <a:pt x="309" y="1433"/>
                  </a:lnTo>
                  <a:lnTo>
                    <a:pt x="310" y="1428"/>
                  </a:lnTo>
                  <a:lnTo>
                    <a:pt x="312" y="1422"/>
                  </a:lnTo>
                  <a:lnTo>
                    <a:pt x="312" y="1417"/>
                  </a:lnTo>
                  <a:lnTo>
                    <a:pt x="310" y="1403"/>
                  </a:lnTo>
                  <a:lnTo>
                    <a:pt x="307" y="1393"/>
                  </a:lnTo>
                  <a:lnTo>
                    <a:pt x="304" y="1388"/>
                  </a:lnTo>
                  <a:lnTo>
                    <a:pt x="301" y="1383"/>
                  </a:lnTo>
                  <a:lnTo>
                    <a:pt x="297" y="1380"/>
                  </a:lnTo>
                  <a:lnTo>
                    <a:pt x="293" y="1376"/>
                  </a:lnTo>
                  <a:lnTo>
                    <a:pt x="282" y="1368"/>
                  </a:lnTo>
                  <a:lnTo>
                    <a:pt x="275" y="1361"/>
                  </a:lnTo>
                  <a:lnTo>
                    <a:pt x="271" y="1356"/>
                  </a:lnTo>
                  <a:lnTo>
                    <a:pt x="269" y="1351"/>
                  </a:lnTo>
                  <a:lnTo>
                    <a:pt x="268" y="1345"/>
                  </a:lnTo>
                  <a:lnTo>
                    <a:pt x="268" y="1338"/>
                  </a:lnTo>
                  <a:lnTo>
                    <a:pt x="269" y="1321"/>
                  </a:lnTo>
                  <a:lnTo>
                    <a:pt x="269" y="1302"/>
                  </a:lnTo>
                  <a:lnTo>
                    <a:pt x="268" y="1294"/>
                  </a:lnTo>
                  <a:lnTo>
                    <a:pt x="268" y="1286"/>
                  </a:lnTo>
                  <a:lnTo>
                    <a:pt x="266" y="1279"/>
                  </a:lnTo>
                  <a:lnTo>
                    <a:pt x="265" y="1274"/>
                  </a:lnTo>
                  <a:lnTo>
                    <a:pt x="262" y="1269"/>
                  </a:lnTo>
                  <a:lnTo>
                    <a:pt x="258" y="1267"/>
                  </a:lnTo>
                  <a:lnTo>
                    <a:pt x="255" y="1266"/>
                  </a:lnTo>
                  <a:lnTo>
                    <a:pt x="250" y="1264"/>
                  </a:lnTo>
                  <a:lnTo>
                    <a:pt x="240" y="1264"/>
                  </a:lnTo>
                  <a:lnTo>
                    <a:pt x="231" y="1266"/>
                  </a:lnTo>
                  <a:lnTo>
                    <a:pt x="220" y="1266"/>
                  </a:lnTo>
                  <a:lnTo>
                    <a:pt x="208" y="1266"/>
                  </a:lnTo>
                  <a:lnTo>
                    <a:pt x="194" y="1263"/>
                  </a:lnTo>
                  <a:lnTo>
                    <a:pt x="178" y="1258"/>
                  </a:lnTo>
                  <a:lnTo>
                    <a:pt x="164" y="1251"/>
                  </a:lnTo>
                  <a:lnTo>
                    <a:pt x="154" y="1243"/>
                  </a:lnTo>
                  <a:lnTo>
                    <a:pt x="149" y="1239"/>
                  </a:lnTo>
                  <a:lnTo>
                    <a:pt x="145" y="1235"/>
                  </a:lnTo>
                  <a:lnTo>
                    <a:pt x="143" y="1231"/>
                  </a:lnTo>
                  <a:lnTo>
                    <a:pt x="140" y="1226"/>
                  </a:lnTo>
                  <a:lnTo>
                    <a:pt x="137" y="1219"/>
                  </a:lnTo>
                  <a:lnTo>
                    <a:pt x="134" y="1216"/>
                  </a:lnTo>
                  <a:lnTo>
                    <a:pt x="130" y="1214"/>
                  </a:lnTo>
                  <a:lnTo>
                    <a:pt x="121" y="1214"/>
                  </a:lnTo>
                  <a:lnTo>
                    <a:pt x="117" y="1214"/>
                  </a:lnTo>
                  <a:lnTo>
                    <a:pt x="113" y="1213"/>
                  </a:lnTo>
                  <a:lnTo>
                    <a:pt x="111" y="1212"/>
                  </a:lnTo>
                  <a:lnTo>
                    <a:pt x="108" y="1211"/>
                  </a:lnTo>
                  <a:lnTo>
                    <a:pt x="108" y="1209"/>
                  </a:lnTo>
                  <a:lnTo>
                    <a:pt x="108" y="1206"/>
                  </a:lnTo>
                  <a:lnTo>
                    <a:pt x="110" y="1203"/>
                  </a:lnTo>
                  <a:lnTo>
                    <a:pt x="112" y="1199"/>
                  </a:lnTo>
                  <a:lnTo>
                    <a:pt x="115" y="1195"/>
                  </a:lnTo>
                  <a:lnTo>
                    <a:pt x="118" y="1192"/>
                  </a:lnTo>
                  <a:lnTo>
                    <a:pt x="119" y="1188"/>
                  </a:lnTo>
                  <a:lnTo>
                    <a:pt x="119" y="1185"/>
                  </a:lnTo>
                  <a:lnTo>
                    <a:pt x="120" y="1178"/>
                  </a:lnTo>
                  <a:lnTo>
                    <a:pt x="120" y="1172"/>
                  </a:lnTo>
                  <a:lnTo>
                    <a:pt x="121" y="1169"/>
                  </a:lnTo>
                  <a:lnTo>
                    <a:pt x="121" y="1167"/>
                  </a:lnTo>
                  <a:lnTo>
                    <a:pt x="124" y="1166"/>
                  </a:lnTo>
                  <a:lnTo>
                    <a:pt x="125" y="1165"/>
                  </a:lnTo>
                  <a:lnTo>
                    <a:pt x="130" y="1166"/>
                  </a:lnTo>
                  <a:lnTo>
                    <a:pt x="136" y="1170"/>
                  </a:lnTo>
                  <a:lnTo>
                    <a:pt x="139" y="1173"/>
                  </a:lnTo>
                  <a:lnTo>
                    <a:pt x="143" y="1174"/>
                  </a:lnTo>
                  <a:lnTo>
                    <a:pt x="146" y="1174"/>
                  </a:lnTo>
                  <a:lnTo>
                    <a:pt x="149" y="1173"/>
                  </a:lnTo>
                  <a:lnTo>
                    <a:pt x="152" y="1172"/>
                  </a:lnTo>
                  <a:lnTo>
                    <a:pt x="155" y="1169"/>
                  </a:lnTo>
                  <a:lnTo>
                    <a:pt x="156" y="1165"/>
                  </a:lnTo>
                  <a:lnTo>
                    <a:pt x="156" y="1161"/>
                  </a:lnTo>
                  <a:lnTo>
                    <a:pt x="154" y="1150"/>
                  </a:lnTo>
                  <a:lnTo>
                    <a:pt x="151" y="1140"/>
                  </a:lnTo>
                  <a:lnTo>
                    <a:pt x="151" y="1135"/>
                  </a:lnTo>
                  <a:lnTo>
                    <a:pt x="152" y="1130"/>
                  </a:lnTo>
                  <a:lnTo>
                    <a:pt x="155" y="1128"/>
                  </a:lnTo>
                  <a:lnTo>
                    <a:pt x="159" y="1125"/>
                  </a:lnTo>
                  <a:lnTo>
                    <a:pt x="169" y="1124"/>
                  </a:lnTo>
                  <a:lnTo>
                    <a:pt x="177" y="1123"/>
                  </a:lnTo>
                  <a:lnTo>
                    <a:pt x="184" y="1121"/>
                  </a:lnTo>
                  <a:lnTo>
                    <a:pt x="193" y="1116"/>
                  </a:lnTo>
                  <a:lnTo>
                    <a:pt x="200" y="1110"/>
                  </a:lnTo>
                  <a:lnTo>
                    <a:pt x="208" y="1105"/>
                  </a:lnTo>
                  <a:lnTo>
                    <a:pt x="219" y="1102"/>
                  </a:lnTo>
                  <a:lnTo>
                    <a:pt x="234" y="1098"/>
                  </a:lnTo>
                  <a:lnTo>
                    <a:pt x="252" y="1096"/>
                  </a:lnTo>
                  <a:lnTo>
                    <a:pt x="268" y="1091"/>
                  </a:lnTo>
                  <a:lnTo>
                    <a:pt x="274" y="1087"/>
                  </a:lnTo>
                  <a:lnTo>
                    <a:pt x="280" y="1084"/>
                  </a:lnTo>
                  <a:lnTo>
                    <a:pt x="284" y="1080"/>
                  </a:lnTo>
                  <a:lnTo>
                    <a:pt x="288" y="1077"/>
                  </a:lnTo>
                  <a:lnTo>
                    <a:pt x="293" y="1067"/>
                  </a:lnTo>
                  <a:lnTo>
                    <a:pt x="296" y="1060"/>
                  </a:lnTo>
                  <a:lnTo>
                    <a:pt x="296" y="1056"/>
                  </a:lnTo>
                  <a:lnTo>
                    <a:pt x="296" y="1053"/>
                  </a:lnTo>
                  <a:lnTo>
                    <a:pt x="295" y="1050"/>
                  </a:lnTo>
                  <a:lnTo>
                    <a:pt x="293" y="1047"/>
                  </a:lnTo>
                  <a:lnTo>
                    <a:pt x="290" y="1044"/>
                  </a:lnTo>
                  <a:lnTo>
                    <a:pt x="288" y="1043"/>
                  </a:lnTo>
                  <a:lnTo>
                    <a:pt x="284" y="1043"/>
                  </a:lnTo>
                  <a:lnTo>
                    <a:pt x="280" y="1044"/>
                  </a:lnTo>
                  <a:lnTo>
                    <a:pt x="271" y="1046"/>
                  </a:lnTo>
                  <a:lnTo>
                    <a:pt x="263" y="1049"/>
                  </a:lnTo>
                  <a:lnTo>
                    <a:pt x="258" y="1049"/>
                  </a:lnTo>
                  <a:lnTo>
                    <a:pt x="253" y="1049"/>
                  </a:lnTo>
                  <a:lnTo>
                    <a:pt x="247" y="1049"/>
                  </a:lnTo>
                  <a:lnTo>
                    <a:pt x="241" y="1047"/>
                  </a:lnTo>
                  <a:lnTo>
                    <a:pt x="236" y="1044"/>
                  </a:lnTo>
                  <a:lnTo>
                    <a:pt x="230" y="1042"/>
                  </a:lnTo>
                  <a:lnTo>
                    <a:pt x="225" y="1040"/>
                  </a:lnTo>
                  <a:lnTo>
                    <a:pt x="221" y="1036"/>
                  </a:lnTo>
                  <a:lnTo>
                    <a:pt x="219" y="1031"/>
                  </a:lnTo>
                  <a:lnTo>
                    <a:pt x="217" y="1025"/>
                  </a:lnTo>
                  <a:lnTo>
                    <a:pt x="215" y="1017"/>
                  </a:lnTo>
                  <a:lnTo>
                    <a:pt x="214" y="1010"/>
                  </a:lnTo>
                  <a:lnTo>
                    <a:pt x="212" y="992"/>
                  </a:lnTo>
                  <a:lnTo>
                    <a:pt x="209" y="976"/>
                  </a:lnTo>
                  <a:lnTo>
                    <a:pt x="208" y="967"/>
                  </a:lnTo>
                  <a:lnTo>
                    <a:pt x="206" y="960"/>
                  </a:lnTo>
                  <a:lnTo>
                    <a:pt x="203" y="954"/>
                  </a:lnTo>
                  <a:lnTo>
                    <a:pt x="200" y="947"/>
                  </a:lnTo>
                  <a:lnTo>
                    <a:pt x="193" y="936"/>
                  </a:lnTo>
                  <a:lnTo>
                    <a:pt x="183" y="927"/>
                  </a:lnTo>
                  <a:lnTo>
                    <a:pt x="175" y="917"/>
                  </a:lnTo>
                  <a:lnTo>
                    <a:pt x="167" y="904"/>
                  </a:lnTo>
                  <a:lnTo>
                    <a:pt x="163" y="898"/>
                  </a:lnTo>
                  <a:lnTo>
                    <a:pt x="159" y="891"/>
                  </a:lnTo>
                  <a:lnTo>
                    <a:pt x="157" y="884"/>
                  </a:lnTo>
                  <a:lnTo>
                    <a:pt x="156" y="876"/>
                  </a:lnTo>
                  <a:lnTo>
                    <a:pt x="154" y="869"/>
                  </a:lnTo>
                  <a:lnTo>
                    <a:pt x="150" y="858"/>
                  </a:lnTo>
                  <a:lnTo>
                    <a:pt x="145" y="848"/>
                  </a:lnTo>
                  <a:lnTo>
                    <a:pt x="139" y="836"/>
                  </a:lnTo>
                  <a:lnTo>
                    <a:pt x="127" y="815"/>
                  </a:lnTo>
                  <a:lnTo>
                    <a:pt x="117" y="797"/>
                  </a:lnTo>
                  <a:lnTo>
                    <a:pt x="106" y="783"/>
                  </a:lnTo>
                  <a:lnTo>
                    <a:pt x="96" y="770"/>
                  </a:lnTo>
                  <a:lnTo>
                    <a:pt x="87" y="758"/>
                  </a:lnTo>
                  <a:lnTo>
                    <a:pt x="77" y="750"/>
                  </a:lnTo>
                  <a:lnTo>
                    <a:pt x="73" y="745"/>
                  </a:lnTo>
                  <a:lnTo>
                    <a:pt x="69" y="740"/>
                  </a:lnTo>
                  <a:lnTo>
                    <a:pt x="66" y="735"/>
                  </a:lnTo>
                  <a:lnTo>
                    <a:pt x="64" y="730"/>
                  </a:lnTo>
                  <a:lnTo>
                    <a:pt x="63" y="724"/>
                  </a:lnTo>
                  <a:lnTo>
                    <a:pt x="63" y="718"/>
                  </a:lnTo>
                  <a:lnTo>
                    <a:pt x="66" y="712"/>
                  </a:lnTo>
                  <a:lnTo>
                    <a:pt x="68" y="706"/>
                  </a:lnTo>
                  <a:lnTo>
                    <a:pt x="73" y="700"/>
                  </a:lnTo>
                  <a:lnTo>
                    <a:pt x="76" y="696"/>
                  </a:lnTo>
                  <a:lnTo>
                    <a:pt x="80" y="693"/>
                  </a:lnTo>
                  <a:lnTo>
                    <a:pt x="83" y="690"/>
                  </a:lnTo>
                  <a:lnTo>
                    <a:pt x="92" y="688"/>
                  </a:lnTo>
                  <a:lnTo>
                    <a:pt x="100" y="686"/>
                  </a:lnTo>
                  <a:lnTo>
                    <a:pt x="104" y="684"/>
                  </a:lnTo>
                  <a:lnTo>
                    <a:pt x="107" y="682"/>
                  </a:lnTo>
                  <a:lnTo>
                    <a:pt x="110" y="677"/>
                  </a:lnTo>
                  <a:lnTo>
                    <a:pt x="111" y="674"/>
                  </a:lnTo>
                  <a:lnTo>
                    <a:pt x="111" y="669"/>
                  </a:lnTo>
                  <a:lnTo>
                    <a:pt x="110" y="664"/>
                  </a:lnTo>
                  <a:lnTo>
                    <a:pt x="107" y="659"/>
                  </a:lnTo>
                  <a:lnTo>
                    <a:pt x="102" y="656"/>
                  </a:lnTo>
                  <a:lnTo>
                    <a:pt x="94" y="649"/>
                  </a:lnTo>
                  <a:lnTo>
                    <a:pt x="87" y="640"/>
                  </a:lnTo>
                  <a:lnTo>
                    <a:pt x="85" y="637"/>
                  </a:lnTo>
                  <a:lnTo>
                    <a:pt x="83" y="631"/>
                  </a:lnTo>
                  <a:lnTo>
                    <a:pt x="83" y="626"/>
                  </a:lnTo>
                  <a:lnTo>
                    <a:pt x="86" y="620"/>
                  </a:lnTo>
                  <a:lnTo>
                    <a:pt x="87" y="615"/>
                  </a:lnTo>
                  <a:lnTo>
                    <a:pt x="87" y="611"/>
                  </a:lnTo>
                  <a:lnTo>
                    <a:pt x="86" y="606"/>
                  </a:lnTo>
                  <a:lnTo>
                    <a:pt x="85" y="601"/>
                  </a:lnTo>
                  <a:lnTo>
                    <a:pt x="79" y="594"/>
                  </a:lnTo>
                  <a:lnTo>
                    <a:pt x="74" y="586"/>
                  </a:lnTo>
                  <a:lnTo>
                    <a:pt x="73" y="581"/>
                  </a:lnTo>
                  <a:lnTo>
                    <a:pt x="71" y="576"/>
                  </a:lnTo>
                  <a:lnTo>
                    <a:pt x="73" y="570"/>
                  </a:lnTo>
                  <a:lnTo>
                    <a:pt x="75" y="564"/>
                  </a:lnTo>
                  <a:lnTo>
                    <a:pt x="79" y="558"/>
                  </a:lnTo>
                  <a:lnTo>
                    <a:pt x="82" y="554"/>
                  </a:lnTo>
                  <a:lnTo>
                    <a:pt x="87" y="548"/>
                  </a:lnTo>
                  <a:lnTo>
                    <a:pt x="93" y="543"/>
                  </a:lnTo>
                  <a:lnTo>
                    <a:pt x="99" y="539"/>
                  </a:lnTo>
                  <a:lnTo>
                    <a:pt x="105" y="537"/>
                  </a:lnTo>
                  <a:lnTo>
                    <a:pt x="110" y="536"/>
                  </a:lnTo>
                  <a:lnTo>
                    <a:pt x="115" y="535"/>
                  </a:lnTo>
                  <a:lnTo>
                    <a:pt x="129" y="535"/>
                  </a:lnTo>
                  <a:lnTo>
                    <a:pt x="148" y="537"/>
                  </a:lnTo>
                  <a:lnTo>
                    <a:pt x="164" y="539"/>
                  </a:lnTo>
                  <a:lnTo>
                    <a:pt x="174" y="539"/>
                  </a:lnTo>
                  <a:lnTo>
                    <a:pt x="176" y="537"/>
                  </a:lnTo>
                  <a:lnTo>
                    <a:pt x="177" y="535"/>
                  </a:lnTo>
                  <a:lnTo>
                    <a:pt x="177" y="530"/>
                  </a:lnTo>
                  <a:lnTo>
                    <a:pt x="177" y="525"/>
                  </a:lnTo>
                  <a:lnTo>
                    <a:pt x="175" y="506"/>
                  </a:lnTo>
                  <a:lnTo>
                    <a:pt x="171" y="481"/>
                  </a:lnTo>
                  <a:lnTo>
                    <a:pt x="168" y="456"/>
                  </a:lnTo>
                  <a:lnTo>
                    <a:pt x="167" y="440"/>
                  </a:lnTo>
                  <a:lnTo>
                    <a:pt x="167" y="425"/>
                  </a:lnTo>
                  <a:lnTo>
                    <a:pt x="170" y="407"/>
                  </a:lnTo>
                  <a:lnTo>
                    <a:pt x="174" y="390"/>
                  </a:lnTo>
                  <a:lnTo>
                    <a:pt x="180" y="373"/>
                  </a:lnTo>
                  <a:lnTo>
                    <a:pt x="184" y="366"/>
                  </a:lnTo>
                  <a:lnTo>
                    <a:pt x="188" y="360"/>
                  </a:lnTo>
                  <a:lnTo>
                    <a:pt x="193" y="354"/>
                  </a:lnTo>
                  <a:lnTo>
                    <a:pt x="199" y="350"/>
                  </a:lnTo>
                  <a:lnTo>
                    <a:pt x="205" y="347"/>
                  </a:lnTo>
                  <a:lnTo>
                    <a:pt x="211" y="344"/>
                  </a:lnTo>
                  <a:lnTo>
                    <a:pt x="217" y="343"/>
                  </a:lnTo>
                  <a:lnTo>
                    <a:pt x="224" y="342"/>
                  </a:lnTo>
                  <a:lnTo>
                    <a:pt x="236" y="340"/>
                  </a:lnTo>
                  <a:lnTo>
                    <a:pt x="244" y="336"/>
                  </a:lnTo>
                  <a:lnTo>
                    <a:pt x="247" y="334"/>
                  </a:lnTo>
                  <a:lnTo>
                    <a:pt x="250" y="330"/>
                  </a:lnTo>
                  <a:lnTo>
                    <a:pt x="252" y="327"/>
                  </a:lnTo>
                  <a:lnTo>
                    <a:pt x="252" y="322"/>
                  </a:lnTo>
                  <a:lnTo>
                    <a:pt x="252" y="310"/>
                  </a:lnTo>
                  <a:lnTo>
                    <a:pt x="252" y="296"/>
                  </a:lnTo>
                  <a:lnTo>
                    <a:pt x="252" y="289"/>
                  </a:lnTo>
                  <a:lnTo>
                    <a:pt x="253" y="283"/>
                  </a:lnTo>
                  <a:lnTo>
                    <a:pt x="256" y="277"/>
                  </a:lnTo>
                  <a:lnTo>
                    <a:pt x="258" y="272"/>
                  </a:lnTo>
                  <a:lnTo>
                    <a:pt x="263" y="270"/>
                  </a:lnTo>
                  <a:lnTo>
                    <a:pt x="268" y="266"/>
                  </a:lnTo>
                  <a:lnTo>
                    <a:pt x="274" y="265"/>
                  </a:lnTo>
                  <a:lnTo>
                    <a:pt x="280" y="264"/>
                  </a:lnTo>
                  <a:lnTo>
                    <a:pt x="291" y="262"/>
                  </a:lnTo>
                  <a:lnTo>
                    <a:pt x="303" y="264"/>
                  </a:lnTo>
                  <a:lnTo>
                    <a:pt x="315" y="266"/>
                  </a:lnTo>
                  <a:lnTo>
                    <a:pt x="326" y="266"/>
                  </a:lnTo>
                  <a:lnTo>
                    <a:pt x="331" y="265"/>
                  </a:lnTo>
                  <a:lnTo>
                    <a:pt x="335" y="264"/>
                  </a:lnTo>
                  <a:lnTo>
                    <a:pt x="339" y="261"/>
                  </a:lnTo>
                  <a:lnTo>
                    <a:pt x="344" y="259"/>
                  </a:lnTo>
                  <a:lnTo>
                    <a:pt x="351" y="252"/>
                  </a:lnTo>
                  <a:lnTo>
                    <a:pt x="357" y="247"/>
                  </a:lnTo>
                  <a:lnTo>
                    <a:pt x="359" y="246"/>
                  </a:lnTo>
                  <a:lnTo>
                    <a:pt x="363" y="245"/>
                  </a:lnTo>
                  <a:lnTo>
                    <a:pt x="365" y="246"/>
                  </a:lnTo>
                  <a:lnTo>
                    <a:pt x="367" y="247"/>
                  </a:lnTo>
                  <a:lnTo>
                    <a:pt x="370" y="249"/>
                  </a:lnTo>
                  <a:lnTo>
                    <a:pt x="371" y="252"/>
                  </a:lnTo>
                  <a:lnTo>
                    <a:pt x="372" y="255"/>
                  </a:lnTo>
                  <a:lnTo>
                    <a:pt x="371" y="258"/>
                  </a:lnTo>
                  <a:lnTo>
                    <a:pt x="369" y="265"/>
                  </a:lnTo>
                  <a:lnTo>
                    <a:pt x="365" y="271"/>
                  </a:lnTo>
                  <a:lnTo>
                    <a:pt x="364" y="274"/>
                  </a:lnTo>
                  <a:lnTo>
                    <a:pt x="363" y="278"/>
                  </a:lnTo>
                  <a:lnTo>
                    <a:pt x="363" y="284"/>
                  </a:lnTo>
                  <a:lnTo>
                    <a:pt x="363" y="289"/>
                  </a:lnTo>
                  <a:lnTo>
                    <a:pt x="364" y="300"/>
                  </a:lnTo>
                  <a:lnTo>
                    <a:pt x="367" y="310"/>
                  </a:lnTo>
                  <a:lnTo>
                    <a:pt x="372" y="321"/>
                  </a:lnTo>
                  <a:lnTo>
                    <a:pt x="377" y="331"/>
                  </a:lnTo>
                  <a:lnTo>
                    <a:pt x="382" y="343"/>
                  </a:lnTo>
                  <a:lnTo>
                    <a:pt x="385" y="356"/>
                  </a:lnTo>
                  <a:lnTo>
                    <a:pt x="387" y="369"/>
                  </a:lnTo>
                  <a:lnTo>
                    <a:pt x="385" y="380"/>
                  </a:lnTo>
                  <a:lnTo>
                    <a:pt x="384" y="388"/>
                  </a:lnTo>
                  <a:lnTo>
                    <a:pt x="383" y="397"/>
                  </a:lnTo>
                  <a:lnTo>
                    <a:pt x="382" y="409"/>
                  </a:lnTo>
                  <a:lnTo>
                    <a:pt x="382" y="422"/>
                  </a:lnTo>
                  <a:lnTo>
                    <a:pt x="382" y="435"/>
                  </a:lnTo>
                  <a:lnTo>
                    <a:pt x="382" y="444"/>
                  </a:lnTo>
                  <a:lnTo>
                    <a:pt x="382" y="461"/>
                  </a:lnTo>
                  <a:lnTo>
                    <a:pt x="382" y="479"/>
                  </a:lnTo>
                  <a:lnTo>
                    <a:pt x="382" y="482"/>
                  </a:lnTo>
                  <a:lnTo>
                    <a:pt x="383" y="486"/>
                  </a:lnTo>
                  <a:lnTo>
                    <a:pt x="384" y="487"/>
                  </a:lnTo>
                  <a:lnTo>
                    <a:pt x="387" y="488"/>
                  </a:lnTo>
                  <a:lnTo>
                    <a:pt x="392" y="489"/>
                  </a:lnTo>
                  <a:lnTo>
                    <a:pt x="402" y="488"/>
                  </a:lnTo>
                  <a:lnTo>
                    <a:pt x="419" y="486"/>
                  </a:lnTo>
                  <a:lnTo>
                    <a:pt x="440" y="483"/>
                  </a:lnTo>
                  <a:lnTo>
                    <a:pt x="451" y="482"/>
                  </a:lnTo>
                  <a:lnTo>
                    <a:pt x="461" y="482"/>
                  </a:lnTo>
                  <a:lnTo>
                    <a:pt x="471" y="483"/>
                  </a:lnTo>
                  <a:lnTo>
                    <a:pt x="477" y="486"/>
                  </a:lnTo>
                  <a:lnTo>
                    <a:pt x="483" y="488"/>
                  </a:lnTo>
                  <a:lnTo>
                    <a:pt x="486" y="491"/>
                  </a:lnTo>
                  <a:lnTo>
                    <a:pt x="490" y="492"/>
                  </a:lnTo>
                  <a:lnTo>
                    <a:pt x="494" y="492"/>
                  </a:lnTo>
                  <a:lnTo>
                    <a:pt x="496" y="491"/>
                  </a:lnTo>
                  <a:lnTo>
                    <a:pt x="498" y="488"/>
                  </a:lnTo>
                  <a:lnTo>
                    <a:pt x="499" y="485"/>
                  </a:lnTo>
                  <a:lnTo>
                    <a:pt x="502" y="481"/>
                  </a:lnTo>
                  <a:lnTo>
                    <a:pt x="504" y="472"/>
                  </a:lnTo>
                  <a:lnTo>
                    <a:pt x="507" y="466"/>
                  </a:lnTo>
                  <a:lnTo>
                    <a:pt x="509" y="463"/>
                  </a:lnTo>
                  <a:lnTo>
                    <a:pt x="511" y="462"/>
                  </a:lnTo>
                  <a:lnTo>
                    <a:pt x="515" y="461"/>
                  </a:lnTo>
                  <a:lnTo>
                    <a:pt x="518" y="461"/>
                  </a:lnTo>
                  <a:lnTo>
                    <a:pt x="523" y="461"/>
                  </a:lnTo>
                  <a:lnTo>
                    <a:pt x="527" y="460"/>
                  </a:lnTo>
                  <a:lnTo>
                    <a:pt x="529" y="459"/>
                  </a:lnTo>
                  <a:lnTo>
                    <a:pt x="532" y="455"/>
                  </a:lnTo>
                  <a:lnTo>
                    <a:pt x="532" y="453"/>
                  </a:lnTo>
                  <a:lnTo>
                    <a:pt x="532" y="449"/>
                  </a:lnTo>
                  <a:lnTo>
                    <a:pt x="530" y="447"/>
                  </a:lnTo>
                  <a:lnTo>
                    <a:pt x="529" y="443"/>
                  </a:lnTo>
                  <a:lnTo>
                    <a:pt x="527" y="441"/>
                  </a:lnTo>
                  <a:lnTo>
                    <a:pt x="524" y="437"/>
                  </a:lnTo>
                  <a:lnTo>
                    <a:pt x="524" y="435"/>
                  </a:lnTo>
                  <a:lnTo>
                    <a:pt x="523" y="431"/>
                  </a:lnTo>
                  <a:lnTo>
                    <a:pt x="524" y="429"/>
                  </a:lnTo>
                  <a:lnTo>
                    <a:pt x="527" y="426"/>
                  </a:lnTo>
                  <a:lnTo>
                    <a:pt x="530" y="425"/>
                  </a:lnTo>
                  <a:lnTo>
                    <a:pt x="535" y="423"/>
                  </a:lnTo>
                  <a:lnTo>
                    <a:pt x="542" y="422"/>
                  </a:lnTo>
                  <a:lnTo>
                    <a:pt x="549" y="418"/>
                  </a:lnTo>
                  <a:lnTo>
                    <a:pt x="559" y="413"/>
                  </a:lnTo>
                  <a:lnTo>
                    <a:pt x="568" y="409"/>
                  </a:lnTo>
                  <a:lnTo>
                    <a:pt x="589" y="396"/>
                  </a:lnTo>
                  <a:lnTo>
                    <a:pt x="606" y="382"/>
                  </a:lnTo>
                  <a:lnTo>
                    <a:pt x="622" y="369"/>
                  </a:lnTo>
                  <a:lnTo>
                    <a:pt x="637" y="356"/>
                  </a:lnTo>
                  <a:lnTo>
                    <a:pt x="652" y="344"/>
                  </a:lnTo>
                  <a:lnTo>
                    <a:pt x="665" y="336"/>
                  </a:lnTo>
                  <a:lnTo>
                    <a:pt x="671" y="333"/>
                  </a:lnTo>
                  <a:lnTo>
                    <a:pt x="677" y="330"/>
                  </a:lnTo>
                  <a:lnTo>
                    <a:pt x="683" y="329"/>
                  </a:lnTo>
                  <a:lnTo>
                    <a:pt x="688" y="329"/>
                  </a:lnTo>
                  <a:lnTo>
                    <a:pt x="693" y="330"/>
                  </a:lnTo>
                  <a:lnTo>
                    <a:pt x="698" y="333"/>
                  </a:lnTo>
                  <a:lnTo>
                    <a:pt x="702" y="337"/>
                  </a:lnTo>
                  <a:lnTo>
                    <a:pt x="705" y="343"/>
                  </a:lnTo>
                  <a:lnTo>
                    <a:pt x="711" y="355"/>
                  </a:lnTo>
                  <a:lnTo>
                    <a:pt x="715" y="366"/>
                  </a:lnTo>
                  <a:lnTo>
                    <a:pt x="718" y="374"/>
                  </a:lnTo>
                  <a:lnTo>
                    <a:pt x="722" y="384"/>
                  </a:lnTo>
                  <a:lnTo>
                    <a:pt x="725" y="387"/>
                  </a:lnTo>
                  <a:lnTo>
                    <a:pt x="729" y="390"/>
                  </a:lnTo>
                  <a:lnTo>
                    <a:pt x="734" y="391"/>
                  </a:lnTo>
                  <a:lnTo>
                    <a:pt x="740" y="391"/>
                  </a:lnTo>
                  <a:lnTo>
                    <a:pt x="744" y="390"/>
                  </a:lnTo>
                  <a:lnTo>
                    <a:pt x="750" y="386"/>
                  </a:lnTo>
                  <a:lnTo>
                    <a:pt x="755" y="382"/>
                  </a:lnTo>
                  <a:lnTo>
                    <a:pt x="760" y="378"/>
                  </a:lnTo>
                  <a:lnTo>
                    <a:pt x="767" y="367"/>
                  </a:lnTo>
                  <a:lnTo>
                    <a:pt x="774" y="357"/>
                  </a:lnTo>
                  <a:lnTo>
                    <a:pt x="782" y="349"/>
                  </a:lnTo>
                  <a:lnTo>
                    <a:pt x="790" y="342"/>
                  </a:lnTo>
                  <a:lnTo>
                    <a:pt x="793" y="338"/>
                  </a:lnTo>
                  <a:lnTo>
                    <a:pt x="797" y="333"/>
                  </a:lnTo>
                  <a:lnTo>
                    <a:pt x="800" y="325"/>
                  </a:lnTo>
                  <a:lnTo>
                    <a:pt x="804" y="317"/>
                  </a:lnTo>
                  <a:lnTo>
                    <a:pt x="807" y="309"/>
                  </a:lnTo>
                  <a:lnTo>
                    <a:pt x="811" y="300"/>
                  </a:lnTo>
                  <a:lnTo>
                    <a:pt x="816" y="293"/>
                  </a:lnTo>
                  <a:lnTo>
                    <a:pt x="820" y="287"/>
                  </a:lnTo>
                  <a:lnTo>
                    <a:pt x="826" y="281"/>
                  </a:lnTo>
                  <a:lnTo>
                    <a:pt x="832" y="279"/>
                  </a:lnTo>
                  <a:lnTo>
                    <a:pt x="838" y="277"/>
                  </a:lnTo>
                  <a:lnTo>
                    <a:pt x="843" y="278"/>
                  </a:lnTo>
                  <a:lnTo>
                    <a:pt x="847" y="279"/>
                  </a:lnTo>
                  <a:lnTo>
                    <a:pt x="850" y="283"/>
                  </a:lnTo>
                  <a:lnTo>
                    <a:pt x="853" y="286"/>
                  </a:lnTo>
                  <a:lnTo>
                    <a:pt x="854" y="292"/>
                  </a:lnTo>
                  <a:lnTo>
                    <a:pt x="855" y="303"/>
                  </a:lnTo>
                  <a:lnTo>
                    <a:pt x="857" y="311"/>
                  </a:lnTo>
                  <a:lnTo>
                    <a:pt x="860" y="312"/>
                  </a:lnTo>
                  <a:lnTo>
                    <a:pt x="862" y="312"/>
                  </a:lnTo>
                  <a:lnTo>
                    <a:pt x="864" y="311"/>
                  </a:lnTo>
                  <a:lnTo>
                    <a:pt x="867" y="309"/>
                  </a:lnTo>
                  <a:lnTo>
                    <a:pt x="870" y="305"/>
                  </a:lnTo>
                  <a:lnTo>
                    <a:pt x="873" y="303"/>
                  </a:lnTo>
                  <a:lnTo>
                    <a:pt x="875" y="300"/>
                  </a:lnTo>
                  <a:lnTo>
                    <a:pt x="879" y="299"/>
                  </a:lnTo>
                  <a:lnTo>
                    <a:pt x="882" y="299"/>
                  </a:lnTo>
                  <a:lnTo>
                    <a:pt x="886" y="300"/>
                  </a:lnTo>
                  <a:lnTo>
                    <a:pt x="889" y="302"/>
                  </a:lnTo>
                  <a:lnTo>
                    <a:pt x="894" y="303"/>
                  </a:lnTo>
                  <a:lnTo>
                    <a:pt x="900" y="305"/>
                  </a:lnTo>
                  <a:lnTo>
                    <a:pt x="906" y="306"/>
                  </a:lnTo>
                  <a:lnTo>
                    <a:pt x="912" y="306"/>
                  </a:lnTo>
                  <a:lnTo>
                    <a:pt x="918" y="306"/>
                  </a:lnTo>
                  <a:lnTo>
                    <a:pt x="931" y="304"/>
                  </a:lnTo>
                  <a:lnTo>
                    <a:pt x="944" y="302"/>
                  </a:lnTo>
                  <a:lnTo>
                    <a:pt x="956" y="298"/>
                  </a:lnTo>
                  <a:lnTo>
                    <a:pt x="967" y="292"/>
                  </a:lnTo>
                  <a:lnTo>
                    <a:pt x="976" y="285"/>
                  </a:lnTo>
                  <a:lnTo>
                    <a:pt x="986" y="279"/>
                  </a:lnTo>
                  <a:lnTo>
                    <a:pt x="995" y="274"/>
                  </a:lnTo>
                  <a:lnTo>
                    <a:pt x="1003" y="268"/>
                  </a:lnTo>
                  <a:lnTo>
                    <a:pt x="1006" y="265"/>
                  </a:lnTo>
                  <a:lnTo>
                    <a:pt x="1007" y="261"/>
                  </a:lnTo>
                  <a:lnTo>
                    <a:pt x="1007" y="256"/>
                  </a:lnTo>
                  <a:lnTo>
                    <a:pt x="1005" y="251"/>
                  </a:lnTo>
                  <a:lnTo>
                    <a:pt x="999" y="239"/>
                  </a:lnTo>
                  <a:lnTo>
                    <a:pt x="992" y="227"/>
                  </a:lnTo>
                  <a:lnTo>
                    <a:pt x="986" y="214"/>
                  </a:lnTo>
                  <a:lnTo>
                    <a:pt x="981" y="201"/>
                  </a:lnTo>
                  <a:lnTo>
                    <a:pt x="980" y="195"/>
                  </a:lnTo>
                  <a:lnTo>
                    <a:pt x="979" y="190"/>
                  </a:lnTo>
                  <a:lnTo>
                    <a:pt x="979" y="186"/>
                  </a:lnTo>
                  <a:lnTo>
                    <a:pt x="980" y="184"/>
                  </a:lnTo>
                  <a:lnTo>
                    <a:pt x="982" y="183"/>
                  </a:lnTo>
                  <a:lnTo>
                    <a:pt x="984" y="182"/>
                  </a:lnTo>
                  <a:lnTo>
                    <a:pt x="988" y="183"/>
                  </a:lnTo>
                  <a:lnTo>
                    <a:pt x="993" y="184"/>
                  </a:lnTo>
                  <a:lnTo>
                    <a:pt x="996" y="186"/>
                  </a:lnTo>
                  <a:lnTo>
                    <a:pt x="1001" y="188"/>
                  </a:lnTo>
                  <a:lnTo>
                    <a:pt x="1005" y="188"/>
                  </a:lnTo>
                  <a:lnTo>
                    <a:pt x="1007" y="186"/>
                  </a:lnTo>
                  <a:lnTo>
                    <a:pt x="1009" y="185"/>
                  </a:lnTo>
                  <a:lnTo>
                    <a:pt x="1011" y="183"/>
                  </a:lnTo>
                  <a:lnTo>
                    <a:pt x="1012" y="179"/>
                  </a:lnTo>
                  <a:lnTo>
                    <a:pt x="1011" y="173"/>
                  </a:lnTo>
                  <a:lnTo>
                    <a:pt x="1007" y="163"/>
                  </a:lnTo>
                  <a:lnTo>
                    <a:pt x="1003" y="152"/>
                  </a:lnTo>
                  <a:lnTo>
                    <a:pt x="1000" y="140"/>
                  </a:lnTo>
                  <a:lnTo>
                    <a:pt x="999" y="123"/>
                  </a:lnTo>
                  <a:lnTo>
                    <a:pt x="1000" y="114"/>
                  </a:lnTo>
                  <a:lnTo>
                    <a:pt x="1002" y="107"/>
                  </a:lnTo>
                  <a:lnTo>
                    <a:pt x="1005" y="101"/>
                  </a:lnTo>
                  <a:lnTo>
                    <a:pt x="1009" y="96"/>
                  </a:lnTo>
                  <a:lnTo>
                    <a:pt x="1020" y="88"/>
                  </a:lnTo>
                  <a:lnTo>
                    <a:pt x="1032" y="79"/>
                  </a:lnTo>
                  <a:lnTo>
                    <a:pt x="1039" y="76"/>
                  </a:lnTo>
                  <a:lnTo>
                    <a:pt x="1045" y="73"/>
                  </a:lnTo>
                  <a:lnTo>
                    <a:pt x="1051" y="71"/>
                  </a:lnTo>
                  <a:lnTo>
                    <a:pt x="1058" y="70"/>
                  </a:lnTo>
                  <a:lnTo>
                    <a:pt x="1074" y="67"/>
                  </a:lnTo>
                  <a:lnTo>
                    <a:pt x="1093" y="69"/>
                  </a:lnTo>
                  <a:lnTo>
                    <a:pt x="1103" y="69"/>
                  </a:lnTo>
                  <a:lnTo>
                    <a:pt x="1116" y="69"/>
                  </a:lnTo>
                  <a:lnTo>
                    <a:pt x="1128" y="67"/>
                  </a:lnTo>
                  <a:lnTo>
                    <a:pt x="1140" y="65"/>
                  </a:lnTo>
                  <a:lnTo>
                    <a:pt x="1151" y="63"/>
                  </a:lnTo>
                  <a:lnTo>
                    <a:pt x="1160" y="59"/>
                  </a:lnTo>
                  <a:lnTo>
                    <a:pt x="1164" y="57"/>
                  </a:lnTo>
                  <a:lnTo>
                    <a:pt x="1168" y="54"/>
                  </a:lnTo>
                  <a:lnTo>
                    <a:pt x="1170" y="52"/>
                  </a:lnTo>
                  <a:lnTo>
                    <a:pt x="1171" y="50"/>
                  </a:lnTo>
                  <a:lnTo>
                    <a:pt x="1172" y="39"/>
                  </a:lnTo>
                  <a:lnTo>
                    <a:pt x="1175" y="28"/>
                  </a:lnTo>
                  <a:lnTo>
                    <a:pt x="1176" y="23"/>
                  </a:lnTo>
                  <a:lnTo>
                    <a:pt x="1178" y="20"/>
                  </a:lnTo>
                  <a:lnTo>
                    <a:pt x="1182" y="16"/>
                  </a:lnTo>
                  <a:lnTo>
                    <a:pt x="1188" y="15"/>
                  </a:lnTo>
                  <a:lnTo>
                    <a:pt x="1201" y="14"/>
                  </a:lnTo>
                  <a:lnTo>
                    <a:pt x="1214" y="13"/>
                  </a:lnTo>
                  <a:lnTo>
                    <a:pt x="1221" y="13"/>
                  </a:lnTo>
                  <a:lnTo>
                    <a:pt x="1229" y="10"/>
                  </a:lnTo>
                  <a:lnTo>
                    <a:pt x="1238" y="8"/>
                  </a:lnTo>
                  <a:lnTo>
                    <a:pt x="1250" y="4"/>
                  </a:lnTo>
                  <a:lnTo>
                    <a:pt x="1260" y="1"/>
                  </a:lnTo>
                  <a:lnTo>
                    <a:pt x="1270" y="0"/>
                  </a:lnTo>
                  <a:lnTo>
                    <a:pt x="1278" y="0"/>
                  </a:lnTo>
                  <a:lnTo>
                    <a:pt x="1285" y="0"/>
                  </a:lnTo>
                  <a:lnTo>
                    <a:pt x="1291" y="3"/>
                  </a:lnTo>
                  <a:lnTo>
                    <a:pt x="1296" y="7"/>
                  </a:lnTo>
                  <a:lnTo>
                    <a:pt x="1301" y="12"/>
                  </a:lnTo>
                  <a:lnTo>
                    <a:pt x="1304" y="18"/>
                  </a:lnTo>
                  <a:lnTo>
                    <a:pt x="1314" y="33"/>
                  </a:lnTo>
                  <a:lnTo>
                    <a:pt x="1324" y="48"/>
                  </a:lnTo>
                  <a:lnTo>
                    <a:pt x="1336" y="64"/>
                  </a:lnTo>
                  <a:lnTo>
                    <a:pt x="1348" y="78"/>
                  </a:lnTo>
                  <a:lnTo>
                    <a:pt x="1354" y="84"/>
                  </a:lnTo>
                  <a:lnTo>
                    <a:pt x="1358" y="89"/>
                  </a:lnTo>
                  <a:lnTo>
                    <a:pt x="1361" y="95"/>
                  </a:lnTo>
                  <a:lnTo>
                    <a:pt x="1365" y="100"/>
                  </a:lnTo>
                  <a:lnTo>
                    <a:pt x="1366" y="106"/>
                  </a:lnTo>
                  <a:lnTo>
                    <a:pt x="1367" y="110"/>
                  </a:lnTo>
                  <a:lnTo>
                    <a:pt x="1368" y="116"/>
                  </a:lnTo>
                  <a:lnTo>
                    <a:pt x="1368" y="121"/>
                  </a:lnTo>
                  <a:lnTo>
                    <a:pt x="1367" y="126"/>
                  </a:lnTo>
                  <a:lnTo>
                    <a:pt x="1366" y="129"/>
                  </a:lnTo>
                  <a:lnTo>
                    <a:pt x="1364" y="133"/>
                  </a:lnTo>
                  <a:lnTo>
                    <a:pt x="1362" y="135"/>
                  </a:lnTo>
                  <a:lnTo>
                    <a:pt x="1357" y="141"/>
                  </a:lnTo>
                  <a:lnTo>
                    <a:pt x="1353" y="147"/>
                  </a:lnTo>
                  <a:lnTo>
                    <a:pt x="1351" y="149"/>
                  </a:lnTo>
                  <a:lnTo>
                    <a:pt x="1351" y="152"/>
                  </a:lnTo>
                  <a:lnTo>
                    <a:pt x="1352" y="154"/>
                  </a:lnTo>
                  <a:lnTo>
                    <a:pt x="1354" y="155"/>
                  </a:lnTo>
                  <a:lnTo>
                    <a:pt x="1360" y="159"/>
                  </a:lnTo>
                  <a:lnTo>
                    <a:pt x="1367" y="161"/>
                  </a:lnTo>
                  <a:lnTo>
                    <a:pt x="1376" y="166"/>
                  </a:lnTo>
                  <a:lnTo>
                    <a:pt x="1384" y="173"/>
                  </a:lnTo>
                  <a:lnTo>
                    <a:pt x="1387" y="178"/>
                  </a:lnTo>
                  <a:lnTo>
                    <a:pt x="1392" y="183"/>
                  </a:lnTo>
                  <a:lnTo>
                    <a:pt x="1395" y="190"/>
                  </a:lnTo>
                  <a:lnTo>
                    <a:pt x="1397" y="196"/>
                  </a:lnTo>
                  <a:lnTo>
                    <a:pt x="1399" y="203"/>
                  </a:lnTo>
                  <a:lnTo>
                    <a:pt x="1403" y="209"/>
                  </a:lnTo>
                  <a:lnTo>
                    <a:pt x="1406" y="212"/>
                  </a:lnTo>
                  <a:lnTo>
                    <a:pt x="1410" y="216"/>
                  </a:lnTo>
                  <a:lnTo>
                    <a:pt x="1415" y="218"/>
                  </a:lnTo>
                  <a:lnTo>
                    <a:pt x="1420" y="218"/>
                  </a:lnTo>
                  <a:lnTo>
                    <a:pt x="1424" y="217"/>
                  </a:lnTo>
                  <a:lnTo>
                    <a:pt x="1429" y="215"/>
                  </a:lnTo>
                  <a:lnTo>
                    <a:pt x="1435" y="212"/>
                  </a:lnTo>
                  <a:lnTo>
                    <a:pt x="1440" y="211"/>
                  </a:lnTo>
                  <a:lnTo>
                    <a:pt x="1445" y="211"/>
                  </a:lnTo>
                  <a:lnTo>
                    <a:pt x="1449" y="214"/>
                  </a:lnTo>
                  <a:lnTo>
                    <a:pt x="1453" y="216"/>
                  </a:lnTo>
                  <a:lnTo>
                    <a:pt x="1456" y="221"/>
                  </a:lnTo>
                  <a:lnTo>
                    <a:pt x="1460" y="227"/>
                  </a:lnTo>
                  <a:lnTo>
                    <a:pt x="1461" y="234"/>
                  </a:lnTo>
                  <a:lnTo>
                    <a:pt x="1462" y="247"/>
                  </a:lnTo>
                  <a:lnTo>
                    <a:pt x="1464" y="256"/>
                  </a:lnTo>
                  <a:lnTo>
                    <a:pt x="1462" y="265"/>
                  </a:lnTo>
                  <a:lnTo>
                    <a:pt x="1462" y="273"/>
                  </a:lnTo>
                  <a:lnTo>
                    <a:pt x="1462" y="281"/>
                  </a:lnTo>
                  <a:lnTo>
                    <a:pt x="1465" y="289"/>
                  </a:lnTo>
                  <a:lnTo>
                    <a:pt x="1467" y="294"/>
                  </a:lnTo>
                  <a:lnTo>
                    <a:pt x="1471" y="300"/>
                  </a:lnTo>
                  <a:lnTo>
                    <a:pt x="1473" y="304"/>
                  </a:lnTo>
                  <a:lnTo>
                    <a:pt x="1473" y="308"/>
                  </a:lnTo>
                  <a:lnTo>
                    <a:pt x="1474" y="314"/>
                  </a:lnTo>
                  <a:lnTo>
                    <a:pt x="1473" y="318"/>
                  </a:lnTo>
                  <a:lnTo>
                    <a:pt x="1472" y="329"/>
                  </a:lnTo>
                  <a:lnTo>
                    <a:pt x="1468" y="338"/>
                  </a:lnTo>
                  <a:lnTo>
                    <a:pt x="1466" y="341"/>
                  </a:lnTo>
                  <a:lnTo>
                    <a:pt x="1462" y="343"/>
                  </a:lnTo>
                  <a:lnTo>
                    <a:pt x="1460" y="344"/>
                  </a:lnTo>
                  <a:lnTo>
                    <a:pt x="1456" y="344"/>
                  </a:lnTo>
                  <a:lnTo>
                    <a:pt x="1448" y="341"/>
                  </a:lnTo>
                  <a:lnTo>
                    <a:pt x="1440" y="336"/>
                  </a:lnTo>
                  <a:lnTo>
                    <a:pt x="1433" y="331"/>
                  </a:lnTo>
                  <a:lnTo>
                    <a:pt x="1424" y="329"/>
                  </a:lnTo>
                  <a:lnTo>
                    <a:pt x="1421" y="329"/>
                  </a:lnTo>
                  <a:lnTo>
                    <a:pt x="1418" y="330"/>
                  </a:lnTo>
                  <a:lnTo>
                    <a:pt x="1415" y="333"/>
                  </a:lnTo>
                  <a:lnTo>
                    <a:pt x="1412" y="336"/>
                  </a:lnTo>
                  <a:lnTo>
                    <a:pt x="1410" y="341"/>
                  </a:lnTo>
                  <a:lnTo>
                    <a:pt x="1410" y="347"/>
                  </a:lnTo>
                  <a:lnTo>
                    <a:pt x="1410" y="353"/>
                  </a:lnTo>
                  <a:lnTo>
                    <a:pt x="1411" y="359"/>
                  </a:lnTo>
                  <a:lnTo>
                    <a:pt x="1414" y="365"/>
                  </a:lnTo>
                  <a:lnTo>
                    <a:pt x="1416" y="371"/>
                  </a:lnTo>
                  <a:lnTo>
                    <a:pt x="1420" y="377"/>
                  </a:lnTo>
                  <a:lnTo>
                    <a:pt x="1424" y="381"/>
                  </a:lnTo>
                  <a:lnTo>
                    <a:pt x="1434" y="391"/>
                  </a:lnTo>
                  <a:lnTo>
                    <a:pt x="1446" y="403"/>
                  </a:lnTo>
                  <a:lnTo>
                    <a:pt x="1458" y="415"/>
                  </a:lnTo>
                  <a:lnTo>
                    <a:pt x="1468" y="428"/>
                  </a:lnTo>
                  <a:lnTo>
                    <a:pt x="1472" y="434"/>
                  </a:lnTo>
                  <a:lnTo>
                    <a:pt x="1475" y="440"/>
                  </a:lnTo>
                  <a:lnTo>
                    <a:pt x="1477" y="444"/>
                  </a:lnTo>
                  <a:lnTo>
                    <a:pt x="1478" y="449"/>
                  </a:lnTo>
                  <a:lnTo>
                    <a:pt x="1478" y="459"/>
                  </a:lnTo>
                  <a:lnTo>
                    <a:pt x="1477" y="467"/>
                  </a:lnTo>
                  <a:lnTo>
                    <a:pt x="1475" y="475"/>
                  </a:lnTo>
                  <a:lnTo>
                    <a:pt x="1475" y="482"/>
                  </a:lnTo>
                  <a:lnTo>
                    <a:pt x="1477" y="485"/>
                  </a:lnTo>
                  <a:lnTo>
                    <a:pt x="1479" y="487"/>
                  </a:lnTo>
                  <a:lnTo>
                    <a:pt x="1481" y="489"/>
                  </a:lnTo>
                  <a:lnTo>
                    <a:pt x="1485" y="492"/>
                  </a:lnTo>
                  <a:lnTo>
                    <a:pt x="1492" y="497"/>
                  </a:lnTo>
                  <a:lnTo>
                    <a:pt x="1496" y="501"/>
                  </a:lnTo>
                  <a:lnTo>
                    <a:pt x="1497" y="507"/>
                  </a:lnTo>
                  <a:lnTo>
                    <a:pt x="1497" y="517"/>
                  </a:lnTo>
                  <a:lnTo>
                    <a:pt x="1498" y="526"/>
                  </a:lnTo>
                  <a:lnTo>
                    <a:pt x="1499" y="535"/>
                  </a:lnTo>
                  <a:lnTo>
                    <a:pt x="1500" y="538"/>
                  </a:lnTo>
                  <a:lnTo>
                    <a:pt x="1503" y="541"/>
                  </a:lnTo>
                  <a:lnTo>
                    <a:pt x="1505" y="542"/>
                  </a:lnTo>
                  <a:lnTo>
                    <a:pt x="1508" y="543"/>
                  </a:lnTo>
                  <a:lnTo>
                    <a:pt x="1511" y="543"/>
                  </a:lnTo>
                  <a:lnTo>
                    <a:pt x="1515" y="541"/>
                  </a:lnTo>
                  <a:lnTo>
                    <a:pt x="1518" y="538"/>
                  </a:lnTo>
                  <a:lnTo>
                    <a:pt x="1523" y="535"/>
                  </a:lnTo>
                  <a:lnTo>
                    <a:pt x="1528" y="531"/>
                  </a:lnTo>
                  <a:lnTo>
                    <a:pt x="1532" y="529"/>
                  </a:lnTo>
                  <a:lnTo>
                    <a:pt x="1538" y="526"/>
                  </a:lnTo>
                  <a:lnTo>
                    <a:pt x="1544" y="524"/>
                  </a:lnTo>
                  <a:lnTo>
                    <a:pt x="1557" y="523"/>
                  </a:lnTo>
                  <a:lnTo>
                    <a:pt x="1571" y="523"/>
                  </a:lnTo>
                  <a:lnTo>
                    <a:pt x="1585" y="523"/>
                  </a:lnTo>
                  <a:lnTo>
                    <a:pt x="1601" y="523"/>
                  </a:lnTo>
                  <a:lnTo>
                    <a:pt x="1622" y="520"/>
                  </a:lnTo>
                  <a:lnTo>
                    <a:pt x="1638" y="518"/>
                  </a:lnTo>
                  <a:lnTo>
                    <a:pt x="1647" y="517"/>
                  </a:lnTo>
                  <a:lnTo>
                    <a:pt x="1654" y="517"/>
                  </a:lnTo>
                  <a:lnTo>
                    <a:pt x="1660" y="518"/>
                  </a:lnTo>
                  <a:lnTo>
                    <a:pt x="1666" y="522"/>
                  </a:lnTo>
                  <a:lnTo>
                    <a:pt x="1672" y="526"/>
                  </a:lnTo>
                  <a:lnTo>
                    <a:pt x="1679" y="530"/>
                  </a:lnTo>
                  <a:lnTo>
                    <a:pt x="1686" y="532"/>
                  </a:lnTo>
                  <a:lnTo>
                    <a:pt x="1693" y="533"/>
                  </a:lnTo>
                  <a:lnTo>
                    <a:pt x="1701" y="535"/>
                  </a:lnTo>
                  <a:lnTo>
                    <a:pt x="1711" y="535"/>
                  </a:lnTo>
                  <a:lnTo>
                    <a:pt x="1720" y="535"/>
                  </a:lnTo>
                  <a:lnTo>
                    <a:pt x="1731" y="532"/>
                  </a:lnTo>
                  <a:lnTo>
                    <a:pt x="1749" y="529"/>
                  </a:lnTo>
                  <a:lnTo>
                    <a:pt x="1763" y="524"/>
                  </a:lnTo>
                  <a:lnTo>
                    <a:pt x="1769" y="523"/>
                  </a:lnTo>
                  <a:lnTo>
                    <a:pt x="1773" y="522"/>
                  </a:lnTo>
                  <a:lnTo>
                    <a:pt x="1776" y="522"/>
                  </a:lnTo>
                  <a:lnTo>
                    <a:pt x="1779" y="524"/>
                  </a:lnTo>
                  <a:lnTo>
                    <a:pt x="1779" y="527"/>
                  </a:lnTo>
                  <a:lnTo>
                    <a:pt x="1777" y="533"/>
                  </a:lnTo>
                  <a:lnTo>
                    <a:pt x="1774" y="543"/>
                  </a:lnTo>
                  <a:lnTo>
                    <a:pt x="1769" y="556"/>
                  </a:lnTo>
                  <a:lnTo>
                    <a:pt x="1764" y="571"/>
                  </a:lnTo>
                  <a:lnTo>
                    <a:pt x="1758" y="588"/>
                  </a:lnTo>
                  <a:lnTo>
                    <a:pt x="1755" y="598"/>
                  </a:lnTo>
                  <a:lnTo>
                    <a:pt x="1751" y="605"/>
                  </a:lnTo>
                  <a:lnTo>
                    <a:pt x="1748" y="611"/>
                  </a:lnTo>
                  <a:lnTo>
                    <a:pt x="1744" y="615"/>
                  </a:lnTo>
                  <a:lnTo>
                    <a:pt x="1738" y="617"/>
                  </a:lnTo>
                  <a:lnTo>
                    <a:pt x="1731" y="618"/>
                  </a:lnTo>
                  <a:lnTo>
                    <a:pt x="1724" y="619"/>
                  </a:lnTo>
                  <a:lnTo>
                    <a:pt x="1714" y="619"/>
                  </a:lnTo>
                  <a:lnTo>
                    <a:pt x="1707" y="620"/>
                  </a:lnTo>
                  <a:lnTo>
                    <a:pt x="1700" y="623"/>
                  </a:lnTo>
                  <a:lnTo>
                    <a:pt x="1697" y="624"/>
                  </a:lnTo>
                  <a:lnTo>
                    <a:pt x="1694" y="625"/>
                  </a:lnTo>
                  <a:lnTo>
                    <a:pt x="1692" y="627"/>
                  </a:lnTo>
                  <a:lnTo>
                    <a:pt x="1691" y="631"/>
                  </a:lnTo>
                  <a:lnTo>
                    <a:pt x="1691" y="633"/>
                  </a:lnTo>
                  <a:lnTo>
                    <a:pt x="1691" y="636"/>
                  </a:lnTo>
                  <a:lnTo>
                    <a:pt x="1693" y="638"/>
                  </a:lnTo>
                  <a:lnTo>
                    <a:pt x="1695" y="642"/>
                  </a:lnTo>
                  <a:lnTo>
                    <a:pt x="1701" y="646"/>
                  </a:lnTo>
                  <a:lnTo>
                    <a:pt x="1710" y="652"/>
                  </a:lnTo>
                  <a:lnTo>
                    <a:pt x="1717" y="658"/>
                  </a:lnTo>
                  <a:lnTo>
                    <a:pt x="1724" y="664"/>
                  </a:lnTo>
                  <a:lnTo>
                    <a:pt x="1726" y="669"/>
                  </a:lnTo>
                  <a:lnTo>
                    <a:pt x="1727" y="672"/>
                  </a:lnTo>
                  <a:lnTo>
                    <a:pt x="1729" y="677"/>
                  </a:lnTo>
                  <a:lnTo>
                    <a:pt x="1727" y="682"/>
                  </a:lnTo>
                  <a:lnTo>
                    <a:pt x="1726" y="684"/>
                  </a:lnTo>
                  <a:lnTo>
                    <a:pt x="1721" y="687"/>
                  </a:lnTo>
                  <a:lnTo>
                    <a:pt x="1716" y="689"/>
                  </a:lnTo>
                  <a:lnTo>
                    <a:pt x="1710" y="690"/>
                  </a:lnTo>
                  <a:lnTo>
                    <a:pt x="1697" y="694"/>
                  </a:lnTo>
                  <a:lnTo>
                    <a:pt x="1688" y="697"/>
                  </a:lnTo>
                  <a:lnTo>
                    <a:pt x="1683" y="703"/>
                  </a:lnTo>
                  <a:lnTo>
                    <a:pt x="1680" y="709"/>
                  </a:lnTo>
                  <a:lnTo>
                    <a:pt x="1677" y="715"/>
                  </a:lnTo>
                  <a:lnTo>
                    <a:pt x="1676" y="722"/>
                  </a:lnTo>
                  <a:lnTo>
                    <a:pt x="1676" y="728"/>
                  </a:lnTo>
                  <a:lnTo>
                    <a:pt x="1676" y="734"/>
                  </a:lnTo>
                  <a:lnTo>
                    <a:pt x="1677" y="740"/>
                  </a:lnTo>
                  <a:lnTo>
                    <a:pt x="1680" y="746"/>
                  </a:lnTo>
                  <a:lnTo>
                    <a:pt x="1682" y="752"/>
                  </a:lnTo>
                  <a:lnTo>
                    <a:pt x="1687" y="759"/>
                  </a:lnTo>
                  <a:lnTo>
                    <a:pt x="1693" y="766"/>
                  </a:lnTo>
                  <a:lnTo>
                    <a:pt x="1700" y="773"/>
                  </a:lnTo>
                  <a:lnTo>
                    <a:pt x="1716" y="788"/>
                  </a:lnTo>
                  <a:lnTo>
                    <a:pt x="1730" y="800"/>
                  </a:lnTo>
                  <a:lnTo>
                    <a:pt x="1737" y="803"/>
                  </a:lnTo>
                  <a:lnTo>
                    <a:pt x="1743" y="806"/>
                  </a:lnTo>
                  <a:lnTo>
                    <a:pt x="1748" y="807"/>
                  </a:lnTo>
                  <a:lnTo>
                    <a:pt x="1752" y="807"/>
                  </a:lnTo>
                  <a:lnTo>
                    <a:pt x="1760" y="806"/>
                  </a:lnTo>
                  <a:lnTo>
                    <a:pt x="1768" y="802"/>
                  </a:lnTo>
                  <a:lnTo>
                    <a:pt x="1771" y="800"/>
                  </a:lnTo>
                  <a:lnTo>
                    <a:pt x="1775" y="798"/>
                  </a:lnTo>
                  <a:lnTo>
                    <a:pt x="1777" y="798"/>
                  </a:lnTo>
                  <a:lnTo>
                    <a:pt x="1779" y="800"/>
                  </a:lnTo>
                  <a:lnTo>
                    <a:pt x="1780" y="804"/>
                  </a:lnTo>
                  <a:lnTo>
                    <a:pt x="1780" y="814"/>
                  </a:lnTo>
                  <a:lnTo>
                    <a:pt x="1781" y="820"/>
                  </a:lnTo>
                  <a:lnTo>
                    <a:pt x="1783" y="825"/>
                  </a:lnTo>
                  <a:lnTo>
                    <a:pt x="1787" y="831"/>
                  </a:lnTo>
                  <a:lnTo>
                    <a:pt x="1792" y="836"/>
                  </a:lnTo>
                  <a:lnTo>
                    <a:pt x="1798" y="842"/>
                  </a:lnTo>
                  <a:lnTo>
                    <a:pt x="1804" y="847"/>
                  </a:lnTo>
                  <a:lnTo>
                    <a:pt x="1811" y="852"/>
                  </a:lnTo>
                  <a:lnTo>
                    <a:pt x="1818" y="856"/>
                  </a:lnTo>
                  <a:lnTo>
                    <a:pt x="1824" y="859"/>
                  </a:lnTo>
                  <a:lnTo>
                    <a:pt x="1830" y="860"/>
                  </a:lnTo>
                  <a:lnTo>
                    <a:pt x="1836" y="861"/>
                  </a:lnTo>
                  <a:lnTo>
                    <a:pt x="1840" y="860"/>
                  </a:lnTo>
                  <a:lnTo>
                    <a:pt x="1851" y="858"/>
                  </a:lnTo>
                  <a:lnTo>
                    <a:pt x="1863" y="853"/>
                  </a:lnTo>
                  <a:lnTo>
                    <a:pt x="1870" y="850"/>
                  </a:lnTo>
                  <a:lnTo>
                    <a:pt x="1878" y="847"/>
                  </a:lnTo>
                  <a:lnTo>
                    <a:pt x="1887" y="846"/>
                  </a:lnTo>
                  <a:lnTo>
                    <a:pt x="1896" y="846"/>
                  </a:lnTo>
                  <a:lnTo>
                    <a:pt x="1906" y="847"/>
                  </a:lnTo>
                  <a:lnTo>
                    <a:pt x="1914" y="851"/>
                  </a:lnTo>
                  <a:lnTo>
                    <a:pt x="1918" y="853"/>
                  </a:lnTo>
                  <a:lnTo>
                    <a:pt x="1921" y="856"/>
                  </a:lnTo>
                  <a:lnTo>
                    <a:pt x="1924" y="859"/>
                  </a:lnTo>
                  <a:lnTo>
                    <a:pt x="1927" y="864"/>
                  </a:lnTo>
                  <a:lnTo>
                    <a:pt x="1931" y="872"/>
                  </a:lnTo>
                  <a:lnTo>
                    <a:pt x="1933" y="880"/>
                  </a:lnTo>
                  <a:lnTo>
                    <a:pt x="1933" y="889"/>
                  </a:lnTo>
                  <a:lnTo>
                    <a:pt x="1933" y="897"/>
                  </a:lnTo>
                  <a:lnTo>
                    <a:pt x="1932" y="913"/>
                  </a:lnTo>
                  <a:lnTo>
                    <a:pt x="1932" y="928"/>
                  </a:lnTo>
                  <a:lnTo>
                    <a:pt x="1933" y="936"/>
                  </a:lnTo>
                  <a:lnTo>
                    <a:pt x="1937" y="945"/>
                  </a:lnTo>
                  <a:lnTo>
                    <a:pt x="1943" y="952"/>
                  </a:lnTo>
                  <a:lnTo>
                    <a:pt x="1947" y="959"/>
                  </a:lnTo>
                  <a:lnTo>
                    <a:pt x="1963" y="970"/>
                  </a:lnTo>
                  <a:lnTo>
                    <a:pt x="1981" y="983"/>
                  </a:lnTo>
                  <a:lnTo>
                    <a:pt x="1988" y="989"/>
                  </a:lnTo>
                  <a:lnTo>
                    <a:pt x="1993" y="995"/>
                  </a:lnTo>
                  <a:lnTo>
                    <a:pt x="1997" y="1002"/>
                  </a:lnTo>
                  <a:lnTo>
                    <a:pt x="2002" y="1012"/>
                  </a:lnTo>
                  <a:lnTo>
                    <a:pt x="2003" y="1018"/>
                  </a:lnTo>
                  <a:lnTo>
                    <a:pt x="2006" y="1025"/>
                  </a:lnTo>
                  <a:lnTo>
                    <a:pt x="2007" y="1028"/>
                  </a:lnTo>
                  <a:lnTo>
                    <a:pt x="2008" y="1031"/>
                  </a:lnTo>
                  <a:lnTo>
                    <a:pt x="2009" y="1033"/>
                  </a:lnTo>
                  <a:lnTo>
                    <a:pt x="2012" y="1034"/>
                  </a:lnTo>
                  <a:lnTo>
                    <a:pt x="2019" y="1033"/>
                  </a:lnTo>
                  <a:lnTo>
                    <a:pt x="2027" y="1034"/>
                  </a:lnTo>
                  <a:lnTo>
                    <a:pt x="2031" y="1034"/>
                  </a:lnTo>
                  <a:lnTo>
                    <a:pt x="2033" y="1035"/>
                  </a:lnTo>
                  <a:lnTo>
                    <a:pt x="2035" y="1036"/>
                  </a:lnTo>
                  <a:lnTo>
                    <a:pt x="2038" y="1039"/>
                  </a:lnTo>
                  <a:lnTo>
                    <a:pt x="2041" y="1053"/>
                  </a:lnTo>
                  <a:lnTo>
                    <a:pt x="2047" y="1072"/>
                  </a:lnTo>
                  <a:lnTo>
                    <a:pt x="2038" y="1080"/>
                  </a:lnTo>
                  <a:lnTo>
                    <a:pt x="2029" y="1090"/>
                  </a:lnTo>
                  <a:lnTo>
                    <a:pt x="2013" y="1100"/>
                  </a:lnTo>
                  <a:lnTo>
                    <a:pt x="1995" y="1109"/>
                  </a:lnTo>
                  <a:lnTo>
                    <a:pt x="1977" y="1117"/>
                  </a:lnTo>
                  <a:lnTo>
                    <a:pt x="1957" y="1124"/>
                  </a:lnTo>
                  <a:lnTo>
                    <a:pt x="1949" y="1128"/>
                  </a:lnTo>
                  <a:lnTo>
                    <a:pt x="1943" y="1132"/>
                  </a:lnTo>
                  <a:lnTo>
                    <a:pt x="1939" y="1136"/>
                  </a:lnTo>
                  <a:lnTo>
                    <a:pt x="1937" y="1141"/>
                  </a:lnTo>
                  <a:lnTo>
                    <a:pt x="1937" y="1146"/>
                  </a:lnTo>
                  <a:lnTo>
                    <a:pt x="1938" y="1150"/>
                  </a:lnTo>
                  <a:lnTo>
                    <a:pt x="1939" y="1156"/>
                  </a:lnTo>
                  <a:lnTo>
                    <a:pt x="1941" y="1161"/>
                  </a:lnTo>
                  <a:lnTo>
                    <a:pt x="1943" y="1165"/>
                  </a:lnTo>
                  <a:lnTo>
                    <a:pt x="1944" y="1168"/>
                  </a:lnTo>
                  <a:lnTo>
                    <a:pt x="1943" y="1172"/>
                  </a:lnTo>
                  <a:lnTo>
                    <a:pt x="1940" y="1174"/>
                  </a:lnTo>
                  <a:lnTo>
                    <a:pt x="1930" y="1178"/>
                  </a:lnTo>
                  <a:lnTo>
                    <a:pt x="1914" y="1181"/>
                  </a:lnTo>
                  <a:lnTo>
                    <a:pt x="1909" y="1182"/>
                  </a:lnTo>
                  <a:lnTo>
                    <a:pt x="1905" y="1185"/>
                  </a:lnTo>
                  <a:lnTo>
                    <a:pt x="1901" y="1187"/>
                  </a:lnTo>
                  <a:lnTo>
                    <a:pt x="1897" y="1191"/>
                  </a:lnTo>
                  <a:lnTo>
                    <a:pt x="1890" y="1198"/>
                  </a:lnTo>
                  <a:lnTo>
                    <a:pt x="1886" y="1207"/>
                  </a:lnTo>
                  <a:lnTo>
                    <a:pt x="1882" y="1217"/>
                  </a:lnTo>
                  <a:lnTo>
                    <a:pt x="1878" y="1225"/>
                  </a:lnTo>
                  <a:lnTo>
                    <a:pt x="1877" y="1233"/>
                  </a:lnTo>
                  <a:lnTo>
                    <a:pt x="1877" y="1239"/>
                  </a:lnTo>
                  <a:lnTo>
                    <a:pt x="1877" y="1249"/>
                  </a:lnTo>
                  <a:lnTo>
                    <a:pt x="1875" y="1257"/>
                  </a:lnTo>
                  <a:lnTo>
                    <a:pt x="1872" y="1261"/>
                  </a:lnTo>
                  <a:lnTo>
                    <a:pt x="1870" y="1264"/>
                  </a:lnTo>
                  <a:lnTo>
                    <a:pt x="1867" y="1267"/>
                  </a:lnTo>
                  <a:lnTo>
                    <a:pt x="1861" y="1269"/>
                  </a:lnTo>
                  <a:lnTo>
                    <a:pt x="1852" y="1273"/>
                  </a:lnTo>
                  <a:lnTo>
                    <a:pt x="1846" y="1276"/>
                  </a:lnTo>
                  <a:lnTo>
                    <a:pt x="1845" y="1279"/>
                  </a:lnTo>
                  <a:lnTo>
                    <a:pt x="1846" y="1280"/>
                  </a:lnTo>
                  <a:lnTo>
                    <a:pt x="1847" y="1281"/>
                  </a:lnTo>
                  <a:lnTo>
                    <a:pt x="1851" y="1281"/>
                  </a:lnTo>
                  <a:lnTo>
                    <a:pt x="1857" y="1281"/>
                  </a:lnTo>
                  <a:lnTo>
                    <a:pt x="1863" y="1282"/>
                  </a:lnTo>
                  <a:lnTo>
                    <a:pt x="1865" y="1283"/>
                  </a:lnTo>
                  <a:lnTo>
                    <a:pt x="1867" y="1285"/>
                  </a:lnTo>
                  <a:lnTo>
                    <a:pt x="1868" y="1287"/>
                  </a:lnTo>
                  <a:lnTo>
                    <a:pt x="1868" y="1289"/>
                  </a:lnTo>
                  <a:lnTo>
                    <a:pt x="1867" y="1296"/>
                  </a:lnTo>
                  <a:lnTo>
                    <a:pt x="1865" y="1305"/>
                  </a:lnTo>
                  <a:lnTo>
                    <a:pt x="1863" y="1315"/>
                  </a:lnTo>
                  <a:lnTo>
                    <a:pt x="1863" y="1327"/>
                  </a:lnTo>
                  <a:lnTo>
                    <a:pt x="1862" y="1338"/>
                  </a:lnTo>
                  <a:lnTo>
                    <a:pt x="1859" y="1348"/>
                  </a:lnTo>
                  <a:lnTo>
                    <a:pt x="1857" y="1354"/>
                  </a:lnTo>
                  <a:lnTo>
                    <a:pt x="1853" y="1359"/>
                  </a:lnTo>
                  <a:lnTo>
                    <a:pt x="1849" y="1367"/>
                  </a:lnTo>
                  <a:lnTo>
                    <a:pt x="1842" y="1375"/>
                  </a:lnTo>
                  <a:lnTo>
                    <a:pt x="1834" y="1386"/>
                  </a:lnTo>
                  <a:lnTo>
                    <a:pt x="1828" y="1396"/>
                  </a:lnTo>
                  <a:lnTo>
                    <a:pt x="1824" y="1407"/>
                  </a:lnTo>
                  <a:lnTo>
                    <a:pt x="1820" y="1419"/>
                  </a:lnTo>
                  <a:lnTo>
                    <a:pt x="1813" y="1439"/>
                  </a:lnTo>
                  <a:lnTo>
                    <a:pt x="1806" y="1455"/>
                  </a:lnTo>
                  <a:lnTo>
                    <a:pt x="1802" y="1460"/>
                  </a:lnTo>
                  <a:lnTo>
                    <a:pt x="1798" y="1466"/>
                  </a:lnTo>
                  <a:lnTo>
                    <a:pt x="1792" y="1472"/>
                  </a:lnTo>
                  <a:lnTo>
                    <a:pt x="1786" y="1478"/>
                  </a:lnTo>
                  <a:lnTo>
                    <a:pt x="1780" y="1483"/>
                  </a:lnTo>
                  <a:lnTo>
                    <a:pt x="1774" y="1488"/>
                  </a:lnTo>
                  <a:lnTo>
                    <a:pt x="1769" y="1490"/>
                  </a:lnTo>
                  <a:lnTo>
                    <a:pt x="1764" y="1491"/>
                  </a:lnTo>
                  <a:lnTo>
                    <a:pt x="1762" y="1491"/>
                  </a:lnTo>
                  <a:lnTo>
                    <a:pt x="1760" y="1490"/>
                  </a:lnTo>
                  <a:lnTo>
                    <a:pt x="1758" y="1489"/>
                  </a:lnTo>
                  <a:lnTo>
                    <a:pt x="1758" y="1487"/>
                  </a:lnTo>
                  <a:lnTo>
                    <a:pt x="1758" y="1484"/>
                  </a:lnTo>
                  <a:lnTo>
                    <a:pt x="1761" y="1482"/>
                  </a:lnTo>
                  <a:lnTo>
                    <a:pt x="1762" y="1478"/>
                  </a:lnTo>
                  <a:lnTo>
                    <a:pt x="1765" y="1476"/>
                  </a:lnTo>
                  <a:lnTo>
                    <a:pt x="1773" y="1470"/>
                  </a:lnTo>
                  <a:lnTo>
                    <a:pt x="1780" y="1463"/>
                  </a:lnTo>
                  <a:lnTo>
                    <a:pt x="1781" y="1459"/>
                  </a:lnTo>
                  <a:lnTo>
                    <a:pt x="1782" y="1457"/>
                  </a:lnTo>
                  <a:lnTo>
                    <a:pt x="1782" y="1455"/>
                  </a:lnTo>
                  <a:lnTo>
                    <a:pt x="1780" y="1455"/>
                  </a:lnTo>
                  <a:lnTo>
                    <a:pt x="1764" y="1460"/>
                  </a:lnTo>
                  <a:lnTo>
                    <a:pt x="1748" y="1468"/>
                  </a:lnTo>
                  <a:lnTo>
                    <a:pt x="1739" y="1471"/>
                  </a:lnTo>
                  <a:lnTo>
                    <a:pt x="1729" y="1478"/>
                  </a:lnTo>
                  <a:lnTo>
                    <a:pt x="1721" y="1482"/>
                  </a:lnTo>
                  <a:lnTo>
                    <a:pt x="1716" y="1485"/>
                  </a:lnTo>
                  <a:lnTo>
                    <a:pt x="1711" y="1489"/>
                  </a:lnTo>
                  <a:lnTo>
                    <a:pt x="1705" y="1490"/>
                  </a:lnTo>
                  <a:lnTo>
                    <a:pt x="1693" y="1489"/>
                  </a:lnTo>
                  <a:lnTo>
                    <a:pt x="1680" y="1485"/>
                  </a:lnTo>
                  <a:lnTo>
                    <a:pt x="1673" y="1483"/>
                  </a:lnTo>
                  <a:lnTo>
                    <a:pt x="1666" y="1482"/>
                  </a:lnTo>
                  <a:lnTo>
                    <a:pt x="1661" y="1481"/>
                  </a:lnTo>
                  <a:lnTo>
                    <a:pt x="1655" y="1482"/>
                  </a:lnTo>
                  <a:lnTo>
                    <a:pt x="1651" y="1483"/>
                  </a:lnTo>
                  <a:lnTo>
                    <a:pt x="1645" y="1488"/>
                  </a:lnTo>
                  <a:lnTo>
                    <a:pt x="1639" y="1493"/>
                  </a:lnTo>
                  <a:lnTo>
                    <a:pt x="1634" y="1499"/>
                  </a:lnTo>
                  <a:lnTo>
                    <a:pt x="1619" y="1513"/>
                  </a:lnTo>
                  <a:lnTo>
                    <a:pt x="1605" y="1527"/>
                  </a:lnTo>
                  <a:lnTo>
                    <a:pt x="1598" y="1533"/>
                  </a:lnTo>
                  <a:lnTo>
                    <a:pt x="1591" y="1538"/>
                  </a:lnTo>
                  <a:lnTo>
                    <a:pt x="1584" y="1541"/>
                  </a:lnTo>
                  <a:lnTo>
                    <a:pt x="1576" y="1544"/>
                  </a:lnTo>
                  <a:lnTo>
                    <a:pt x="1571" y="1546"/>
                  </a:lnTo>
                  <a:lnTo>
                    <a:pt x="1563" y="1546"/>
                  </a:lnTo>
                  <a:lnTo>
                    <a:pt x="1557" y="1545"/>
                  </a:lnTo>
                  <a:lnTo>
                    <a:pt x="1553" y="1541"/>
                  </a:lnTo>
                  <a:lnTo>
                    <a:pt x="1548" y="1538"/>
                  </a:lnTo>
                  <a:lnTo>
                    <a:pt x="1543" y="1534"/>
                  </a:lnTo>
                  <a:lnTo>
                    <a:pt x="1538" y="1528"/>
                  </a:lnTo>
                  <a:lnTo>
                    <a:pt x="1535" y="1522"/>
                  </a:lnTo>
                  <a:lnTo>
                    <a:pt x="1527" y="1510"/>
                  </a:lnTo>
                  <a:lnTo>
                    <a:pt x="1521" y="1497"/>
                  </a:lnTo>
                  <a:lnTo>
                    <a:pt x="1517" y="1490"/>
                  </a:lnTo>
                  <a:lnTo>
                    <a:pt x="1513" y="1485"/>
                  </a:lnTo>
                  <a:lnTo>
                    <a:pt x="1509" y="1481"/>
                  </a:lnTo>
                  <a:lnTo>
                    <a:pt x="1504" y="1477"/>
                  </a:lnTo>
                  <a:lnTo>
                    <a:pt x="1498" y="1475"/>
                  </a:lnTo>
                  <a:lnTo>
                    <a:pt x="1491" y="1474"/>
                  </a:lnTo>
                  <a:lnTo>
                    <a:pt x="1484" y="1472"/>
                  </a:lnTo>
                  <a:lnTo>
                    <a:pt x="1474" y="1472"/>
                  </a:lnTo>
                  <a:lnTo>
                    <a:pt x="1473" y="1472"/>
                  </a:lnTo>
                  <a:lnTo>
                    <a:pt x="1471" y="1474"/>
                  </a:lnTo>
                  <a:lnTo>
                    <a:pt x="1472" y="1472"/>
                  </a:lnTo>
                  <a:lnTo>
                    <a:pt x="1473" y="1472"/>
                  </a:lnTo>
                  <a:lnTo>
                    <a:pt x="1477" y="1463"/>
                  </a:lnTo>
                  <a:lnTo>
                    <a:pt x="1478" y="1453"/>
                  </a:lnTo>
                  <a:lnTo>
                    <a:pt x="1479" y="1443"/>
                  </a:lnTo>
                  <a:lnTo>
                    <a:pt x="1479" y="1433"/>
                  </a:lnTo>
                  <a:lnTo>
                    <a:pt x="1477" y="1424"/>
                  </a:lnTo>
                  <a:lnTo>
                    <a:pt x="1472" y="1414"/>
                  </a:lnTo>
                  <a:lnTo>
                    <a:pt x="1466" y="1405"/>
                  </a:lnTo>
                  <a:lnTo>
                    <a:pt x="1456" y="1396"/>
                  </a:lnTo>
                  <a:lnTo>
                    <a:pt x="1446" y="1389"/>
                  </a:lnTo>
                  <a:lnTo>
                    <a:pt x="1437" y="1386"/>
                  </a:lnTo>
                  <a:lnTo>
                    <a:pt x="1431" y="1383"/>
                  </a:lnTo>
                  <a:lnTo>
                    <a:pt x="1427" y="1382"/>
                  </a:lnTo>
                  <a:lnTo>
                    <a:pt x="1422" y="1382"/>
                  </a:lnTo>
                  <a:lnTo>
                    <a:pt x="1420" y="1382"/>
                  </a:lnTo>
                  <a:lnTo>
                    <a:pt x="1417" y="1380"/>
                  </a:lnTo>
                  <a:lnTo>
                    <a:pt x="1416" y="1376"/>
                  </a:lnTo>
                  <a:lnTo>
                    <a:pt x="1416" y="1370"/>
                  </a:lnTo>
                  <a:lnTo>
                    <a:pt x="1418" y="1362"/>
                  </a:lnTo>
                  <a:lnTo>
                    <a:pt x="1421" y="1352"/>
                  </a:lnTo>
                  <a:lnTo>
                    <a:pt x="1424" y="1343"/>
                  </a:lnTo>
                  <a:lnTo>
                    <a:pt x="1425" y="1333"/>
                  </a:lnTo>
                  <a:lnTo>
                    <a:pt x="1425" y="1325"/>
                  </a:lnTo>
                  <a:lnTo>
                    <a:pt x="1425" y="1321"/>
                  </a:lnTo>
                  <a:lnTo>
                    <a:pt x="1423" y="1319"/>
                  </a:lnTo>
                  <a:lnTo>
                    <a:pt x="1420" y="1318"/>
                  </a:lnTo>
                  <a:lnTo>
                    <a:pt x="1416" y="1317"/>
                  </a:lnTo>
                  <a:lnTo>
                    <a:pt x="1406" y="1317"/>
                  </a:lnTo>
                  <a:lnTo>
                    <a:pt x="1397" y="1319"/>
                  </a:lnTo>
                  <a:lnTo>
                    <a:pt x="1387" y="1323"/>
                  </a:lnTo>
                  <a:lnTo>
                    <a:pt x="1379" y="1326"/>
                  </a:lnTo>
                  <a:lnTo>
                    <a:pt x="1370" y="1331"/>
                  </a:lnTo>
                  <a:lnTo>
                    <a:pt x="1362" y="1333"/>
                  </a:lnTo>
                  <a:lnTo>
                    <a:pt x="1359" y="1335"/>
                  </a:lnTo>
                  <a:lnTo>
                    <a:pt x="1355" y="1335"/>
                  </a:lnTo>
                  <a:lnTo>
                    <a:pt x="1353" y="1335"/>
                  </a:lnTo>
                  <a:lnTo>
                    <a:pt x="1351" y="1333"/>
                  </a:lnTo>
                  <a:lnTo>
                    <a:pt x="1346" y="1331"/>
                  </a:lnTo>
                  <a:lnTo>
                    <a:pt x="1342" y="1327"/>
                  </a:lnTo>
                  <a:lnTo>
                    <a:pt x="1340" y="1323"/>
                  </a:lnTo>
                  <a:lnTo>
                    <a:pt x="1339" y="1318"/>
                  </a:lnTo>
                  <a:lnTo>
                    <a:pt x="1336" y="1307"/>
                  </a:lnTo>
                  <a:lnTo>
                    <a:pt x="1335" y="1295"/>
                  </a:lnTo>
                  <a:lnTo>
                    <a:pt x="1333" y="1288"/>
                  </a:lnTo>
                  <a:lnTo>
                    <a:pt x="1330" y="1282"/>
                  </a:lnTo>
                  <a:lnTo>
                    <a:pt x="1328" y="1277"/>
                  </a:lnTo>
                  <a:lnTo>
                    <a:pt x="1323" y="1272"/>
                  </a:lnTo>
                  <a:lnTo>
                    <a:pt x="1315" y="1261"/>
                  </a:lnTo>
                  <a:lnTo>
                    <a:pt x="1304" y="1248"/>
                  </a:lnTo>
                  <a:lnTo>
                    <a:pt x="1295" y="1232"/>
                  </a:lnTo>
                  <a:lnTo>
                    <a:pt x="1284" y="1218"/>
                  </a:lnTo>
                  <a:lnTo>
                    <a:pt x="1279" y="1211"/>
                  </a:lnTo>
                  <a:lnTo>
                    <a:pt x="1276" y="1203"/>
                  </a:lnTo>
                  <a:lnTo>
                    <a:pt x="1273" y="1193"/>
                  </a:lnTo>
                  <a:lnTo>
                    <a:pt x="1273" y="1182"/>
                  </a:lnTo>
                  <a:lnTo>
                    <a:pt x="1273" y="1173"/>
                  </a:lnTo>
                  <a:lnTo>
                    <a:pt x="1276" y="1165"/>
                  </a:lnTo>
                  <a:lnTo>
                    <a:pt x="1280" y="1159"/>
                  </a:lnTo>
                  <a:lnTo>
                    <a:pt x="1285" y="1154"/>
                  </a:lnTo>
                  <a:lnTo>
                    <a:pt x="1292" y="1151"/>
                  </a:lnTo>
                  <a:lnTo>
                    <a:pt x="1301" y="1149"/>
                  </a:lnTo>
                  <a:lnTo>
                    <a:pt x="1310" y="1148"/>
                  </a:lnTo>
                  <a:lnTo>
                    <a:pt x="1320" y="1147"/>
                  </a:lnTo>
                  <a:lnTo>
                    <a:pt x="1326" y="1147"/>
                  </a:lnTo>
                  <a:lnTo>
                    <a:pt x="1330" y="1147"/>
                  </a:lnTo>
                  <a:lnTo>
                    <a:pt x="1334" y="1144"/>
                  </a:lnTo>
                  <a:lnTo>
                    <a:pt x="1338" y="1143"/>
                  </a:lnTo>
                  <a:lnTo>
                    <a:pt x="1343" y="1138"/>
                  </a:lnTo>
                  <a:lnTo>
                    <a:pt x="1347" y="1132"/>
                  </a:lnTo>
                  <a:lnTo>
                    <a:pt x="1349" y="1127"/>
                  </a:lnTo>
                  <a:lnTo>
                    <a:pt x="1349" y="1122"/>
                  </a:lnTo>
                  <a:lnTo>
                    <a:pt x="1347" y="1116"/>
                  </a:lnTo>
                  <a:lnTo>
                    <a:pt x="1343" y="1112"/>
                  </a:lnTo>
                  <a:lnTo>
                    <a:pt x="1333" y="1104"/>
                  </a:lnTo>
                  <a:lnTo>
                    <a:pt x="1320" y="1092"/>
                  </a:lnTo>
                  <a:lnTo>
                    <a:pt x="1313" y="1086"/>
                  </a:lnTo>
                  <a:lnTo>
                    <a:pt x="1307" y="1079"/>
                  </a:lnTo>
                  <a:lnTo>
                    <a:pt x="1302" y="1071"/>
                  </a:lnTo>
                  <a:lnTo>
                    <a:pt x="1298" y="1062"/>
                  </a:lnTo>
                  <a:lnTo>
                    <a:pt x="1296" y="1059"/>
                  </a:lnTo>
                  <a:lnTo>
                    <a:pt x="1294" y="1056"/>
                  </a:lnTo>
                  <a:lnTo>
                    <a:pt x="1290" y="1054"/>
                  </a:lnTo>
                  <a:lnTo>
                    <a:pt x="1286" y="1052"/>
                  </a:lnTo>
                  <a:lnTo>
                    <a:pt x="1278" y="1049"/>
                  </a:lnTo>
                  <a:lnTo>
                    <a:pt x="1270" y="1049"/>
                  </a:lnTo>
                  <a:lnTo>
                    <a:pt x="1250" y="1052"/>
                  </a:lnTo>
                  <a:lnTo>
                    <a:pt x="1233" y="1053"/>
                  </a:lnTo>
                  <a:lnTo>
                    <a:pt x="1227" y="1053"/>
                  </a:lnTo>
                  <a:lnTo>
                    <a:pt x="1223" y="1055"/>
                  </a:lnTo>
                  <a:lnTo>
                    <a:pt x="1222" y="1059"/>
                  </a:lnTo>
                  <a:lnTo>
                    <a:pt x="1221" y="1062"/>
                  </a:lnTo>
                  <a:lnTo>
                    <a:pt x="1220" y="1071"/>
                  </a:lnTo>
                  <a:lnTo>
                    <a:pt x="1217" y="1080"/>
                  </a:lnTo>
                  <a:lnTo>
                    <a:pt x="1217" y="1074"/>
                  </a:lnTo>
                  <a:lnTo>
                    <a:pt x="1217" y="1067"/>
                  </a:lnTo>
                  <a:lnTo>
                    <a:pt x="1217" y="1060"/>
                  </a:lnTo>
                  <a:lnTo>
                    <a:pt x="1216" y="1052"/>
                  </a:lnTo>
                  <a:lnTo>
                    <a:pt x="1213" y="1039"/>
                  </a:lnTo>
                  <a:lnTo>
                    <a:pt x="1209" y="1030"/>
                  </a:lnTo>
                  <a:lnTo>
                    <a:pt x="1200" y="1020"/>
                  </a:lnTo>
                  <a:lnTo>
                    <a:pt x="1190" y="1006"/>
                  </a:lnTo>
                  <a:lnTo>
                    <a:pt x="1187" y="999"/>
                  </a:lnTo>
                  <a:lnTo>
                    <a:pt x="1183" y="993"/>
                  </a:lnTo>
                  <a:lnTo>
                    <a:pt x="1182" y="987"/>
                  </a:lnTo>
                  <a:lnTo>
                    <a:pt x="1181" y="981"/>
                  </a:lnTo>
                  <a:lnTo>
                    <a:pt x="1192" y="970"/>
                  </a:lnTo>
                  <a:lnTo>
                    <a:pt x="1204" y="961"/>
                  </a:lnTo>
                  <a:lnTo>
                    <a:pt x="1204" y="957"/>
                  </a:lnTo>
                  <a:lnTo>
                    <a:pt x="1202" y="954"/>
                  </a:lnTo>
                  <a:lnTo>
                    <a:pt x="1201" y="952"/>
                  </a:lnTo>
                  <a:lnTo>
                    <a:pt x="1198" y="949"/>
                  </a:lnTo>
                  <a:lnTo>
                    <a:pt x="1195" y="949"/>
                  </a:lnTo>
                  <a:lnTo>
                    <a:pt x="1191" y="949"/>
                  </a:lnTo>
                  <a:lnTo>
                    <a:pt x="1187" y="951"/>
                  </a:lnTo>
                  <a:lnTo>
                    <a:pt x="1183" y="952"/>
                  </a:lnTo>
                  <a:lnTo>
                    <a:pt x="1178" y="954"/>
                  </a:lnTo>
                  <a:lnTo>
                    <a:pt x="1175" y="953"/>
                  </a:lnTo>
                  <a:lnTo>
                    <a:pt x="1172" y="952"/>
                  </a:lnTo>
                  <a:lnTo>
                    <a:pt x="1169" y="948"/>
                  </a:lnTo>
                  <a:lnTo>
                    <a:pt x="1168" y="945"/>
                  </a:lnTo>
                  <a:lnTo>
                    <a:pt x="1166" y="939"/>
                  </a:lnTo>
                  <a:lnTo>
                    <a:pt x="1166" y="933"/>
                  </a:lnTo>
                  <a:lnTo>
                    <a:pt x="1166" y="927"/>
                  </a:lnTo>
                  <a:lnTo>
                    <a:pt x="1168" y="921"/>
                  </a:lnTo>
                  <a:lnTo>
                    <a:pt x="1170" y="915"/>
                  </a:lnTo>
                  <a:lnTo>
                    <a:pt x="1173" y="910"/>
                  </a:lnTo>
                  <a:lnTo>
                    <a:pt x="1177" y="907"/>
                  </a:lnTo>
                  <a:lnTo>
                    <a:pt x="1182" y="903"/>
                  </a:lnTo>
                  <a:lnTo>
                    <a:pt x="1185" y="901"/>
                  </a:lnTo>
                  <a:lnTo>
                    <a:pt x="1190" y="899"/>
                  </a:lnTo>
                  <a:lnTo>
                    <a:pt x="1195" y="899"/>
                  </a:lnTo>
                  <a:lnTo>
                    <a:pt x="1204" y="899"/>
                  </a:lnTo>
                  <a:lnTo>
                    <a:pt x="1213" y="898"/>
                  </a:lnTo>
                  <a:lnTo>
                    <a:pt x="1217" y="898"/>
                  </a:lnTo>
                  <a:lnTo>
                    <a:pt x="1221" y="896"/>
                  </a:lnTo>
                  <a:lnTo>
                    <a:pt x="1225" y="895"/>
                  </a:lnTo>
                  <a:lnTo>
                    <a:pt x="1227" y="891"/>
                  </a:lnTo>
                  <a:lnTo>
                    <a:pt x="1231" y="884"/>
                  </a:lnTo>
                  <a:lnTo>
                    <a:pt x="1233" y="877"/>
                  </a:lnTo>
                  <a:lnTo>
                    <a:pt x="1234" y="871"/>
                  </a:lnTo>
                  <a:lnTo>
                    <a:pt x="1233" y="866"/>
                  </a:lnTo>
                  <a:lnTo>
                    <a:pt x="1231" y="861"/>
                  </a:lnTo>
                  <a:lnTo>
                    <a:pt x="1226" y="858"/>
                  </a:lnTo>
                  <a:lnTo>
                    <a:pt x="1220" y="854"/>
                  </a:lnTo>
                  <a:lnTo>
                    <a:pt x="1213" y="852"/>
                  </a:lnTo>
                  <a:lnTo>
                    <a:pt x="1190" y="848"/>
                  </a:lnTo>
                  <a:lnTo>
                    <a:pt x="1165" y="847"/>
                  </a:lnTo>
                  <a:lnTo>
                    <a:pt x="1143" y="847"/>
                  </a:lnTo>
                  <a:lnTo>
                    <a:pt x="1128" y="848"/>
                  </a:lnTo>
                  <a:lnTo>
                    <a:pt x="1116" y="850"/>
                  </a:lnTo>
                  <a:lnTo>
                    <a:pt x="1106" y="851"/>
                  </a:lnTo>
                  <a:lnTo>
                    <a:pt x="1096" y="851"/>
                  </a:lnTo>
                  <a:lnTo>
                    <a:pt x="1084" y="847"/>
                  </a:lnTo>
                  <a:lnTo>
                    <a:pt x="1072" y="842"/>
                  </a:lnTo>
                  <a:lnTo>
                    <a:pt x="1062" y="835"/>
                  </a:lnTo>
                  <a:lnTo>
                    <a:pt x="1052" y="827"/>
                  </a:lnTo>
                  <a:lnTo>
                    <a:pt x="1046" y="817"/>
                  </a:lnTo>
                  <a:lnTo>
                    <a:pt x="1040" y="809"/>
                  </a:lnTo>
                  <a:lnTo>
                    <a:pt x="1034" y="801"/>
                  </a:lnTo>
                  <a:lnTo>
                    <a:pt x="1027" y="794"/>
                  </a:lnTo>
                  <a:lnTo>
                    <a:pt x="1019" y="787"/>
                  </a:lnTo>
                  <a:lnTo>
                    <a:pt x="1011" y="781"/>
                  </a:lnTo>
                  <a:lnTo>
                    <a:pt x="1002" y="773"/>
                  </a:lnTo>
                  <a:lnTo>
                    <a:pt x="994" y="768"/>
                  </a:lnTo>
                  <a:lnTo>
                    <a:pt x="986" y="759"/>
                  </a:lnTo>
                  <a:lnTo>
                    <a:pt x="980" y="750"/>
                  </a:lnTo>
                  <a:lnTo>
                    <a:pt x="975" y="740"/>
                  </a:lnTo>
                  <a:lnTo>
                    <a:pt x="971" y="731"/>
                  </a:lnTo>
                  <a:lnTo>
                    <a:pt x="969" y="721"/>
                  </a:lnTo>
                  <a:lnTo>
                    <a:pt x="968" y="713"/>
                  </a:lnTo>
                  <a:lnTo>
                    <a:pt x="965" y="706"/>
                  </a:lnTo>
                  <a:lnTo>
                    <a:pt x="964" y="703"/>
                  </a:lnTo>
                  <a:lnTo>
                    <a:pt x="962" y="701"/>
                  </a:lnTo>
                  <a:lnTo>
                    <a:pt x="959" y="700"/>
                  </a:lnTo>
                  <a:lnTo>
                    <a:pt x="957" y="700"/>
                  </a:lnTo>
                  <a:lnTo>
                    <a:pt x="955" y="701"/>
                  </a:lnTo>
                  <a:lnTo>
                    <a:pt x="952" y="702"/>
                  </a:lnTo>
                  <a:lnTo>
                    <a:pt x="951" y="703"/>
                  </a:lnTo>
                  <a:lnTo>
                    <a:pt x="950" y="706"/>
                  </a:lnTo>
                  <a:lnTo>
                    <a:pt x="948" y="710"/>
                  </a:lnTo>
                  <a:lnTo>
                    <a:pt x="946" y="716"/>
                  </a:lnTo>
                  <a:lnTo>
                    <a:pt x="944" y="722"/>
                  </a:lnTo>
                  <a:lnTo>
                    <a:pt x="940" y="727"/>
                  </a:lnTo>
                  <a:lnTo>
                    <a:pt x="938" y="730"/>
                  </a:lnTo>
                  <a:lnTo>
                    <a:pt x="935" y="731"/>
                  </a:lnTo>
                  <a:lnTo>
                    <a:pt x="929" y="731"/>
                  </a:lnTo>
                  <a:lnTo>
                    <a:pt x="923" y="732"/>
                  </a:lnTo>
                  <a:lnTo>
                    <a:pt x="916" y="732"/>
                  </a:lnTo>
                  <a:lnTo>
                    <a:pt x="910" y="733"/>
                  </a:lnTo>
                  <a:lnTo>
                    <a:pt x="906" y="734"/>
                  </a:lnTo>
                  <a:lnTo>
                    <a:pt x="902" y="737"/>
                  </a:lnTo>
                  <a:lnTo>
                    <a:pt x="900" y="738"/>
                  </a:lnTo>
                  <a:lnTo>
                    <a:pt x="899" y="741"/>
                  </a:lnTo>
                  <a:lnTo>
                    <a:pt x="899" y="744"/>
                  </a:lnTo>
                  <a:lnTo>
                    <a:pt x="899" y="747"/>
                  </a:lnTo>
                  <a:lnTo>
                    <a:pt x="898" y="751"/>
                  </a:lnTo>
                  <a:lnTo>
                    <a:pt x="898" y="754"/>
                  </a:lnTo>
                  <a:lnTo>
                    <a:pt x="895" y="757"/>
                  </a:lnTo>
                  <a:lnTo>
                    <a:pt x="894" y="759"/>
                  </a:lnTo>
                  <a:lnTo>
                    <a:pt x="892" y="762"/>
                  </a:lnTo>
                  <a:lnTo>
                    <a:pt x="888" y="763"/>
                  </a:lnTo>
                  <a:lnTo>
                    <a:pt x="886" y="764"/>
                  </a:lnTo>
                  <a:lnTo>
                    <a:pt x="882" y="764"/>
                  </a:lnTo>
                  <a:lnTo>
                    <a:pt x="874" y="764"/>
                  </a:lnTo>
                  <a:lnTo>
                    <a:pt x="868" y="765"/>
                  </a:lnTo>
                  <a:lnTo>
                    <a:pt x="866" y="768"/>
                  </a:lnTo>
                  <a:lnTo>
                    <a:pt x="864" y="770"/>
                  </a:lnTo>
                  <a:lnTo>
                    <a:pt x="864" y="773"/>
                  </a:lnTo>
                  <a:lnTo>
                    <a:pt x="866" y="777"/>
                  </a:lnTo>
                  <a:lnTo>
                    <a:pt x="870" y="785"/>
                  </a:lnTo>
                  <a:lnTo>
                    <a:pt x="877" y="794"/>
                  </a:lnTo>
                  <a:lnTo>
                    <a:pt x="885" y="801"/>
                  </a:lnTo>
                  <a:lnTo>
                    <a:pt x="893" y="807"/>
                  </a:lnTo>
                  <a:lnTo>
                    <a:pt x="896" y="809"/>
                  </a:lnTo>
                  <a:lnTo>
                    <a:pt x="899" y="813"/>
                  </a:lnTo>
                  <a:lnTo>
                    <a:pt x="901" y="816"/>
                  </a:lnTo>
                  <a:lnTo>
                    <a:pt x="902" y="820"/>
                  </a:lnTo>
                  <a:lnTo>
                    <a:pt x="902" y="823"/>
                  </a:lnTo>
                  <a:lnTo>
                    <a:pt x="902" y="827"/>
                  </a:lnTo>
                  <a:lnTo>
                    <a:pt x="900" y="829"/>
                  </a:lnTo>
                  <a:lnTo>
                    <a:pt x="898" y="831"/>
                  </a:lnTo>
                  <a:lnTo>
                    <a:pt x="880" y="833"/>
                  </a:lnTo>
                  <a:lnTo>
                    <a:pt x="864" y="836"/>
                  </a:lnTo>
                  <a:lnTo>
                    <a:pt x="860" y="839"/>
                  </a:lnTo>
                  <a:lnTo>
                    <a:pt x="853" y="839"/>
                  </a:lnTo>
                  <a:lnTo>
                    <a:pt x="849" y="839"/>
                  </a:lnTo>
                  <a:lnTo>
                    <a:pt x="847" y="838"/>
                  </a:lnTo>
                  <a:lnTo>
                    <a:pt x="843" y="836"/>
                  </a:lnTo>
                  <a:lnTo>
                    <a:pt x="841" y="834"/>
                  </a:lnTo>
                  <a:lnTo>
                    <a:pt x="836" y="829"/>
                  </a:lnTo>
                  <a:lnTo>
                    <a:pt x="832" y="828"/>
                  </a:lnTo>
                  <a:lnTo>
                    <a:pt x="831" y="831"/>
                  </a:lnTo>
                  <a:lnTo>
                    <a:pt x="830" y="838"/>
                  </a:lnTo>
                  <a:lnTo>
                    <a:pt x="830" y="846"/>
                  </a:lnTo>
                  <a:lnTo>
                    <a:pt x="828" y="853"/>
                  </a:lnTo>
                  <a:lnTo>
                    <a:pt x="825" y="859"/>
                  </a:lnTo>
                  <a:lnTo>
                    <a:pt x="820" y="865"/>
                  </a:lnTo>
                  <a:lnTo>
                    <a:pt x="814" y="873"/>
                  </a:lnTo>
                  <a:lnTo>
                    <a:pt x="810" y="883"/>
                  </a:lnTo>
                  <a:lnTo>
                    <a:pt x="803" y="894"/>
                  </a:lnTo>
                  <a:lnTo>
                    <a:pt x="792" y="905"/>
                  </a:lnTo>
                  <a:lnTo>
                    <a:pt x="785" y="911"/>
                  </a:lnTo>
                  <a:lnTo>
                    <a:pt x="779" y="915"/>
                  </a:lnTo>
                  <a:lnTo>
                    <a:pt x="774" y="917"/>
                  </a:lnTo>
                  <a:lnTo>
                    <a:pt x="768" y="919"/>
                  </a:lnTo>
                  <a:lnTo>
                    <a:pt x="763" y="919"/>
                  </a:lnTo>
                  <a:lnTo>
                    <a:pt x="759" y="917"/>
                  </a:lnTo>
                  <a:lnTo>
                    <a:pt x="754" y="915"/>
                  </a:lnTo>
                  <a:lnTo>
                    <a:pt x="748" y="911"/>
                  </a:lnTo>
                  <a:lnTo>
                    <a:pt x="742" y="909"/>
                  </a:lnTo>
                  <a:lnTo>
                    <a:pt x="736" y="909"/>
                  </a:lnTo>
                  <a:lnTo>
                    <a:pt x="729" y="910"/>
                  </a:lnTo>
                  <a:lnTo>
                    <a:pt x="723" y="913"/>
                  </a:lnTo>
                  <a:lnTo>
                    <a:pt x="716" y="916"/>
                  </a:lnTo>
                  <a:lnTo>
                    <a:pt x="710" y="921"/>
                  </a:lnTo>
                  <a:lnTo>
                    <a:pt x="704" y="927"/>
                  </a:lnTo>
                  <a:lnTo>
                    <a:pt x="699" y="933"/>
                  </a:lnTo>
                  <a:lnTo>
                    <a:pt x="696" y="939"/>
                  </a:lnTo>
                  <a:lnTo>
                    <a:pt x="692" y="947"/>
                  </a:lnTo>
                  <a:lnTo>
                    <a:pt x="690" y="954"/>
                  </a:lnTo>
                  <a:lnTo>
                    <a:pt x="688" y="964"/>
                  </a:lnTo>
                  <a:lnTo>
                    <a:pt x="688" y="971"/>
                  </a:lnTo>
                  <a:lnTo>
                    <a:pt x="690" y="979"/>
                  </a:lnTo>
                  <a:lnTo>
                    <a:pt x="692" y="985"/>
                  </a:lnTo>
                  <a:lnTo>
                    <a:pt x="697" y="990"/>
                  </a:lnTo>
                  <a:lnTo>
                    <a:pt x="710" y="1001"/>
                  </a:lnTo>
                  <a:lnTo>
                    <a:pt x="726" y="1014"/>
                  </a:lnTo>
                  <a:lnTo>
                    <a:pt x="735" y="1018"/>
                  </a:lnTo>
                  <a:lnTo>
                    <a:pt x="740" y="1023"/>
                  </a:lnTo>
                  <a:lnTo>
                    <a:pt x="743" y="1029"/>
                  </a:lnTo>
                  <a:lnTo>
                    <a:pt x="746" y="1037"/>
                  </a:lnTo>
                  <a:lnTo>
                    <a:pt x="746" y="1049"/>
                  </a:lnTo>
                  <a:lnTo>
                    <a:pt x="746" y="1062"/>
                  </a:lnTo>
                  <a:lnTo>
                    <a:pt x="743" y="1074"/>
                  </a:lnTo>
                  <a:lnTo>
                    <a:pt x="740" y="1086"/>
                  </a:lnTo>
                  <a:lnTo>
                    <a:pt x="735" y="1096"/>
                  </a:lnTo>
                  <a:lnTo>
                    <a:pt x="730" y="1104"/>
                  </a:lnTo>
                  <a:lnTo>
                    <a:pt x="724" y="1110"/>
                  </a:lnTo>
                  <a:lnTo>
                    <a:pt x="719" y="1113"/>
                  </a:lnTo>
                  <a:lnTo>
                    <a:pt x="713" y="1116"/>
                  </a:lnTo>
                  <a:lnTo>
                    <a:pt x="709" y="1117"/>
                  </a:lnTo>
                  <a:lnTo>
                    <a:pt x="702" y="1117"/>
                  </a:lnTo>
                  <a:lnTo>
                    <a:pt x="693" y="1118"/>
                  </a:lnTo>
                  <a:lnTo>
                    <a:pt x="685" y="1121"/>
                  </a:lnTo>
                  <a:lnTo>
                    <a:pt x="674" y="1124"/>
                  </a:lnTo>
                  <a:lnTo>
                    <a:pt x="661" y="1132"/>
                  </a:lnTo>
                  <a:lnTo>
                    <a:pt x="642" y="1144"/>
                  </a:lnTo>
                  <a:lnTo>
                    <a:pt x="624" y="1156"/>
                  </a:lnTo>
                  <a:lnTo>
                    <a:pt x="609" y="1167"/>
                  </a:lnTo>
                  <a:lnTo>
                    <a:pt x="604" y="1170"/>
                  </a:lnTo>
                  <a:lnTo>
                    <a:pt x="600" y="1176"/>
                  </a:lnTo>
                  <a:lnTo>
                    <a:pt x="598" y="1181"/>
                  </a:lnTo>
                  <a:lnTo>
                    <a:pt x="597" y="1186"/>
                  </a:lnTo>
                  <a:lnTo>
                    <a:pt x="597" y="1192"/>
                  </a:lnTo>
                  <a:lnTo>
                    <a:pt x="598" y="1197"/>
                  </a:lnTo>
                  <a:lnTo>
                    <a:pt x="599" y="1201"/>
                  </a:lnTo>
                  <a:lnTo>
                    <a:pt x="602" y="1206"/>
                  </a:lnTo>
                  <a:lnTo>
                    <a:pt x="608" y="1216"/>
                  </a:lnTo>
                  <a:lnTo>
                    <a:pt x="617" y="1228"/>
                  </a:lnTo>
                  <a:lnTo>
                    <a:pt x="627" y="1239"/>
                  </a:lnTo>
                  <a:lnTo>
                    <a:pt x="633" y="1249"/>
                  </a:lnTo>
                  <a:lnTo>
                    <a:pt x="636" y="1257"/>
                  </a:lnTo>
                  <a:lnTo>
                    <a:pt x="639" y="1263"/>
                  </a:lnTo>
                  <a:lnTo>
                    <a:pt x="637" y="1266"/>
                  </a:lnTo>
                  <a:lnTo>
                    <a:pt x="636" y="1268"/>
                  </a:lnTo>
                  <a:lnTo>
                    <a:pt x="635" y="1269"/>
                  </a:lnTo>
                  <a:lnTo>
                    <a:pt x="631" y="1270"/>
                  </a:lnTo>
                  <a:lnTo>
                    <a:pt x="623" y="1272"/>
                  </a:lnTo>
                  <a:lnTo>
                    <a:pt x="617" y="1274"/>
                  </a:lnTo>
                  <a:lnTo>
                    <a:pt x="614" y="1276"/>
                  </a:lnTo>
                  <a:lnTo>
                    <a:pt x="612" y="1279"/>
                  </a:lnTo>
                  <a:lnTo>
                    <a:pt x="611" y="1281"/>
                  </a:lnTo>
                  <a:lnTo>
                    <a:pt x="611" y="1286"/>
                  </a:lnTo>
                  <a:lnTo>
                    <a:pt x="614" y="1294"/>
                  </a:lnTo>
                  <a:lnTo>
                    <a:pt x="620" y="1302"/>
                  </a:lnTo>
                  <a:lnTo>
                    <a:pt x="623" y="1307"/>
                  </a:lnTo>
                  <a:lnTo>
                    <a:pt x="625" y="1312"/>
                  </a:lnTo>
                  <a:lnTo>
                    <a:pt x="628" y="1317"/>
                  </a:lnTo>
                  <a:lnTo>
                    <a:pt x="629" y="1321"/>
                  </a:lnTo>
                  <a:lnTo>
                    <a:pt x="631" y="1331"/>
                  </a:lnTo>
                  <a:lnTo>
                    <a:pt x="633" y="1342"/>
                  </a:lnTo>
                  <a:lnTo>
                    <a:pt x="635" y="1348"/>
                  </a:lnTo>
                  <a:lnTo>
                    <a:pt x="637" y="1351"/>
                  </a:lnTo>
                  <a:lnTo>
                    <a:pt x="640" y="1356"/>
                  </a:lnTo>
                  <a:lnTo>
                    <a:pt x="643" y="1358"/>
                  </a:lnTo>
                  <a:lnTo>
                    <a:pt x="648" y="1359"/>
                  </a:lnTo>
                  <a:lnTo>
                    <a:pt x="654" y="1361"/>
                  </a:lnTo>
                  <a:lnTo>
                    <a:pt x="662" y="1362"/>
                  </a:lnTo>
                  <a:lnTo>
                    <a:pt x="669" y="1362"/>
                  </a:lnTo>
                  <a:lnTo>
                    <a:pt x="677" y="1361"/>
                  </a:lnTo>
                  <a:lnTo>
                    <a:pt x="684" y="1361"/>
                  </a:lnTo>
                  <a:lnTo>
                    <a:pt x="686" y="1361"/>
                  </a:lnTo>
                  <a:lnTo>
                    <a:pt x="688" y="1362"/>
                  </a:lnTo>
                  <a:lnTo>
                    <a:pt x="691" y="1363"/>
                  </a:lnTo>
                  <a:lnTo>
                    <a:pt x="693" y="1367"/>
                  </a:lnTo>
                  <a:lnTo>
                    <a:pt x="697" y="1371"/>
                  </a:lnTo>
                  <a:lnTo>
                    <a:pt x="700" y="1377"/>
                  </a:lnTo>
                  <a:lnTo>
                    <a:pt x="705" y="1382"/>
                  </a:lnTo>
                  <a:lnTo>
                    <a:pt x="710" y="1387"/>
                  </a:lnTo>
                  <a:lnTo>
                    <a:pt x="716" y="1389"/>
                  </a:lnTo>
                  <a:lnTo>
                    <a:pt x="721" y="1389"/>
                  </a:lnTo>
                  <a:lnTo>
                    <a:pt x="726" y="1389"/>
                  </a:lnTo>
                  <a:lnTo>
                    <a:pt x="732" y="1388"/>
                  </a:lnTo>
                  <a:lnTo>
                    <a:pt x="742" y="1384"/>
                  </a:lnTo>
                  <a:lnTo>
                    <a:pt x="748" y="1381"/>
                  </a:lnTo>
                  <a:lnTo>
                    <a:pt x="755" y="1375"/>
                  </a:lnTo>
                  <a:lnTo>
                    <a:pt x="761" y="1370"/>
                  </a:lnTo>
                  <a:lnTo>
                    <a:pt x="769" y="1363"/>
                  </a:lnTo>
                  <a:lnTo>
                    <a:pt x="778" y="1357"/>
                  </a:lnTo>
                  <a:lnTo>
                    <a:pt x="785" y="1354"/>
                  </a:lnTo>
                  <a:lnTo>
                    <a:pt x="792" y="1351"/>
                  </a:lnTo>
                  <a:lnTo>
                    <a:pt x="799" y="1350"/>
                  </a:lnTo>
                  <a:lnTo>
                    <a:pt x="811" y="1349"/>
                  </a:lnTo>
                  <a:lnTo>
                    <a:pt x="823" y="1348"/>
                  </a:lnTo>
                  <a:lnTo>
                    <a:pt x="835" y="1346"/>
                  </a:lnTo>
                  <a:lnTo>
                    <a:pt x="843" y="1346"/>
                  </a:lnTo>
                  <a:lnTo>
                    <a:pt x="849" y="1346"/>
                  </a:lnTo>
                  <a:lnTo>
                    <a:pt x="855" y="1346"/>
                  </a:lnTo>
                  <a:lnTo>
                    <a:pt x="860" y="1349"/>
                  </a:lnTo>
                  <a:lnTo>
                    <a:pt x="862" y="1351"/>
                  </a:lnTo>
                  <a:lnTo>
                    <a:pt x="866" y="1355"/>
                  </a:lnTo>
                  <a:lnTo>
                    <a:pt x="868" y="1361"/>
                  </a:lnTo>
                  <a:lnTo>
                    <a:pt x="870" y="1368"/>
                  </a:lnTo>
                  <a:lnTo>
                    <a:pt x="873" y="1378"/>
                  </a:lnTo>
                  <a:lnTo>
                    <a:pt x="877" y="1389"/>
                  </a:lnTo>
                  <a:lnTo>
                    <a:pt x="880" y="1395"/>
                  </a:lnTo>
                  <a:lnTo>
                    <a:pt x="883" y="1400"/>
                  </a:lnTo>
                  <a:lnTo>
                    <a:pt x="886" y="1403"/>
                  </a:lnTo>
                  <a:lnTo>
                    <a:pt x="889" y="1407"/>
                  </a:lnTo>
                  <a:lnTo>
                    <a:pt x="894" y="1409"/>
                  </a:lnTo>
                  <a:lnTo>
                    <a:pt x="898" y="1411"/>
                  </a:lnTo>
                  <a:lnTo>
                    <a:pt x="901" y="1411"/>
                  </a:lnTo>
                  <a:lnTo>
                    <a:pt x="906" y="1411"/>
                  </a:lnTo>
                  <a:lnTo>
                    <a:pt x="910" y="1411"/>
                  </a:lnTo>
                  <a:lnTo>
                    <a:pt x="913" y="1409"/>
                  </a:lnTo>
                  <a:lnTo>
                    <a:pt x="917" y="1407"/>
                  </a:lnTo>
                  <a:lnTo>
                    <a:pt x="919" y="1403"/>
                  </a:lnTo>
                  <a:lnTo>
                    <a:pt x="923" y="1398"/>
                  </a:lnTo>
                  <a:lnTo>
                    <a:pt x="929" y="1389"/>
                  </a:lnTo>
                  <a:lnTo>
                    <a:pt x="935" y="1382"/>
                  </a:lnTo>
                  <a:lnTo>
                    <a:pt x="942" y="1375"/>
                  </a:lnTo>
                  <a:lnTo>
                    <a:pt x="952" y="1365"/>
                  </a:lnTo>
                  <a:lnTo>
                    <a:pt x="962" y="1356"/>
                  </a:lnTo>
                  <a:lnTo>
                    <a:pt x="970" y="1346"/>
                  </a:lnTo>
                  <a:lnTo>
                    <a:pt x="977" y="1339"/>
                  </a:lnTo>
                  <a:lnTo>
                    <a:pt x="981" y="1337"/>
                  </a:lnTo>
                  <a:lnTo>
                    <a:pt x="984" y="1336"/>
                  </a:lnTo>
                  <a:lnTo>
                    <a:pt x="988" y="1335"/>
                  </a:lnTo>
                  <a:lnTo>
                    <a:pt x="992" y="1333"/>
                  </a:lnTo>
                  <a:lnTo>
                    <a:pt x="999" y="1333"/>
                  </a:lnTo>
                  <a:lnTo>
                    <a:pt x="1007" y="1336"/>
                  </a:lnTo>
                  <a:lnTo>
                    <a:pt x="1011" y="1337"/>
                  </a:lnTo>
                  <a:lnTo>
                    <a:pt x="1014" y="1337"/>
                  </a:lnTo>
                  <a:lnTo>
                    <a:pt x="1018" y="1337"/>
                  </a:lnTo>
                  <a:lnTo>
                    <a:pt x="1020" y="1336"/>
                  </a:lnTo>
                  <a:lnTo>
                    <a:pt x="1026" y="1331"/>
                  </a:lnTo>
                  <a:lnTo>
                    <a:pt x="1032" y="1325"/>
                  </a:lnTo>
                  <a:lnTo>
                    <a:pt x="1034" y="1323"/>
                  </a:lnTo>
                  <a:lnTo>
                    <a:pt x="1037" y="1321"/>
                  </a:lnTo>
                  <a:lnTo>
                    <a:pt x="1039" y="1321"/>
                  </a:lnTo>
                  <a:lnTo>
                    <a:pt x="1042" y="1323"/>
                  </a:lnTo>
                  <a:lnTo>
                    <a:pt x="1046" y="1326"/>
                  </a:lnTo>
                  <a:lnTo>
                    <a:pt x="1051" y="1331"/>
                  </a:lnTo>
                  <a:lnTo>
                    <a:pt x="1055" y="1333"/>
                  </a:lnTo>
                  <a:lnTo>
                    <a:pt x="1058" y="1333"/>
                  </a:lnTo>
                  <a:lnTo>
                    <a:pt x="1063" y="1332"/>
                  </a:lnTo>
                  <a:lnTo>
                    <a:pt x="1066" y="1329"/>
                  </a:lnTo>
                  <a:lnTo>
                    <a:pt x="1065" y="1331"/>
                  </a:lnTo>
                  <a:lnTo>
                    <a:pt x="1065" y="1335"/>
                  </a:lnTo>
                  <a:lnTo>
                    <a:pt x="1065" y="1340"/>
                  </a:lnTo>
                  <a:lnTo>
                    <a:pt x="1065" y="1346"/>
                  </a:lnTo>
                  <a:lnTo>
                    <a:pt x="1070" y="1373"/>
                  </a:lnTo>
                  <a:lnTo>
                    <a:pt x="1074" y="1406"/>
                  </a:lnTo>
                  <a:lnTo>
                    <a:pt x="1078" y="1443"/>
                  </a:lnTo>
                  <a:lnTo>
                    <a:pt x="1082" y="1480"/>
                  </a:lnTo>
                  <a:lnTo>
                    <a:pt x="1087" y="1509"/>
                  </a:lnTo>
                  <a:lnTo>
                    <a:pt x="1091" y="1537"/>
                  </a:lnTo>
                  <a:lnTo>
                    <a:pt x="1093" y="1548"/>
                  </a:lnTo>
                  <a:lnTo>
                    <a:pt x="1094" y="1559"/>
                  </a:lnTo>
                  <a:lnTo>
                    <a:pt x="1094" y="1567"/>
                  </a:lnTo>
                  <a:lnTo>
                    <a:pt x="1091" y="1573"/>
                  </a:lnTo>
                  <a:lnTo>
                    <a:pt x="1090" y="1577"/>
                  </a:lnTo>
                  <a:lnTo>
                    <a:pt x="1087" y="1578"/>
                  </a:lnTo>
                  <a:lnTo>
                    <a:pt x="1083" y="1581"/>
                  </a:lnTo>
                  <a:lnTo>
                    <a:pt x="1078" y="1581"/>
                  </a:lnTo>
                  <a:lnTo>
                    <a:pt x="1069" y="1582"/>
                  </a:lnTo>
                  <a:lnTo>
                    <a:pt x="1059" y="1582"/>
                  </a:lnTo>
                  <a:lnTo>
                    <a:pt x="1055" y="1583"/>
                  </a:lnTo>
                  <a:lnTo>
                    <a:pt x="1051" y="1584"/>
                  </a:lnTo>
                  <a:lnTo>
                    <a:pt x="1050" y="1585"/>
                  </a:lnTo>
                  <a:lnTo>
                    <a:pt x="1049" y="1588"/>
                  </a:lnTo>
                  <a:lnTo>
                    <a:pt x="1049" y="1595"/>
                  </a:lnTo>
                  <a:lnTo>
                    <a:pt x="1050" y="1603"/>
                  </a:lnTo>
                  <a:lnTo>
                    <a:pt x="1051" y="1614"/>
                  </a:lnTo>
                  <a:lnTo>
                    <a:pt x="1052" y="1627"/>
                  </a:lnTo>
                  <a:lnTo>
                    <a:pt x="1052" y="1640"/>
                  </a:lnTo>
                  <a:lnTo>
                    <a:pt x="1053" y="1654"/>
                  </a:lnTo>
                  <a:lnTo>
                    <a:pt x="1053" y="1664"/>
                  </a:lnTo>
                  <a:lnTo>
                    <a:pt x="1055" y="1674"/>
                  </a:lnTo>
                  <a:lnTo>
                    <a:pt x="1057" y="1684"/>
                  </a:lnTo>
                  <a:lnTo>
                    <a:pt x="1059" y="1693"/>
                  </a:lnTo>
                  <a:lnTo>
                    <a:pt x="1063" y="1703"/>
                  </a:lnTo>
                  <a:lnTo>
                    <a:pt x="1068" y="1710"/>
                  </a:lnTo>
                  <a:lnTo>
                    <a:pt x="1074" y="1716"/>
                  </a:lnTo>
                  <a:lnTo>
                    <a:pt x="1081" y="1721"/>
                  </a:lnTo>
                  <a:lnTo>
                    <a:pt x="1091" y="1723"/>
                  </a:lnTo>
                  <a:lnTo>
                    <a:pt x="1103" y="1724"/>
                  </a:lnTo>
                  <a:lnTo>
                    <a:pt x="1116" y="1724"/>
                  </a:lnTo>
                  <a:lnTo>
                    <a:pt x="1131" y="1723"/>
                  </a:lnTo>
                  <a:lnTo>
                    <a:pt x="1144" y="1723"/>
                  </a:lnTo>
                  <a:lnTo>
                    <a:pt x="1154" y="1724"/>
                  </a:lnTo>
                  <a:lnTo>
                    <a:pt x="1158" y="1724"/>
                  </a:lnTo>
                  <a:lnTo>
                    <a:pt x="1162" y="1727"/>
                  </a:lnTo>
                  <a:lnTo>
                    <a:pt x="1164" y="1728"/>
                  </a:lnTo>
                  <a:lnTo>
                    <a:pt x="1165" y="1731"/>
                  </a:lnTo>
                  <a:lnTo>
                    <a:pt x="1169" y="1748"/>
                  </a:lnTo>
                  <a:lnTo>
                    <a:pt x="1173" y="1765"/>
                  </a:lnTo>
                  <a:lnTo>
                    <a:pt x="1176" y="1771"/>
                  </a:lnTo>
                  <a:lnTo>
                    <a:pt x="1179" y="1774"/>
                  </a:lnTo>
                  <a:lnTo>
                    <a:pt x="1182" y="1775"/>
                  </a:lnTo>
                  <a:lnTo>
                    <a:pt x="1184" y="1775"/>
                  </a:lnTo>
                  <a:lnTo>
                    <a:pt x="1187" y="1775"/>
                  </a:lnTo>
                  <a:lnTo>
                    <a:pt x="1190" y="1773"/>
                  </a:lnTo>
                  <a:lnTo>
                    <a:pt x="1196" y="1770"/>
                  </a:lnTo>
                  <a:lnTo>
                    <a:pt x="1202" y="1765"/>
                  </a:lnTo>
                  <a:lnTo>
                    <a:pt x="1208" y="1760"/>
                  </a:lnTo>
                  <a:lnTo>
                    <a:pt x="1215" y="1759"/>
                  </a:lnTo>
                  <a:lnTo>
                    <a:pt x="1221" y="1758"/>
                  </a:lnTo>
                  <a:lnTo>
                    <a:pt x="1227" y="1759"/>
                  </a:lnTo>
                  <a:lnTo>
                    <a:pt x="1231" y="1760"/>
                  </a:lnTo>
                  <a:lnTo>
                    <a:pt x="1233" y="1762"/>
                  </a:lnTo>
                  <a:lnTo>
                    <a:pt x="1235" y="1765"/>
                  </a:lnTo>
                  <a:lnTo>
                    <a:pt x="1238" y="1768"/>
                  </a:lnTo>
                  <a:lnTo>
                    <a:pt x="1239" y="1771"/>
                  </a:lnTo>
                  <a:lnTo>
                    <a:pt x="1241" y="1772"/>
                  </a:lnTo>
                  <a:lnTo>
                    <a:pt x="1244" y="1773"/>
                  </a:lnTo>
                  <a:lnTo>
                    <a:pt x="1246" y="1774"/>
                  </a:lnTo>
                  <a:lnTo>
                    <a:pt x="1252" y="1773"/>
                  </a:lnTo>
                  <a:lnTo>
                    <a:pt x="1259" y="1772"/>
                  </a:lnTo>
                  <a:lnTo>
                    <a:pt x="1272" y="1765"/>
                  </a:lnTo>
                  <a:lnTo>
                    <a:pt x="1284" y="1759"/>
                  </a:lnTo>
                  <a:lnTo>
                    <a:pt x="1294" y="1754"/>
                  </a:lnTo>
                  <a:lnTo>
                    <a:pt x="1304" y="1751"/>
                  </a:lnTo>
                  <a:lnTo>
                    <a:pt x="1316" y="1746"/>
                  </a:lnTo>
                  <a:lnTo>
                    <a:pt x="1328" y="1743"/>
                  </a:lnTo>
                  <a:lnTo>
                    <a:pt x="1328" y="1742"/>
                  </a:lnTo>
                  <a:lnTo>
                    <a:pt x="1328" y="1741"/>
                  </a:lnTo>
                  <a:lnTo>
                    <a:pt x="1329" y="1749"/>
                  </a:lnTo>
                  <a:lnTo>
                    <a:pt x="1330" y="1758"/>
                  </a:lnTo>
                  <a:lnTo>
                    <a:pt x="1334" y="1762"/>
                  </a:lnTo>
                  <a:lnTo>
                    <a:pt x="1339" y="1766"/>
                  </a:lnTo>
                  <a:lnTo>
                    <a:pt x="1345" y="1771"/>
                  </a:lnTo>
                  <a:lnTo>
                    <a:pt x="1351" y="1778"/>
                  </a:lnTo>
                  <a:lnTo>
                    <a:pt x="1357" y="1789"/>
                  </a:lnTo>
                  <a:lnTo>
                    <a:pt x="1364" y="1803"/>
                  </a:lnTo>
                  <a:lnTo>
                    <a:pt x="1374" y="1821"/>
                  </a:lnTo>
                  <a:lnTo>
                    <a:pt x="1387" y="1840"/>
                  </a:lnTo>
                  <a:lnTo>
                    <a:pt x="1401" y="1856"/>
                  </a:lnTo>
                  <a:lnTo>
                    <a:pt x="1412" y="1871"/>
                  </a:lnTo>
                  <a:lnTo>
                    <a:pt x="1417" y="1877"/>
                  </a:lnTo>
                  <a:lnTo>
                    <a:pt x="1421" y="1882"/>
                  </a:lnTo>
                  <a:lnTo>
                    <a:pt x="1422" y="1887"/>
                  </a:lnTo>
                  <a:lnTo>
                    <a:pt x="1422" y="1893"/>
                  </a:lnTo>
                  <a:lnTo>
                    <a:pt x="1421" y="1897"/>
                  </a:lnTo>
                  <a:lnTo>
                    <a:pt x="1418" y="1901"/>
                  </a:lnTo>
                  <a:lnTo>
                    <a:pt x="1414" y="1904"/>
                  </a:lnTo>
                  <a:lnTo>
                    <a:pt x="1408" y="1906"/>
                  </a:lnTo>
                  <a:lnTo>
                    <a:pt x="1402" y="1909"/>
                  </a:lnTo>
                  <a:lnTo>
                    <a:pt x="1396" y="1911"/>
                  </a:lnTo>
                  <a:lnTo>
                    <a:pt x="1392" y="1915"/>
                  </a:lnTo>
                  <a:lnTo>
                    <a:pt x="1390" y="1918"/>
                  </a:lnTo>
                  <a:lnTo>
                    <a:pt x="1387" y="1920"/>
                  </a:lnTo>
                  <a:lnTo>
                    <a:pt x="1387" y="1923"/>
                  </a:lnTo>
                  <a:lnTo>
                    <a:pt x="1389" y="1925"/>
                  </a:lnTo>
                  <a:lnTo>
                    <a:pt x="1391" y="1925"/>
                  </a:lnTo>
                  <a:lnTo>
                    <a:pt x="1402" y="1920"/>
                  </a:lnTo>
                  <a:lnTo>
                    <a:pt x="1417" y="1913"/>
                  </a:lnTo>
                  <a:lnTo>
                    <a:pt x="1420" y="1913"/>
                  </a:lnTo>
                  <a:lnTo>
                    <a:pt x="1422" y="1913"/>
                  </a:lnTo>
                  <a:close/>
                  <a:moveTo>
                    <a:pt x="1203" y="1091"/>
                  </a:moveTo>
                  <a:lnTo>
                    <a:pt x="1198" y="1092"/>
                  </a:lnTo>
                  <a:lnTo>
                    <a:pt x="1195" y="1092"/>
                  </a:lnTo>
                  <a:lnTo>
                    <a:pt x="1198" y="1091"/>
                  </a:lnTo>
                  <a:lnTo>
                    <a:pt x="1202" y="1091"/>
                  </a:lnTo>
                  <a:lnTo>
                    <a:pt x="1203" y="1091"/>
                  </a:lnTo>
                  <a:lnTo>
                    <a:pt x="1203" y="1091"/>
                  </a:lnTo>
                  <a:close/>
                  <a:moveTo>
                    <a:pt x="1169" y="1116"/>
                  </a:moveTo>
                  <a:lnTo>
                    <a:pt x="1169" y="1116"/>
                  </a:lnTo>
                  <a:lnTo>
                    <a:pt x="1168" y="1117"/>
                  </a:lnTo>
                  <a:lnTo>
                    <a:pt x="1169" y="1121"/>
                  </a:lnTo>
                  <a:lnTo>
                    <a:pt x="1170" y="1129"/>
                  </a:lnTo>
                  <a:lnTo>
                    <a:pt x="1171" y="1134"/>
                  </a:lnTo>
                  <a:lnTo>
                    <a:pt x="1171" y="1140"/>
                  </a:lnTo>
                  <a:lnTo>
                    <a:pt x="1171" y="1147"/>
                  </a:lnTo>
                  <a:lnTo>
                    <a:pt x="1170" y="1153"/>
                  </a:lnTo>
                  <a:lnTo>
                    <a:pt x="1163" y="1173"/>
                  </a:lnTo>
                  <a:lnTo>
                    <a:pt x="1159" y="1180"/>
                  </a:lnTo>
                  <a:lnTo>
                    <a:pt x="1159" y="1182"/>
                  </a:lnTo>
                  <a:lnTo>
                    <a:pt x="1159" y="1187"/>
                  </a:lnTo>
                  <a:lnTo>
                    <a:pt x="1159" y="1191"/>
                  </a:lnTo>
                  <a:lnTo>
                    <a:pt x="1160" y="1193"/>
                  </a:lnTo>
                  <a:lnTo>
                    <a:pt x="1163" y="1195"/>
                  </a:lnTo>
                  <a:lnTo>
                    <a:pt x="1165" y="1198"/>
                  </a:lnTo>
                  <a:lnTo>
                    <a:pt x="1173" y="1203"/>
                  </a:lnTo>
                  <a:lnTo>
                    <a:pt x="1183" y="1209"/>
                  </a:lnTo>
                  <a:lnTo>
                    <a:pt x="1187" y="1212"/>
                  </a:lnTo>
                  <a:lnTo>
                    <a:pt x="1189" y="1214"/>
                  </a:lnTo>
                  <a:lnTo>
                    <a:pt x="1191" y="1217"/>
                  </a:lnTo>
                  <a:lnTo>
                    <a:pt x="1190" y="1217"/>
                  </a:lnTo>
                  <a:lnTo>
                    <a:pt x="1185" y="1219"/>
                  </a:lnTo>
                  <a:lnTo>
                    <a:pt x="1181" y="1222"/>
                  </a:lnTo>
                  <a:lnTo>
                    <a:pt x="1178" y="1223"/>
                  </a:lnTo>
                  <a:lnTo>
                    <a:pt x="1176" y="1225"/>
                  </a:lnTo>
                  <a:lnTo>
                    <a:pt x="1175" y="1226"/>
                  </a:lnTo>
                  <a:lnTo>
                    <a:pt x="1175" y="1229"/>
                  </a:lnTo>
                  <a:lnTo>
                    <a:pt x="1175" y="1237"/>
                  </a:lnTo>
                  <a:lnTo>
                    <a:pt x="1177" y="1249"/>
                  </a:lnTo>
                  <a:lnTo>
                    <a:pt x="1178" y="1263"/>
                  </a:lnTo>
                  <a:lnTo>
                    <a:pt x="1179" y="1274"/>
                  </a:lnTo>
                  <a:lnTo>
                    <a:pt x="1179" y="1285"/>
                  </a:lnTo>
                  <a:lnTo>
                    <a:pt x="1177" y="1296"/>
                  </a:lnTo>
                  <a:lnTo>
                    <a:pt x="1175" y="1302"/>
                  </a:lnTo>
                  <a:lnTo>
                    <a:pt x="1172" y="1307"/>
                  </a:lnTo>
                  <a:lnTo>
                    <a:pt x="1170" y="1311"/>
                  </a:lnTo>
                  <a:lnTo>
                    <a:pt x="1166" y="1314"/>
                  </a:lnTo>
                  <a:lnTo>
                    <a:pt x="1162" y="1317"/>
                  </a:lnTo>
                  <a:lnTo>
                    <a:pt x="1157" y="1319"/>
                  </a:lnTo>
                  <a:lnTo>
                    <a:pt x="1150" y="1321"/>
                  </a:lnTo>
                  <a:lnTo>
                    <a:pt x="1143" y="1323"/>
                  </a:lnTo>
                  <a:lnTo>
                    <a:pt x="1129" y="1325"/>
                  </a:lnTo>
                  <a:lnTo>
                    <a:pt x="1119" y="1327"/>
                  </a:lnTo>
                  <a:lnTo>
                    <a:pt x="1113" y="1329"/>
                  </a:lnTo>
                  <a:lnTo>
                    <a:pt x="1107" y="1329"/>
                  </a:lnTo>
                  <a:lnTo>
                    <a:pt x="1105" y="1327"/>
                  </a:lnTo>
                  <a:lnTo>
                    <a:pt x="1103" y="1326"/>
                  </a:lnTo>
                  <a:lnTo>
                    <a:pt x="1101" y="1324"/>
                  </a:lnTo>
                  <a:lnTo>
                    <a:pt x="1100" y="1320"/>
                  </a:lnTo>
                  <a:lnTo>
                    <a:pt x="1096" y="1315"/>
                  </a:lnTo>
                  <a:lnTo>
                    <a:pt x="1094" y="1311"/>
                  </a:lnTo>
                  <a:lnTo>
                    <a:pt x="1090" y="1308"/>
                  </a:lnTo>
                  <a:lnTo>
                    <a:pt x="1085" y="1308"/>
                  </a:lnTo>
                  <a:lnTo>
                    <a:pt x="1078" y="1308"/>
                  </a:lnTo>
                  <a:lnTo>
                    <a:pt x="1076" y="1310"/>
                  </a:lnTo>
                  <a:lnTo>
                    <a:pt x="1076" y="1310"/>
                  </a:lnTo>
                  <a:lnTo>
                    <a:pt x="1076" y="1308"/>
                  </a:lnTo>
                  <a:lnTo>
                    <a:pt x="1077" y="1293"/>
                  </a:lnTo>
                  <a:lnTo>
                    <a:pt x="1080" y="1280"/>
                  </a:lnTo>
                  <a:lnTo>
                    <a:pt x="1084" y="1268"/>
                  </a:lnTo>
                  <a:lnTo>
                    <a:pt x="1090" y="1256"/>
                  </a:lnTo>
                  <a:lnTo>
                    <a:pt x="1097" y="1248"/>
                  </a:lnTo>
                  <a:lnTo>
                    <a:pt x="1101" y="1242"/>
                  </a:lnTo>
                  <a:lnTo>
                    <a:pt x="1100" y="1239"/>
                  </a:lnTo>
                  <a:lnTo>
                    <a:pt x="1099" y="1237"/>
                  </a:lnTo>
                  <a:lnTo>
                    <a:pt x="1094" y="1235"/>
                  </a:lnTo>
                  <a:lnTo>
                    <a:pt x="1087" y="1232"/>
                  </a:lnTo>
                  <a:lnTo>
                    <a:pt x="1076" y="1228"/>
                  </a:lnTo>
                  <a:lnTo>
                    <a:pt x="1065" y="1224"/>
                  </a:lnTo>
                  <a:lnTo>
                    <a:pt x="1056" y="1220"/>
                  </a:lnTo>
                  <a:lnTo>
                    <a:pt x="1047" y="1217"/>
                  </a:lnTo>
                  <a:lnTo>
                    <a:pt x="1044" y="1213"/>
                  </a:lnTo>
                  <a:lnTo>
                    <a:pt x="1040" y="1210"/>
                  </a:lnTo>
                  <a:lnTo>
                    <a:pt x="1038" y="1205"/>
                  </a:lnTo>
                  <a:lnTo>
                    <a:pt x="1036" y="1199"/>
                  </a:lnTo>
                  <a:lnTo>
                    <a:pt x="1033" y="1188"/>
                  </a:lnTo>
                  <a:lnTo>
                    <a:pt x="1033" y="1179"/>
                  </a:lnTo>
                  <a:lnTo>
                    <a:pt x="1032" y="1170"/>
                  </a:lnTo>
                  <a:lnTo>
                    <a:pt x="1032" y="1160"/>
                  </a:lnTo>
                  <a:lnTo>
                    <a:pt x="1032" y="1155"/>
                  </a:lnTo>
                  <a:lnTo>
                    <a:pt x="1033" y="1151"/>
                  </a:lnTo>
                  <a:lnTo>
                    <a:pt x="1034" y="1148"/>
                  </a:lnTo>
                  <a:lnTo>
                    <a:pt x="1038" y="1144"/>
                  </a:lnTo>
                  <a:lnTo>
                    <a:pt x="1044" y="1141"/>
                  </a:lnTo>
                  <a:lnTo>
                    <a:pt x="1052" y="1137"/>
                  </a:lnTo>
                  <a:lnTo>
                    <a:pt x="1058" y="1135"/>
                  </a:lnTo>
                  <a:lnTo>
                    <a:pt x="1063" y="1135"/>
                  </a:lnTo>
                  <a:lnTo>
                    <a:pt x="1070" y="1135"/>
                  </a:lnTo>
                  <a:lnTo>
                    <a:pt x="1078" y="1135"/>
                  </a:lnTo>
                  <a:lnTo>
                    <a:pt x="1094" y="1136"/>
                  </a:lnTo>
                  <a:lnTo>
                    <a:pt x="1108" y="1136"/>
                  </a:lnTo>
                  <a:lnTo>
                    <a:pt x="1120" y="1132"/>
                  </a:lnTo>
                  <a:lnTo>
                    <a:pt x="1132" y="1128"/>
                  </a:lnTo>
                  <a:lnTo>
                    <a:pt x="1140" y="1124"/>
                  </a:lnTo>
                  <a:lnTo>
                    <a:pt x="1150" y="1122"/>
                  </a:lnTo>
                  <a:lnTo>
                    <a:pt x="1159" y="1119"/>
                  </a:lnTo>
                  <a:lnTo>
                    <a:pt x="1169" y="1116"/>
                  </a:lnTo>
                  <a:close/>
                  <a:moveTo>
                    <a:pt x="1071" y="1323"/>
                  </a:moveTo>
                  <a:lnTo>
                    <a:pt x="1071" y="1324"/>
                  </a:lnTo>
                  <a:lnTo>
                    <a:pt x="1070" y="1324"/>
                  </a:lnTo>
                  <a:lnTo>
                    <a:pt x="1071" y="1324"/>
                  </a:lnTo>
                  <a:lnTo>
                    <a:pt x="1071" y="1323"/>
                  </a:lnTo>
                  <a:close/>
                </a:path>
              </a:pathLst>
            </a:custGeom>
            <a:solidFill>
              <a:srgbClr val="FF0000">
                <a:alpha val="10196"/>
              </a:srgbClr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altLang="zh-CN" sz="1400" b="1" dirty="0"/>
            </a:p>
            <a:p>
              <a:r>
                <a:rPr lang="en-US" altLang="zh-CN" sz="1400" b="1" dirty="0"/>
                <a:t>        </a:t>
              </a:r>
            </a:p>
            <a:p>
              <a:r>
                <a:rPr lang="en-US" altLang="zh-CN" sz="1400" b="1" dirty="0"/>
                <a:t> </a:t>
              </a:r>
            </a:p>
            <a:p>
              <a:r>
                <a:rPr lang="en-US" altLang="zh-CN" sz="1400" b="1" dirty="0"/>
                <a:t> </a:t>
              </a:r>
            </a:p>
            <a:p>
              <a:r>
                <a:rPr lang="en-US" altLang="zh-CN" sz="1400" b="1" dirty="0"/>
                <a:t>   5     </a:t>
              </a:r>
              <a:endParaRPr lang="zh-CN" altLang="en-US" sz="1400" b="1" dirty="0"/>
            </a:p>
          </p:txBody>
        </p:sp>
        <p:sp>
          <p:nvSpPr>
            <p:cNvPr id="63" name="内蒙古">
              <a:extLst>
                <a:ext uri="{FF2B5EF4-FFF2-40B4-BE49-F238E27FC236}">
                  <a16:creationId xmlns:a16="http://schemas.microsoft.com/office/drawing/2014/main" id="{6EB6668A-5004-4070-BE58-083D4CDE12B3}"/>
                </a:ext>
              </a:extLst>
            </p:cNvPr>
            <p:cNvSpPr>
              <a:spLocks/>
            </p:cNvSpPr>
            <p:nvPr/>
          </p:nvSpPr>
          <p:spPr bwMode="auto">
            <a:xfrm>
              <a:off x="4673658" y="2038457"/>
              <a:ext cx="2247928" cy="1857472"/>
            </a:xfrm>
            <a:custGeom>
              <a:avLst/>
              <a:gdLst>
                <a:gd name="T0" fmla="*/ 3037 w 8497"/>
                <a:gd name="T1" fmla="*/ 6400 h 7037"/>
                <a:gd name="T2" fmla="*/ 2793 w 8497"/>
                <a:gd name="T3" fmla="*/ 6311 h 7037"/>
                <a:gd name="T4" fmla="*/ 2585 w 8497"/>
                <a:gd name="T5" fmla="*/ 6887 h 7037"/>
                <a:gd name="T6" fmla="*/ 2116 w 8497"/>
                <a:gd name="T7" fmla="*/ 7024 h 7037"/>
                <a:gd name="T8" fmla="*/ 1852 w 8497"/>
                <a:gd name="T9" fmla="*/ 6611 h 7037"/>
                <a:gd name="T10" fmla="*/ 2048 w 8497"/>
                <a:gd name="T11" fmla="*/ 6147 h 7037"/>
                <a:gd name="T12" fmla="*/ 1341 w 8497"/>
                <a:gd name="T13" fmla="*/ 6249 h 7037"/>
                <a:gd name="T14" fmla="*/ 1134 w 8497"/>
                <a:gd name="T15" fmla="*/ 6306 h 7037"/>
                <a:gd name="T16" fmla="*/ 856 w 8497"/>
                <a:gd name="T17" fmla="*/ 5986 h 7037"/>
                <a:gd name="T18" fmla="*/ 822 w 8497"/>
                <a:gd name="T19" fmla="*/ 5621 h 7037"/>
                <a:gd name="T20" fmla="*/ 443 w 8497"/>
                <a:gd name="T21" fmla="*/ 5430 h 7037"/>
                <a:gd name="T22" fmla="*/ 184 w 8497"/>
                <a:gd name="T23" fmla="*/ 5245 h 7037"/>
                <a:gd name="T24" fmla="*/ 123 w 8497"/>
                <a:gd name="T25" fmla="*/ 4497 h 7037"/>
                <a:gd name="T26" fmla="*/ 1476 w 8497"/>
                <a:gd name="T27" fmla="*/ 4787 h 7037"/>
                <a:gd name="T28" fmla="*/ 2334 w 8497"/>
                <a:gd name="T29" fmla="*/ 5189 h 7037"/>
                <a:gd name="T30" fmla="*/ 3262 w 8497"/>
                <a:gd name="T31" fmla="*/ 4881 h 7037"/>
                <a:gd name="T32" fmla="*/ 4097 w 8497"/>
                <a:gd name="T33" fmla="*/ 4763 h 7037"/>
                <a:gd name="T34" fmla="*/ 4531 w 8497"/>
                <a:gd name="T35" fmla="*/ 4161 h 7037"/>
                <a:gd name="T36" fmla="*/ 5111 w 8497"/>
                <a:gd name="T37" fmla="*/ 3848 h 7037"/>
                <a:gd name="T38" fmla="*/ 5838 w 8497"/>
                <a:gd name="T39" fmla="*/ 3413 h 7037"/>
                <a:gd name="T40" fmla="*/ 6310 w 8497"/>
                <a:gd name="T41" fmla="*/ 2990 h 7037"/>
                <a:gd name="T42" fmla="*/ 6874 w 8497"/>
                <a:gd name="T43" fmla="*/ 2918 h 7037"/>
                <a:gd name="T44" fmla="*/ 6779 w 8497"/>
                <a:gd name="T45" fmla="*/ 2573 h 7037"/>
                <a:gd name="T46" fmla="*/ 6193 w 8497"/>
                <a:gd name="T47" fmla="*/ 2525 h 7037"/>
                <a:gd name="T48" fmla="*/ 5720 w 8497"/>
                <a:gd name="T49" fmla="*/ 2216 h 7037"/>
                <a:gd name="T50" fmla="*/ 6283 w 8497"/>
                <a:gd name="T51" fmla="*/ 1669 h 7037"/>
                <a:gd name="T52" fmla="*/ 6621 w 8497"/>
                <a:gd name="T53" fmla="*/ 1322 h 7037"/>
                <a:gd name="T54" fmla="*/ 6818 w 8497"/>
                <a:gd name="T55" fmla="*/ 786 h 7037"/>
                <a:gd name="T56" fmla="*/ 6937 w 8497"/>
                <a:gd name="T57" fmla="*/ 349 h 7037"/>
                <a:gd name="T58" fmla="*/ 6993 w 8497"/>
                <a:gd name="T59" fmla="*/ 35 h 7037"/>
                <a:gd name="T60" fmla="*/ 7108 w 8497"/>
                <a:gd name="T61" fmla="*/ 346 h 7037"/>
                <a:gd name="T62" fmla="*/ 7530 w 8497"/>
                <a:gd name="T63" fmla="*/ 419 h 7037"/>
                <a:gd name="T64" fmla="*/ 7725 w 8497"/>
                <a:gd name="T65" fmla="*/ 815 h 7037"/>
                <a:gd name="T66" fmla="*/ 8106 w 8497"/>
                <a:gd name="T67" fmla="*/ 709 h 7037"/>
                <a:gd name="T68" fmla="*/ 8491 w 8497"/>
                <a:gd name="T69" fmla="*/ 842 h 7037"/>
                <a:gd name="T70" fmla="*/ 8330 w 8497"/>
                <a:gd name="T71" fmla="*/ 1414 h 7037"/>
                <a:gd name="T72" fmla="*/ 8223 w 8497"/>
                <a:gd name="T73" fmla="*/ 2079 h 7037"/>
                <a:gd name="T74" fmla="*/ 7691 w 8497"/>
                <a:gd name="T75" fmla="*/ 2500 h 7037"/>
                <a:gd name="T76" fmla="*/ 7983 w 8497"/>
                <a:gd name="T77" fmla="*/ 2670 h 7037"/>
                <a:gd name="T78" fmla="*/ 7968 w 8497"/>
                <a:gd name="T79" fmla="*/ 2801 h 7037"/>
                <a:gd name="T80" fmla="*/ 7799 w 8497"/>
                <a:gd name="T81" fmla="*/ 3172 h 7037"/>
                <a:gd name="T82" fmla="*/ 7559 w 8497"/>
                <a:gd name="T83" fmla="*/ 3236 h 7037"/>
                <a:gd name="T84" fmla="*/ 7718 w 8497"/>
                <a:gd name="T85" fmla="*/ 3627 h 7037"/>
                <a:gd name="T86" fmla="*/ 8068 w 8497"/>
                <a:gd name="T87" fmla="*/ 3722 h 7037"/>
                <a:gd name="T88" fmla="*/ 8207 w 8497"/>
                <a:gd name="T89" fmla="*/ 4165 h 7037"/>
                <a:gd name="T90" fmla="*/ 8061 w 8497"/>
                <a:gd name="T91" fmla="*/ 4497 h 7037"/>
                <a:gd name="T92" fmla="*/ 7779 w 8497"/>
                <a:gd name="T93" fmla="*/ 4600 h 7037"/>
                <a:gd name="T94" fmla="*/ 7318 w 8497"/>
                <a:gd name="T95" fmla="*/ 4915 h 7037"/>
                <a:gd name="T96" fmla="*/ 6971 w 8497"/>
                <a:gd name="T97" fmla="*/ 4840 h 7037"/>
                <a:gd name="T98" fmla="*/ 7017 w 8497"/>
                <a:gd name="T99" fmla="*/ 5229 h 7037"/>
                <a:gd name="T100" fmla="*/ 6632 w 8497"/>
                <a:gd name="T101" fmla="*/ 5051 h 7037"/>
                <a:gd name="T102" fmla="*/ 6525 w 8497"/>
                <a:gd name="T103" fmla="*/ 4756 h 7037"/>
                <a:gd name="T104" fmla="*/ 6218 w 8497"/>
                <a:gd name="T105" fmla="*/ 4978 h 7037"/>
                <a:gd name="T106" fmla="*/ 5883 w 8497"/>
                <a:gd name="T107" fmla="*/ 5056 h 7037"/>
                <a:gd name="T108" fmla="*/ 5575 w 8497"/>
                <a:gd name="T109" fmla="*/ 5022 h 7037"/>
                <a:gd name="T110" fmla="*/ 5310 w 8497"/>
                <a:gd name="T111" fmla="*/ 5262 h 7037"/>
                <a:gd name="T112" fmla="*/ 5258 w 8497"/>
                <a:gd name="T113" fmla="*/ 5721 h 7037"/>
                <a:gd name="T114" fmla="*/ 4683 w 8497"/>
                <a:gd name="T115" fmla="*/ 6112 h 7037"/>
                <a:gd name="T116" fmla="*/ 4410 w 8497"/>
                <a:gd name="T117" fmla="*/ 6157 h 7037"/>
                <a:gd name="T118" fmla="*/ 4101 w 8497"/>
                <a:gd name="T119" fmla="*/ 6279 h 7037"/>
                <a:gd name="T120" fmla="*/ 3769 w 8497"/>
                <a:gd name="T121" fmla="*/ 6592 h 7037"/>
                <a:gd name="T122" fmla="*/ 3634 w 8497"/>
                <a:gd name="T123" fmla="*/ 6961 h 7037"/>
                <a:gd name="T124" fmla="*/ 3048 w 8497"/>
                <a:gd name="T125" fmla="*/ 6779 h 70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497" h="7037">
                  <a:moveTo>
                    <a:pt x="3012" y="6774"/>
                  </a:moveTo>
                  <a:lnTo>
                    <a:pt x="2998" y="6768"/>
                  </a:lnTo>
                  <a:lnTo>
                    <a:pt x="2981" y="6761"/>
                  </a:lnTo>
                  <a:lnTo>
                    <a:pt x="2978" y="6760"/>
                  </a:lnTo>
                  <a:lnTo>
                    <a:pt x="2975" y="6758"/>
                  </a:lnTo>
                  <a:lnTo>
                    <a:pt x="2961" y="6752"/>
                  </a:lnTo>
                  <a:lnTo>
                    <a:pt x="2943" y="6742"/>
                  </a:lnTo>
                  <a:lnTo>
                    <a:pt x="2934" y="6735"/>
                  </a:lnTo>
                  <a:lnTo>
                    <a:pt x="2925" y="6730"/>
                  </a:lnTo>
                  <a:lnTo>
                    <a:pt x="2915" y="6724"/>
                  </a:lnTo>
                  <a:lnTo>
                    <a:pt x="2901" y="6716"/>
                  </a:lnTo>
                  <a:lnTo>
                    <a:pt x="2892" y="6710"/>
                  </a:lnTo>
                  <a:lnTo>
                    <a:pt x="2885" y="6704"/>
                  </a:lnTo>
                  <a:lnTo>
                    <a:pt x="2881" y="6702"/>
                  </a:lnTo>
                  <a:lnTo>
                    <a:pt x="2879" y="6698"/>
                  </a:lnTo>
                  <a:lnTo>
                    <a:pt x="2879" y="6698"/>
                  </a:lnTo>
                  <a:lnTo>
                    <a:pt x="2879" y="6697"/>
                  </a:lnTo>
                  <a:lnTo>
                    <a:pt x="2879" y="6697"/>
                  </a:lnTo>
                  <a:lnTo>
                    <a:pt x="2878" y="6696"/>
                  </a:lnTo>
                  <a:lnTo>
                    <a:pt x="2878" y="6693"/>
                  </a:lnTo>
                  <a:lnTo>
                    <a:pt x="2876" y="6691"/>
                  </a:lnTo>
                  <a:lnTo>
                    <a:pt x="2876" y="6689"/>
                  </a:lnTo>
                  <a:lnTo>
                    <a:pt x="2878" y="6684"/>
                  </a:lnTo>
                  <a:lnTo>
                    <a:pt x="2880" y="6678"/>
                  </a:lnTo>
                  <a:lnTo>
                    <a:pt x="2884" y="6672"/>
                  </a:lnTo>
                  <a:lnTo>
                    <a:pt x="2887" y="6668"/>
                  </a:lnTo>
                  <a:lnTo>
                    <a:pt x="2891" y="6664"/>
                  </a:lnTo>
                  <a:lnTo>
                    <a:pt x="2894" y="6661"/>
                  </a:lnTo>
                  <a:lnTo>
                    <a:pt x="2897" y="6659"/>
                  </a:lnTo>
                  <a:lnTo>
                    <a:pt x="2904" y="6653"/>
                  </a:lnTo>
                  <a:lnTo>
                    <a:pt x="2911" y="6647"/>
                  </a:lnTo>
                  <a:lnTo>
                    <a:pt x="2917" y="6640"/>
                  </a:lnTo>
                  <a:lnTo>
                    <a:pt x="2923" y="6632"/>
                  </a:lnTo>
                  <a:lnTo>
                    <a:pt x="2925" y="6627"/>
                  </a:lnTo>
                  <a:lnTo>
                    <a:pt x="2926" y="6620"/>
                  </a:lnTo>
                  <a:lnTo>
                    <a:pt x="2926" y="6614"/>
                  </a:lnTo>
                  <a:lnTo>
                    <a:pt x="2926" y="6607"/>
                  </a:lnTo>
                  <a:lnTo>
                    <a:pt x="2925" y="6597"/>
                  </a:lnTo>
                  <a:lnTo>
                    <a:pt x="2924" y="6589"/>
                  </a:lnTo>
                  <a:lnTo>
                    <a:pt x="2922" y="6580"/>
                  </a:lnTo>
                  <a:lnTo>
                    <a:pt x="2918" y="6571"/>
                  </a:lnTo>
                  <a:lnTo>
                    <a:pt x="2916" y="6565"/>
                  </a:lnTo>
                  <a:lnTo>
                    <a:pt x="2915" y="6560"/>
                  </a:lnTo>
                  <a:lnTo>
                    <a:pt x="2915" y="6556"/>
                  </a:lnTo>
                  <a:lnTo>
                    <a:pt x="2915" y="6551"/>
                  </a:lnTo>
                  <a:lnTo>
                    <a:pt x="2916" y="6545"/>
                  </a:lnTo>
                  <a:lnTo>
                    <a:pt x="2919" y="6540"/>
                  </a:lnTo>
                  <a:lnTo>
                    <a:pt x="2922" y="6534"/>
                  </a:lnTo>
                  <a:lnTo>
                    <a:pt x="2926" y="6529"/>
                  </a:lnTo>
                  <a:lnTo>
                    <a:pt x="2934" y="6521"/>
                  </a:lnTo>
                  <a:lnTo>
                    <a:pt x="2942" y="6510"/>
                  </a:lnTo>
                  <a:lnTo>
                    <a:pt x="2947" y="6501"/>
                  </a:lnTo>
                  <a:lnTo>
                    <a:pt x="2951" y="6491"/>
                  </a:lnTo>
                  <a:lnTo>
                    <a:pt x="2956" y="6482"/>
                  </a:lnTo>
                  <a:lnTo>
                    <a:pt x="2962" y="6474"/>
                  </a:lnTo>
                  <a:lnTo>
                    <a:pt x="2970" y="6463"/>
                  </a:lnTo>
                  <a:lnTo>
                    <a:pt x="2979" y="6454"/>
                  </a:lnTo>
                  <a:lnTo>
                    <a:pt x="2986" y="6447"/>
                  </a:lnTo>
                  <a:lnTo>
                    <a:pt x="2993" y="6443"/>
                  </a:lnTo>
                  <a:lnTo>
                    <a:pt x="3007" y="6430"/>
                  </a:lnTo>
                  <a:lnTo>
                    <a:pt x="3018" y="6420"/>
                  </a:lnTo>
                  <a:lnTo>
                    <a:pt x="3023" y="6416"/>
                  </a:lnTo>
                  <a:lnTo>
                    <a:pt x="3026" y="6413"/>
                  </a:lnTo>
                  <a:lnTo>
                    <a:pt x="3029" y="6411"/>
                  </a:lnTo>
                  <a:lnTo>
                    <a:pt x="3031" y="6409"/>
                  </a:lnTo>
                  <a:lnTo>
                    <a:pt x="3032" y="6406"/>
                  </a:lnTo>
                  <a:lnTo>
                    <a:pt x="3035" y="6403"/>
                  </a:lnTo>
                  <a:lnTo>
                    <a:pt x="3037" y="6400"/>
                  </a:lnTo>
                  <a:lnTo>
                    <a:pt x="3039" y="6395"/>
                  </a:lnTo>
                  <a:lnTo>
                    <a:pt x="3041" y="6393"/>
                  </a:lnTo>
                  <a:lnTo>
                    <a:pt x="3044" y="6387"/>
                  </a:lnTo>
                  <a:lnTo>
                    <a:pt x="3044" y="6386"/>
                  </a:lnTo>
                  <a:lnTo>
                    <a:pt x="3045" y="6384"/>
                  </a:lnTo>
                  <a:lnTo>
                    <a:pt x="3046" y="6383"/>
                  </a:lnTo>
                  <a:lnTo>
                    <a:pt x="3046" y="6382"/>
                  </a:lnTo>
                  <a:lnTo>
                    <a:pt x="3046" y="6382"/>
                  </a:lnTo>
                  <a:lnTo>
                    <a:pt x="3045" y="6381"/>
                  </a:lnTo>
                  <a:lnTo>
                    <a:pt x="3045" y="6380"/>
                  </a:lnTo>
                  <a:lnTo>
                    <a:pt x="3045" y="6378"/>
                  </a:lnTo>
                  <a:lnTo>
                    <a:pt x="3045" y="6374"/>
                  </a:lnTo>
                  <a:lnTo>
                    <a:pt x="3043" y="6374"/>
                  </a:lnTo>
                  <a:lnTo>
                    <a:pt x="3041" y="6372"/>
                  </a:lnTo>
                  <a:lnTo>
                    <a:pt x="3039" y="6371"/>
                  </a:lnTo>
                  <a:lnTo>
                    <a:pt x="3038" y="6371"/>
                  </a:lnTo>
                  <a:lnTo>
                    <a:pt x="3036" y="6371"/>
                  </a:lnTo>
                  <a:lnTo>
                    <a:pt x="3027" y="6367"/>
                  </a:lnTo>
                  <a:lnTo>
                    <a:pt x="3016" y="6361"/>
                  </a:lnTo>
                  <a:lnTo>
                    <a:pt x="3005" y="6352"/>
                  </a:lnTo>
                  <a:lnTo>
                    <a:pt x="2993" y="6343"/>
                  </a:lnTo>
                  <a:lnTo>
                    <a:pt x="2992" y="6334"/>
                  </a:lnTo>
                  <a:lnTo>
                    <a:pt x="2989" y="6321"/>
                  </a:lnTo>
                  <a:lnTo>
                    <a:pt x="2987" y="6312"/>
                  </a:lnTo>
                  <a:lnTo>
                    <a:pt x="2983" y="6301"/>
                  </a:lnTo>
                  <a:lnTo>
                    <a:pt x="2981" y="6290"/>
                  </a:lnTo>
                  <a:lnTo>
                    <a:pt x="2978" y="6279"/>
                  </a:lnTo>
                  <a:lnTo>
                    <a:pt x="2978" y="6269"/>
                  </a:lnTo>
                  <a:lnTo>
                    <a:pt x="2979" y="6260"/>
                  </a:lnTo>
                  <a:lnTo>
                    <a:pt x="2981" y="6251"/>
                  </a:lnTo>
                  <a:lnTo>
                    <a:pt x="2982" y="6243"/>
                  </a:lnTo>
                  <a:lnTo>
                    <a:pt x="2981" y="6237"/>
                  </a:lnTo>
                  <a:lnTo>
                    <a:pt x="2980" y="6231"/>
                  </a:lnTo>
                  <a:lnTo>
                    <a:pt x="2979" y="6229"/>
                  </a:lnTo>
                  <a:lnTo>
                    <a:pt x="2976" y="6226"/>
                  </a:lnTo>
                  <a:lnTo>
                    <a:pt x="2974" y="6225"/>
                  </a:lnTo>
                  <a:lnTo>
                    <a:pt x="2972" y="6224"/>
                  </a:lnTo>
                  <a:lnTo>
                    <a:pt x="2958" y="6224"/>
                  </a:lnTo>
                  <a:lnTo>
                    <a:pt x="2949" y="6224"/>
                  </a:lnTo>
                  <a:lnTo>
                    <a:pt x="2938" y="6225"/>
                  </a:lnTo>
                  <a:lnTo>
                    <a:pt x="2930" y="6225"/>
                  </a:lnTo>
                  <a:lnTo>
                    <a:pt x="2922" y="6227"/>
                  </a:lnTo>
                  <a:lnTo>
                    <a:pt x="2915" y="6231"/>
                  </a:lnTo>
                  <a:lnTo>
                    <a:pt x="2909" y="6233"/>
                  </a:lnTo>
                  <a:lnTo>
                    <a:pt x="2903" y="6238"/>
                  </a:lnTo>
                  <a:lnTo>
                    <a:pt x="2895" y="6243"/>
                  </a:lnTo>
                  <a:lnTo>
                    <a:pt x="2888" y="6246"/>
                  </a:lnTo>
                  <a:lnTo>
                    <a:pt x="2884" y="6248"/>
                  </a:lnTo>
                  <a:lnTo>
                    <a:pt x="2879" y="6248"/>
                  </a:lnTo>
                  <a:lnTo>
                    <a:pt x="2869" y="6248"/>
                  </a:lnTo>
                  <a:lnTo>
                    <a:pt x="2860" y="6248"/>
                  </a:lnTo>
                  <a:lnTo>
                    <a:pt x="2852" y="6248"/>
                  </a:lnTo>
                  <a:lnTo>
                    <a:pt x="2842" y="6248"/>
                  </a:lnTo>
                  <a:lnTo>
                    <a:pt x="2838" y="6248"/>
                  </a:lnTo>
                  <a:lnTo>
                    <a:pt x="2835" y="6249"/>
                  </a:lnTo>
                  <a:lnTo>
                    <a:pt x="2830" y="6251"/>
                  </a:lnTo>
                  <a:lnTo>
                    <a:pt x="2827" y="6254"/>
                  </a:lnTo>
                  <a:lnTo>
                    <a:pt x="2821" y="6261"/>
                  </a:lnTo>
                  <a:lnTo>
                    <a:pt x="2817" y="6269"/>
                  </a:lnTo>
                  <a:lnTo>
                    <a:pt x="2816" y="6276"/>
                  </a:lnTo>
                  <a:lnTo>
                    <a:pt x="2815" y="6287"/>
                  </a:lnTo>
                  <a:lnTo>
                    <a:pt x="2815" y="6294"/>
                  </a:lnTo>
                  <a:lnTo>
                    <a:pt x="2815" y="6300"/>
                  </a:lnTo>
                  <a:lnTo>
                    <a:pt x="2812" y="6306"/>
                  </a:lnTo>
                  <a:lnTo>
                    <a:pt x="2810" y="6309"/>
                  </a:lnTo>
                  <a:lnTo>
                    <a:pt x="2805" y="6312"/>
                  </a:lnTo>
                  <a:lnTo>
                    <a:pt x="2799" y="6312"/>
                  </a:lnTo>
                  <a:lnTo>
                    <a:pt x="2793" y="6311"/>
                  </a:lnTo>
                  <a:lnTo>
                    <a:pt x="2787" y="6309"/>
                  </a:lnTo>
                  <a:lnTo>
                    <a:pt x="2780" y="6308"/>
                  </a:lnTo>
                  <a:lnTo>
                    <a:pt x="2774" y="6308"/>
                  </a:lnTo>
                  <a:lnTo>
                    <a:pt x="2768" y="6309"/>
                  </a:lnTo>
                  <a:lnTo>
                    <a:pt x="2764" y="6312"/>
                  </a:lnTo>
                  <a:lnTo>
                    <a:pt x="2759" y="6319"/>
                  </a:lnTo>
                  <a:lnTo>
                    <a:pt x="2755" y="6326"/>
                  </a:lnTo>
                  <a:lnTo>
                    <a:pt x="2753" y="6334"/>
                  </a:lnTo>
                  <a:lnTo>
                    <a:pt x="2749" y="6343"/>
                  </a:lnTo>
                  <a:lnTo>
                    <a:pt x="2745" y="6355"/>
                  </a:lnTo>
                  <a:lnTo>
                    <a:pt x="2739" y="6367"/>
                  </a:lnTo>
                  <a:lnTo>
                    <a:pt x="2733" y="6378"/>
                  </a:lnTo>
                  <a:lnTo>
                    <a:pt x="2727" y="6390"/>
                  </a:lnTo>
                  <a:lnTo>
                    <a:pt x="2716" y="6408"/>
                  </a:lnTo>
                  <a:lnTo>
                    <a:pt x="2702" y="6426"/>
                  </a:lnTo>
                  <a:lnTo>
                    <a:pt x="2695" y="6435"/>
                  </a:lnTo>
                  <a:lnTo>
                    <a:pt x="2689" y="6446"/>
                  </a:lnTo>
                  <a:lnTo>
                    <a:pt x="2684" y="6458"/>
                  </a:lnTo>
                  <a:lnTo>
                    <a:pt x="2680" y="6470"/>
                  </a:lnTo>
                  <a:lnTo>
                    <a:pt x="2679" y="6482"/>
                  </a:lnTo>
                  <a:lnTo>
                    <a:pt x="2679" y="6494"/>
                  </a:lnTo>
                  <a:lnTo>
                    <a:pt x="2678" y="6506"/>
                  </a:lnTo>
                  <a:lnTo>
                    <a:pt x="2677" y="6516"/>
                  </a:lnTo>
                  <a:lnTo>
                    <a:pt x="2674" y="6526"/>
                  </a:lnTo>
                  <a:lnTo>
                    <a:pt x="2671" y="6534"/>
                  </a:lnTo>
                  <a:lnTo>
                    <a:pt x="2666" y="6544"/>
                  </a:lnTo>
                  <a:lnTo>
                    <a:pt x="2664" y="6553"/>
                  </a:lnTo>
                  <a:lnTo>
                    <a:pt x="2661" y="6566"/>
                  </a:lnTo>
                  <a:lnTo>
                    <a:pt x="2660" y="6579"/>
                  </a:lnTo>
                  <a:lnTo>
                    <a:pt x="2659" y="6594"/>
                  </a:lnTo>
                  <a:lnTo>
                    <a:pt x="2659" y="6608"/>
                  </a:lnTo>
                  <a:lnTo>
                    <a:pt x="2660" y="6620"/>
                  </a:lnTo>
                  <a:lnTo>
                    <a:pt x="2660" y="6632"/>
                  </a:lnTo>
                  <a:lnTo>
                    <a:pt x="2660" y="6643"/>
                  </a:lnTo>
                  <a:lnTo>
                    <a:pt x="2659" y="6655"/>
                  </a:lnTo>
                  <a:lnTo>
                    <a:pt x="2655" y="6667"/>
                  </a:lnTo>
                  <a:lnTo>
                    <a:pt x="2651" y="6678"/>
                  </a:lnTo>
                  <a:lnTo>
                    <a:pt x="2646" y="6689"/>
                  </a:lnTo>
                  <a:lnTo>
                    <a:pt x="2641" y="6701"/>
                  </a:lnTo>
                  <a:lnTo>
                    <a:pt x="2638" y="6711"/>
                  </a:lnTo>
                  <a:lnTo>
                    <a:pt x="2635" y="6722"/>
                  </a:lnTo>
                  <a:lnTo>
                    <a:pt x="2634" y="6733"/>
                  </a:lnTo>
                  <a:lnTo>
                    <a:pt x="2634" y="6743"/>
                  </a:lnTo>
                  <a:lnTo>
                    <a:pt x="2634" y="6761"/>
                  </a:lnTo>
                  <a:lnTo>
                    <a:pt x="2635" y="6779"/>
                  </a:lnTo>
                  <a:lnTo>
                    <a:pt x="2636" y="6797"/>
                  </a:lnTo>
                  <a:lnTo>
                    <a:pt x="2638" y="6813"/>
                  </a:lnTo>
                  <a:lnTo>
                    <a:pt x="2636" y="6830"/>
                  </a:lnTo>
                  <a:lnTo>
                    <a:pt x="2635" y="6844"/>
                  </a:lnTo>
                  <a:lnTo>
                    <a:pt x="2632" y="6857"/>
                  </a:lnTo>
                  <a:lnTo>
                    <a:pt x="2629" y="6869"/>
                  </a:lnTo>
                  <a:lnTo>
                    <a:pt x="2624" y="6878"/>
                  </a:lnTo>
                  <a:lnTo>
                    <a:pt x="2620" y="6885"/>
                  </a:lnTo>
                  <a:lnTo>
                    <a:pt x="2619" y="6886"/>
                  </a:lnTo>
                  <a:lnTo>
                    <a:pt x="2616" y="6888"/>
                  </a:lnTo>
                  <a:lnTo>
                    <a:pt x="2616" y="6888"/>
                  </a:lnTo>
                  <a:lnTo>
                    <a:pt x="2615" y="6888"/>
                  </a:lnTo>
                  <a:lnTo>
                    <a:pt x="2615" y="6890"/>
                  </a:lnTo>
                  <a:lnTo>
                    <a:pt x="2614" y="6890"/>
                  </a:lnTo>
                  <a:lnTo>
                    <a:pt x="2614" y="6890"/>
                  </a:lnTo>
                  <a:lnTo>
                    <a:pt x="2613" y="6890"/>
                  </a:lnTo>
                  <a:lnTo>
                    <a:pt x="2611" y="6890"/>
                  </a:lnTo>
                  <a:lnTo>
                    <a:pt x="2609" y="6890"/>
                  </a:lnTo>
                  <a:lnTo>
                    <a:pt x="2607" y="6888"/>
                  </a:lnTo>
                  <a:lnTo>
                    <a:pt x="2604" y="6887"/>
                  </a:lnTo>
                  <a:lnTo>
                    <a:pt x="2602" y="6887"/>
                  </a:lnTo>
                  <a:lnTo>
                    <a:pt x="2599" y="6887"/>
                  </a:lnTo>
                  <a:lnTo>
                    <a:pt x="2585" y="6887"/>
                  </a:lnTo>
                  <a:lnTo>
                    <a:pt x="2571" y="6890"/>
                  </a:lnTo>
                  <a:lnTo>
                    <a:pt x="2563" y="6891"/>
                  </a:lnTo>
                  <a:lnTo>
                    <a:pt x="2557" y="6893"/>
                  </a:lnTo>
                  <a:lnTo>
                    <a:pt x="2557" y="6894"/>
                  </a:lnTo>
                  <a:lnTo>
                    <a:pt x="2556" y="6895"/>
                  </a:lnTo>
                  <a:lnTo>
                    <a:pt x="2556" y="6897"/>
                  </a:lnTo>
                  <a:lnTo>
                    <a:pt x="2556" y="6898"/>
                  </a:lnTo>
                  <a:lnTo>
                    <a:pt x="2556" y="6899"/>
                  </a:lnTo>
                  <a:lnTo>
                    <a:pt x="2557" y="6903"/>
                  </a:lnTo>
                  <a:lnTo>
                    <a:pt x="2557" y="6906"/>
                  </a:lnTo>
                  <a:lnTo>
                    <a:pt x="2558" y="6911"/>
                  </a:lnTo>
                  <a:lnTo>
                    <a:pt x="2557" y="6916"/>
                  </a:lnTo>
                  <a:lnTo>
                    <a:pt x="2553" y="6918"/>
                  </a:lnTo>
                  <a:lnTo>
                    <a:pt x="2548" y="6920"/>
                  </a:lnTo>
                  <a:lnTo>
                    <a:pt x="2542" y="6920"/>
                  </a:lnTo>
                  <a:lnTo>
                    <a:pt x="2535" y="6920"/>
                  </a:lnTo>
                  <a:lnTo>
                    <a:pt x="2528" y="6919"/>
                  </a:lnTo>
                  <a:lnTo>
                    <a:pt x="2519" y="6917"/>
                  </a:lnTo>
                  <a:lnTo>
                    <a:pt x="2509" y="6914"/>
                  </a:lnTo>
                  <a:lnTo>
                    <a:pt x="2500" y="6911"/>
                  </a:lnTo>
                  <a:lnTo>
                    <a:pt x="2491" y="6909"/>
                  </a:lnTo>
                  <a:lnTo>
                    <a:pt x="2487" y="6907"/>
                  </a:lnTo>
                  <a:lnTo>
                    <a:pt x="2482" y="6906"/>
                  </a:lnTo>
                  <a:lnTo>
                    <a:pt x="2475" y="6905"/>
                  </a:lnTo>
                  <a:lnTo>
                    <a:pt x="2468" y="6906"/>
                  </a:lnTo>
                  <a:lnTo>
                    <a:pt x="2456" y="6912"/>
                  </a:lnTo>
                  <a:lnTo>
                    <a:pt x="2443" y="6920"/>
                  </a:lnTo>
                  <a:lnTo>
                    <a:pt x="2434" y="6925"/>
                  </a:lnTo>
                  <a:lnTo>
                    <a:pt x="2425" y="6931"/>
                  </a:lnTo>
                  <a:lnTo>
                    <a:pt x="2421" y="6933"/>
                  </a:lnTo>
                  <a:lnTo>
                    <a:pt x="2416" y="6935"/>
                  </a:lnTo>
                  <a:lnTo>
                    <a:pt x="2407" y="6939"/>
                  </a:lnTo>
                  <a:lnTo>
                    <a:pt x="2397" y="6942"/>
                  </a:lnTo>
                  <a:lnTo>
                    <a:pt x="2388" y="6945"/>
                  </a:lnTo>
                  <a:lnTo>
                    <a:pt x="2377" y="6950"/>
                  </a:lnTo>
                  <a:lnTo>
                    <a:pt x="2369" y="6956"/>
                  </a:lnTo>
                  <a:lnTo>
                    <a:pt x="2358" y="6963"/>
                  </a:lnTo>
                  <a:lnTo>
                    <a:pt x="2347" y="6972"/>
                  </a:lnTo>
                  <a:lnTo>
                    <a:pt x="2337" y="6977"/>
                  </a:lnTo>
                  <a:lnTo>
                    <a:pt x="2331" y="6981"/>
                  </a:lnTo>
                  <a:lnTo>
                    <a:pt x="2325" y="6985"/>
                  </a:lnTo>
                  <a:lnTo>
                    <a:pt x="2318" y="6987"/>
                  </a:lnTo>
                  <a:lnTo>
                    <a:pt x="2311" y="6988"/>
                  </a:lnTo>
                  <a:lnTo>
                    <a:pt x="2299" y="6989"/>
                  </a:lnTo>
                  <a:lnTo>
                    <a:pt x="2287" y="6988"/>
                  </a:lnTo>
                  <a:lnTo>
                    <a:pt x="2275" y="6989"/>
                  </a:lnTo>
                  <a:lnTo>
                    <a:pt x="2263" y="6989"/>
                  </a:lnTo>
                  <a:lnTo>
                    <a:pt x="2251" y="6991"/>
                  </a:lnTo>
                  <a:lnTo>
                    <a:pt x="2239" y="6989"/>
                  </a:lnTo>
                  <a:lnTo>
                    <a:pt x="2224" y="6988"/>
                  </a:lnTo>
                  <a:lnTo>
                    <a:pt x="2208" y="6986"/>
                  </a:lnTo>
                  <a:lnTo>
                    <a:pt x="2197" y="6986"/>
                  </a:lnTo>
                  <a:lnTo>
                    <a:pt x="2185" y="6986"/>
                  </a:lnTo>
                  <a:lnTo>
                    <a:pt x="2173" y="6987"/>
                  </a:lnTo>
                  <a:lnTo>
                    <a:pt x="2162" y="6989"/>
                  </a:lnTo>
                  <a:lnTo>
                    <a:pt x="2157" y="6991"/>
                  </a:lnTo>
                  <a:lnTo>
                    <a:pt x="2153" y="6993"/>
                  </a:lnTo>
                  <a:lnTo>
                    <a:pt x="2149" y="6996"/>
                  </a:lnTo>
                  <a:lnTo>
                    <a:pt x="2145" y="7001"/>
                  </a:lnTo>
                  <a:lnTo>
                    <a:pt x="2144" y="7011"/>
                  </a:lnTo>
                  <a:lnTo>
                    <a:pt x="2142" y="7019"/>
                  </a:lnTo>
                  <a:lnTo>
                    <a:pt x="2141" y="7019"/>
                  </a:lnTo>
                  <a:lnTo>
                    <a:pt x="2139" y="7019"/>
                  </a:lnTo>
                  <a:lnTo>
                    <a:pt x="2138" y="7019"/>
                  </a:lnTo>
                  <a:lnTo>
                    <a:pt x="2136" y="7020"/>
                  </a:lnTo>
                  <a:lnTo>
                    <a:pt x="2131" y="7021"/>
                  </a:lnTo>
                  <a:lnTo>
                    <a:pt x="2126" y="7023"/>
                  </a:lnTo>
                  <a:lnTo>
                    <a:pt x="2116" y="7024"/>
                  </a:lnTo>
                  <a:lnTo>
                    <a:pt x="2106" y="7027"/>
                  </a:lnTo>
                  <a:lnTo>
                    <a:pt x="2101" y="7030"/>
                  </a:lnTo>
                  <a:lnTo>
                    <a:pt x="2097" y="7032"/>
                  </a:lnTo>
                  <a:lnTo>
                    <a:pt x="2095" y="7035"/>
                  </a:lnTo>
                  <a:lnTo>
                    <a:pt x="2093" y="7037"/>
                  </a:lnTo>
                  <a:lnTo>
                    <a:pt x="2081" y="7035"/>
                  </a:lnTo>
                  <a:lnTo>
                    <a:pt x="2069" y="7032"/>
                  </a:lnTo>
                  <a:lnTo>
                    <a:pt x="2060" y="7030"/>
                  </a:lnTo>
                  <a:lnTo>
                    <a:pt x="2049" y="7025"/>
                  </a:lnTo>
                  <a:lnTo>
                    <a:pt x="2038" y="7020"/>
                  </a:lnTo>
                  <a:lnTo>
                    <a:pt x="2029" y="7013"/>
                  </a:lnTo>
                  <a:lnTo>
                    <a:pt x="2019" y="7006"/>
                  </a:lnTo>
                  <a:lnTo>
                    <a:pt x="2011" y="6996"/>
                  </a:lnTo>
                  <a:lnTo>
                    <a:pt x="2002" y="6988"/>
                  </a:lnTo>
                  <a:lnTo>
                    <a:pt x="1993" y="6980"/>
                  </a:lnTo>
                  <a:lnTo>
                    <a:pt x="1987" y="6975"/>
                  </a:lnTo>
                  <a:lnTo>
                    <a:pt x="1983" y="6969"/>
                  </a:lnTo>
                  <a:lnTo>
                    <a:pt x="1968" y="6954"/>
                  </a:lnTo>
                  <a:lnTo>
                    <a:pt x="1958" y="6938"/>
                  </a:lnTo>
                  <a:lnTo>
                    <a:pt x="1948" y="6926"/>
                  </a:lnTo>
                  <a:lnTo>
                    <a:pt x="1939" y="6910"/>
                  </a:lnTo>
                  <a:lnTo>
                    <a:pt x="1934" y="6900"/>
                  </a:lnTo>
                  <a:lnTo>
                    <a:pt x="1929" y="6892"/>
                  </a:lnTo>
                  <a:lnTo>
                    <a:pt x="1924" y="6885"/>
                  </a:lnTo>
                  <a:lnTo>
                    <a:pt x="1918" y="6880"/>
                  </a:lnTo>
                  <a:lnTo>
                    <a:pt x="1912" y="6876"/>
                  </a:lnTo>
                  <a:lnTo>
                    <a:pt x="1906" y="6873"/>
                  </a:lnTo>
                  <a:lnTo>
                    <a:pt x="1895" y="6868"/>
                  </a:lnTo>
                  <a:lnTo>
                    <a:pt x="1883" y="6863"/>
                  </a:lnTo>
                  <a:lnTo>
                    <a:pt x="1872" y="6860"/>
                  </a:lnTo>
                  <a:lnTo>
                    <a:pt x="1860" y="6856"/>
                  </a:lnTo>
                  <a:lnTo>
                    <a:pt x="1849" y="6853"/>
                  </a:lnTo>
                  <a:lnTo>
                    <a:pt x="1839" y="6850"/>
                  </a:lnTo>
                  <a:lnTo>
                    <a:pt x="1830" y="6848"/>
                  </a:lnTo>
                  <a:lnTo>
                    <a:pt x="1824" y="6844"/>
                  </a:lnTo>
                  <a:lnTo>
                    <a:pt x="1820" y="6840"/>
                  </a:lnTo>
                  <a:lnTo>
                    <a:pt x="1816" y="6834"/>
                  </a:lnTo>
                  <a:lnTo>
                    <a:pt x="1814" y="6828"/>
                  </a:lnTo>
                  <a:lnTo>
                    <a:pt x="1811" y="6822"/>
                  </a:lnTo>
                  <a:lnTo>
                    <a:pt x="1810" y="6808"/>
                  </a:lnTo>
                  <a:lnTo>
                    <a:pt x="1809" y="6793"/>
                  </a:lnTo>
                  <a:lnTo>
                    <a:pt x="1809" y="6777"/>
                  </a:lnTo>
                  <a:lnTo>
                    <a:pt x="1810" y="6761"/>
                  </a:lnTo>
                  <a:lnTo>
                    <a:pt x="1811" y="6748"/>
                  </a:lnTo>
                  <a:lnTo>
                    <a:pt x="1815" y="6737"/>
                  </a:lnTo>
                  <a:lnTo>
                    <a:pt x="1817" y="6733"/>
                  </a:lnTo>
                  <a:lnTo>
                    <a:pt x="1821" y="6728"/>
                  </a:lnTo>
                  <a:lnTo>
                    <a:pt x="1826" y="6722"/>
                  </a:lnTo>
                  <a:lnTo>
                    <a:pt x="1833" y="6717"/>
                  </a:lnTo>
                  <a:lnTo>
                    <a:pt x="1847" y="6714"/>
                  </a:lnTo>
                  <a:lnTo>
                    <a:pt x="1860" y="6710"/>
                  </a:lnTo>
                  <a:lnTo>
                    <a:pt x="1867" y="6708"/>
                  </a:lnTo>
                  <a:lnTo>
                    <a:pt x="1872" y="6705"/>
                  </a:lnTo>
                  <a:lnTo>
                    <a:pt x="1874" y="6703"/>
                  </a:lnTo>
                  <a:lnTo>
                    <a:pt x="1877" y="6702"/>
                  </a:lnTo>
                  <a:lnTo>
                    <a:pt x="1878" y="6698"/>
                  </a:lnTo>
                  <a:lnTo>
                    <a:pt x="1878" y="6695"/>
                  </a:lnTo>
                  <a:lnTo>
                    <a:pt x="1878" y="6691"/>
                  </a:lnTo>
                  <a:lnTo>
                    <a:pt x="1877" y="6686"/>
                  </a:lnTo>
                  <a:lnTo>
                    <a:pt x="1872" y="6671"/>
                  </a:lnTo>
                  <a:lnTo>
                    <a:pt x="1864" y="6654"/>
                  </a:lnTo>
                  <a:lnTo>
                    <a:pt x="1861" y="6642"/>
                  </a:lnTo>
                  <a:lnTo>
                    <a:pt x="1860" y="6630"/>
                  </a:lnTo>
                  <a:lnTo>
                    <a:pt x="1859" y="6623"/>
                  </a:lnTo>
                  <a:lnTo>
                    <a:pt x="1857" y="6617"/>
                  </a:lnTo>
                  <a:lnTo>
                    <a:pt x="1854" y="6615"/>
                  </a:lnTo>
                  <a:lnTo>
                    <a:pt x="1852" y="6613"/>
                  </a:lnTo>
                  <a:lnTo>
                    <a:pt x="1852" y="6611"/>
                  </a:lnTo>
                  <a:lnTo>
                    <a:pt x="1851" y="6610"/>
                  </a:lnTo>
                  <a:lnTo>
                    <a:pt x="1847" y="6608"/>
                  </a:lnTo>
                  <a:lnTo>
                    <a:pt x="1843" y="6604"/>
                  </a:lnTo>
                  <a:lnTo>
                    <a:pt x="1842" y="6601"/>
                  </a:lnTo>
                  <a:lnTo>
                    <a:pt x="1842" y="6597"/>
                  </a:lnTo>
                  <a:lnTo>
                    <a:pt x="1845" y="6592"/>
                  </a:lnTo>
                  <a:lnTo>
                    <a:pt x="1848" y="6589"/>
                  </a:lnTo>
                  <a:lnTo>
                    <a:pt x="1858" y="6584"/>
                  </a:lnTo>
                  <a:lnTo>
                    <a:pt x="1868" y="6580"/>
                  </a:lnTo>
                  <a:lnTo>
                    <a:pt x="1883" y="6573"/>
                  </a:lnTo>
                  <a:lnTo>
                    <a:pt x="1898" y="6564"/>
                  </a:lnTo>
                  <a:lnTo>
                    <a:pt x="1922" y="6551"/>
                  </a:lnTo>
                  <a:lnTo>
                    <a:pt x="1948" y="6537"/>
                  </a:lnTo>
                  <a:lnTo>
                    <a:pt x="1960" y="6528"/>
                  </a:lnTo>
                  <a:lnTo>
                    <a:pt x="1973" y="6520"/>
                  </a:lnTo>
                  <a:lnTo>
                    <a:pt x="1985" y="6510"/>
                  </a:lnTo>
                  <a:lnTo>
                    <a:pt x="1997" y="6501"/>
                  </a:lnTo>
                  <a:lnTo>
                    <a:pt x="2002" y="6496"/>
                  </a:lnTo>
                  <a:lnTo>
                    <a:pt x="2006" y="6490"/>
                  </a:lnTo>
                  <a:lnTo>
                    <a:pt x="2011" y="6483"/>
                  </a:lnTo>
                  <a:lnTo>
                    <a:pt x="2015" y="6476"/>
                  </a:lnTo>
                  <a:lnTo>
                    <a:pt x="2022" y="6459"/>
                  </a:lnTo>
                  <a:lnTo>
                    <a:pt x="2029" y="6443"/>
                  </a:lnTo>
                  <a:lnTo>
                    <a:pt x="2036" y="6426"/>
                  </a:lnTo>
                  <a:lnTo>
                    <a:pt x="2043" y="6411"/>
                  </a:lnTo>
                  <a:lnTo>
                    <a:pt x="2047" y="6405"/>
                  </a:lnTo>
                  <a:lnTo>
                    <a:pt x="2051" y="6399"/>
                  </a:lnTo>
                  <a:lnTo>
                    <a:pt x="2055" y="6394"/>
                  </a:lnTo>
                  <a:lnTo>
                    <a:pt x="2060" y="6390"/>
                  </a:lnTo>
                  <a:lnTo>
                    <a:pt x="2066" y="6387"/>
                  </a:lnTo>
                  <a:lnTo>
                    <a:pt x="2074" y="6383"/>
                  </a:lnTo>
                  <a:lnTo>
                    <a:pt x="2080" y="6381"/>
                  </a:lnTo>
                  <a:lnTo>
                    <a:pt x="2085" y="6378"/>
                  </a:lnTo>
                  <a:lnTo>
                    <a:pt x="2090" y="6375"/>
                  </a:lnTo>
                  <a:lnTo>
                    <a:pt x="2094" y="6371"/>
                  </a:lnTo>
                  <a:lnTo>
                    <a:pt x="2098" y="6365"/>
                  </a:lnTo>
                  <a:lnTo>
                    <a:pt x="2101" y="6359"/>
                  </a:lnTo>
                  <a:lnTo>
                    <a:pt x="2105" y="6352"/>
                  </a:lnTo>
                  <a:lnTo>
                    <a:pt x="2107" y="6345"/>
                  </a:lnTo>
                  <a:lnTo>
                    <a:pt x="2110" y="6332"/>
                  </a:lnTo>
                  <a:lnTo>
                    <a:pt x="2111" y="6321"/>
                  </a:lnTo>
                  <a:lnTo>
                    <a:pt x="2111" y="6313"/>
                  </a:lnTo>
                  <a:lnTo>
                    <a:pt x="2111" y="6304"/>
                  </a:lnTo>
                  <a:lnTo>
                    <a:pt x="2110" y="6294"/>
                  </a:lnTo>
                  <a:lnTo>
                    <a:pt x="2107" y="6285"/>
                  </a:lnTo>
                  <a:lnTo>
                    <a:pt x="2103" y="6276"/>
                  </a:lnTo>
                  <a:lnTo>
                    <a:pt x="2097" y="6269"/>
                  </a:lnTo>
                  <a:lnTo>
                    <a:pt x="2087" y="6256"/>
                  </a:lnTo>
                  <a:lnTo>
                    <a:pt x="2078" y="6244"/>
                  </a:lnTo>
                  <a:lnTo>
                    <a:pt x="2069" y="6235"/>
                  </a:lnTo>
                  <a:lnTo>
                    <a:pt x="2063" y="6225"/>
                  </a:lnTo>
                  <a:lnTo>
                    <a:pt x="2063" y="6220"/>
                  </a:lnTo>
                  <a:lnTo>
                    <a:pt x="2062" y="6216"/>
                  </a:lnTo>
                  <a:lnTo>
                    <a:pt x="2063" y="6211"/>
                  </a:lnTo>
                  <a:lnTo>
                    <a:pt x="2063" y="6206"/>
                  </a:lnTo>
                  <a:lnTo>
                    <a:pt x="2067" y="6197"/>
                  </a:lnTo>
                  <a:lnTo>
                    <a:pt x="2070" y="6187"/>
                  </a:lnTo>
                  <a:lnTo>
                    <a:pt x="2075" y="6179"/>
                  </a:lnTo>
                  <a:lnTo>
                    <a:pt x="2078" y="6170"/>
                  </a:lnTo>
                  <a:lnTo>
                    <a:pt x="2079" y="6168"/>
                  </a:lnTo>
                  <a:lnTo>
                    <a:pt x="2078" y="6164"/>
                  </a:lnTo>
                  <a:lnTo>
                    <a:pt x="2076" y="6162"/>
                  </a:lnTo>
                  <a:lnTo>
                    <a:pt x="2074" y="6160"/>
                  </a:lnTo>
                  <a:lnTo>
                    <a:pt x="2072" y="6157"/>
                  </a:lnTo>
                  <a:lnTo>
                    <a:pt x="2068" y="6155"/>
                  </a:lnTo>
                  <a:lnTo>
                    <a:pt x="2062" y="6151"/>
                  </a:lnTo>
                  <a:lnTo>
                    <a:pt x="2055" y="6149"/>
                  </a:lnTo>
                  <a:lnTo>
                    <a:pt x="2048" y="6147"/>
                  </a:lnTo>
                  <a:lnTo>
                    <a:pt x="2041" y="6145"/>
                  </a:lnTo>
                  <a:lnTo>
                    <a:pt x="2022" y="6144"/>
                  </a:lnTo>
                  <a:lnTo>
                    <a:pt x="2004" y="6144"/>
                  </a:lnTo>
                  <a:lnTo>
                    <a:pt x="1987" y="6144"/>
                  </a:lnTo>
                  <a:lnTo>
                    <a:pt x="1974" y="6145"/>
                  </a:lnTo>
                  <a:lnTo>
                    <a:pt x="1962" y="6145"/>
                  </a:lnTo>
                  <a:lnTo>
                    <a:pt x="1950" y="6147"/>
                  </a:lnTo>
                  <a:lnTo>
                    <a:pt x="1937" y="6149"/>
                  </a:lnTo>
                  <a:lnTo>
                    <a:pt x="1924" y="6151"/>
                  </a:lnTo>
                  <a:lnTo>
                    <a:pt x="1911" y="6155"/>
                  </a:lnTo>
                  <a:lnTo>
                    <a:pt x="1898" y="6160"/>
                  </a:lnTo>
                  <a:lnTo>
                    <a:pt x="1885" y="6166"/>
                  </a:lnTo>
                  <a:lnTo>
                    <a:pt x="1872" y="6172"/>
                  </a:lnTo>
                  <a:lnTo>
                    <a:pt x="1865" y="6175"/>
                  </a:lnTo>
                  <a:lnTo>
                    <a:pt x="1857" y="6181"/>
                  </a:lnTo>
                  <a:lnTo>
                    <a:pt x="1849" y="6186"/>
                  </a:lnTo>
                  <a:lnTo>
                    <a:pt x="1842" y="6193"/>
                  </a:lnTo>
                  <a:lnTo>
                    <a:pt x="1829" y="6206"/>
                  </a:lnTo>
                  <a:lnTo>
                    <a:pt x="1815" y="6218"/>
                  </a:lnTo>
                  <a:lnTo>
                    <a:pt x="1810" y="6222"/>
                  </a:lnTo>
                  <a:lnTo>
                    <a:pt x="1803" y="6225"/>
                  </a:lnTo>
                  <a:lnTo>
                    <a:pt x="1794" y="6229"/>
                  </a:lnTo>
                  <a:lnTo>
                    <a:pt x="1784" y="6233"/>
                  </a:lnTo>
                  <a:lnTo>
                    <a:pt x="1778" y="6236"/>
                  </a:lnTo>
                  <a:lnTo>
                    <a:pt x="1772" y="6239"/>
                  </a:lnTo>
                  <a:lnTo>
                    <a:pt x="1761" y="6246"/>
                  </a:lnTo>
                  <a:lnTo>
                    <a:pt x="1754" y="6252"/>
                  </a:lnTo>
                  <a:lnTo>
                    <a:pt x="1752" y="6255"/>
                  </a:lnTo>
                  <a:lnTo>
                    <a:pt x="1748" y="6257"/>
                  </a:lnTo>
                  <a:lnTo>
                    <a:pt x="1742" y="6261"/>
                  </a:lnTo>
                  <a:lnTo>
                    <a:pt x="1738" y="6264"/>
                  </a:lnTo>
                  <a:lnTo>
                    <a:pt x="1732" y="6268"/>
                  </a:lnTo>
                  <a:lnTo>
                    <a:pt x="1726" y="6270"/>
                  </a:lnTo>
                  <a:lnTo>
                    <a:pt x="1714" y="6270"/>
                  </a:lnTo>
                  <a:lnTo>
                    <a:pt x="1703" y="6270"/>
                  </a:lnTo>
                  <a:lnTo>
                    <a:pt x="1690" y="6268"/>
                  </a:lnTo>
                  <a:lnTo>
                    <a:pt x="1677" y="6264"/>
                  </a:lnTo>
                  <a:lnTo>
                    <a:pt x="1659" y="6257"/>
                  </a:lnTo>
                  <a:lnTo>
                    <a:pt x="1640" y="6250"/>
                  </a:lnTo>
                  <a:lnTo>
                    <a:pt x="1621" y="6241"/>
                  </a:lnTo>
                  <a:lnTo>
                    <a:pt x="1603" y="6231"/>
                  </a:lnTo>
                  <a:lnTo>
                    <a:pt x="1590" y="6224"/>
                  </a:lnTo>
                  <a:lnTo>
                    <a:pt x="1578" y="6216"/>
                  </a:lnTo>
                  <a:lnTo>
                    <a:pt x="1571" y="6211"/>
                  </a:lnTo>
                  <a:lnTo>
                    <a:pt x="1565" y="6205"/>
                  </a:lnTo>
                  <a:lnTo>
                    <a:pt x="1558" y="6201"/>
                  </a:lnTo>
                  <a:lnTo>
                    <a:pt x="1552" y="6199"/>
                  </a:lnTo>
                  <a:lnTo>
                    <a:pt x="1545" y="6199"/>
                  </a:lnTo>
                  <a:lnTo>
                    <a:pt x="1537" y="6199"/>
                  </a:lnTo>
                  <a:lnTo>
                    <a:pt x="1530" y="6200"/>
                  </a:lnTo>
                  <a:lnTo>
                    <a:pt x="1522" y="6201"/>
                  </a:lnTo>
                  <a:lnTo>
                    <a:pt x="1508" y="6206"/>
                  </a:lnTo>
                  <a:lnTo>
                    <a:pt x="1493" y="6210"/>
                  </a:lnTo>
                  <a:lnTo>
                    <a:pt x="1469" y="6216"/>
                  </a:lnTo>
                  <a:lnTo>
                    <a:pt x="1446" y="6219"/>
                  </a:lnTo>
                  <a:lnTo>
                    <a:pt x="1423" y="6223"/>
                  </a:lnTo>
                  <a:lnTo>
                    <a:pt x="1401" y="6227"/>
                  </a:lnTo>
                  <a:lnTo>
                    <a:pt x="1388" y="6229"/>
                  </a:lnTo>
                  <a:lnTo>
                    <a:pt x="1376" y="6231"/>
                  </a:lnTo>
                  <a:lnTo>
                    <a:pt x="1364" y="6233"/>
                  </a:lnTo>
                  <a:lnTo>
                    <a:pt x="1355" y="6236"/>
                  </a:lnTo>
                  <a:lnTo>
                    <a:pt x="1349" y="6237"/>
                  </a:lnTo>
                  <a:lnTo>
                    <a:pt x="1344" y="6238"/>
                  </a:lnTo>
                  <a:lnTo>
                    <a:pt x="1342" y="6239"/>
                  </a:lnTo>
                  <a:lnTo>
                    <a:pt x="1341" y="6241"/>
                  </a:lnTo>
                  <a:lnTo>
                    <a:pt x="1339" y="6244"/>
                  </a:lnTo>
                  <a:lnTo>
                    <a:pt x="1339" y="6246"/>
                  </a:lnTo>
                  <a:lnTo>
                    <a:pt x="1341" y="6249"/>
                  </a:lnTo>
                  <a:lnTo>
                    <a:pt x="1342" y="6252"/>
                  </a:lnTo>
                  <a:lnTo>
                    <a:pt x="1347" y="6260"/>
                  </a:lnTo>
                  <a:lnTo>
                    <a:pt x="1351" y="6267"/>
                  </a:lnTo>
                  <a:lnTo>
                    <a:pt x="1360" y="6277"/>
                  </a:lnTo>
                  <a:lnTo>
                    <a:pt x="1368" y="6288"/>
                  </a:lnTo>
                  <a:lnTo>
                    <a:pt x="1379" y="6299"/>
                  </a:lnTo>
                  <a:lnTo>
                    <a:pt x="1389" y="6311"/>
                  </a:lnTo>
                  <a:lnTo>
                    <a:pt x="1396" y="6318"/>
                  </a:lnTo>
                  <a:lnTo>
                    <a:pt x="1404" y="6325"/>
                  </a:lnTo>
                  <a:lnTo>
                    <a:pt x="1408" y="6330"/>
                  </a:lnTo>
                  <a:lnTo>
                    <a:pt x="1412" y="6334"/>
                  </a:lnTo>
                  <a:lnTo>
                    <a:pt x="1414" y="6338"/>
                  </a:lnTo>
                  <a:lnTo>
                    <a:pt x="1414" y="6344"/>
                  </a:lnTo>
                  <a:lnTo>
                    <a:pt x="1414" y="6348"/>
                  </a:lnTo>
                  <a:lnTo>
                    <a:pt x="1412" y="6351"/>
                  </a:lnTo>
                  <a:lnTo>
                    <a:pt x="1408" y="6355"/>
                  </a:lnTo>
                  <a:lnTo>
                    <a:pt x="1405" y="6358"/>
                  </a:lnTo>
                  <a:lnTo>
                    <a:pt x="1389" y="6371"/>
                  </a:lnTo>
                  <a:lnTo>
                    <a:pt x="1377" y="6381"/>
                  </a:lnTo>
                  <a:lnTo>
                    <a:pt x="1369" y="6390"/>
                  </a:lnTo>
                  <a:lnTo>
                    <a:pt x="1361" y="6401"/>
                  </a:lnTo>
                  <a:lnTo>
                    <a:pt x="1354" y="6412"/>
                  </a:lnTo>
                  <a:lnTo>
                    <a:pt x="1349" y="6419"/>
                  </a:lnTo>
                  <a:lnTo>
                    <a:pt x="1345" y="6424"/>
                  </a:lnTo>
                  <a:lnTo>
                    <a:pt x="1341" y="6428"/>
                  </a:lnTo>
                  <a:lnTo>
                    <a:pt x="1336" y="6431"/>
                  </a:lnTo>
                  <a:lnTo>
                    <a:pt x="1331" y="6433"/>
                  </a:lnTo>
                  <a:lnTo>
                    <a:pt x="1324" y="6434"/>
                  </a:lnTo>
                  <a:lnTo>
                    <a:pt x="1316" y="6434"/>
                  </a:lnTo>
                  <a:lnTo>
                    <a:pt x="1307" y="6433"/>
                  </a:lnTo>
                  <a:lnTo>
                    <a:pt x="1297" y="6432"/>
                  </a:lnTo>
                  <a:lnTo>
                    <a:pt x="1285" y="6431"/>
                  </a:lnTo>
                  <a:lnTo>
                    <a:pt x="1272" y="6432"/>
                  </a:lnTo>
                  <a:lnTo>
                    <a:pt x="1265" y="6433"/>
                  </a:lnTo>
                  <a:lnTo>
                    <a:pt x="1256" y="6433"/>
                  </a:lnTo>
                  <a:lnTo>
                    <a:pt x="1250" y="6430"/>
                  </a:lnTo>
                  <a:lnTo>
                    <a:pt x="1244" y="6425"/>
                  </a:lnTo>
                  <a:lnTo>
                    <a:pt x="1240" y="6420"/>
                  </a:lnTo>
                  <a:lnTo>
                    <a:pt x="1235" y="6414"/>
                  </a:lnTo>
                  <a:lnTo>
                    <a:pt x="1228" y="6408"/>
                  </a:lnTo>
                  <a:lnTo>
                    <a:pt x="1219" y="6402"/>
                  </a:lnTo>
                  <a:lnTo>
                    <a:pt x="1211" y="6396"/>
                  </a:lnTo>
                  <a:lnTo>
                    <a:pt x="1202" y="6392"/>
                  </a:lnTo>
                  <a:lnTo>
                    <a:pt x="1190" y="6386"/>
                  </a:lnTo>
                  <a:lnTo>
                    <a:pt x="1179" y="6382"/>
                  </a:lnTo>
                  <a:lnTo>
                    <a:pt x="1177" y="6381"/>
                  </a:lnTo>
                  <a:lnTo>
                    <a:pt x="1174" y="6380"/>
                  </a:lnTo>
                  <a:lnTo>
                    <a:pt x="1168" y="6377"/>
                  </a:lnTo>
                  <a:lnTo>
                    <a:pt x="1165" y="6375"/>
                  </a:lnTo>
                  <a:lnTo>
                    <a:pt x="1161" y="6371"/>
                  </a:lnTo>
                  <a:lnTo>
                    <a:pt x="1160" y="6367"/>
                  </a:lnTo>
                  <a:lnTo>
                    <a:pt x="1160" y="6364"/>
                  </a:lnTo>
                  <a:lnTo>
                    <a:pt x="1160" y="6362"/>
                  </a:lnTo>
                  <a:lnTo>
                    <a:pt x="1161" y="6356"/>
                  </a:lnTo>
                  <a:lnTo>
                    <a:pt x="1161" y="6349"/>
                  </a:lnTo>
                  <a:lnTo>
                    <a:pt x="1160" y="6346"/>
                  </a:lnTo>
                  <a:lnTo>
                    <a:pt x="1160" y="6343"/>
                  </a:lnTo>
                  <a:lnTo>
                    <a:pt x="1159" y="6342"/>
                  </a:lnTo>
                  <a:lnTo>
                    <a:pt x="1156" y="6339"/>
                  </a:lnTo>
                  <a:lnTo>
                    <a:pt x="1154" y="6337"/>
                  </a:lnTo>
                  <a:lnTo>
                    <a:pt x="1149" y="6336"/>
                  </a:lnTo>
                  <a:lnTo>
                    <a:pt x="1147" y="6334"/>
                  </a:lnTo>
                  <a:lnTo>
                    <a:pt x="1146" y="6333"/>
                  </a:lnTo>
                  <a:lnTo>
                    <a:pt x="1143" y="6331"/>
                  </a:lnTo>
                  <a:lnTo>
                    <a:pt x="1141" y="6327"/>
                  </a:lnTo>
                  <a:lnTo>
                    <a:pt x="1137" y="6319"/>
                  </a:lnTo>
                  <a:lnTo>
                    <a:pt x="1135" y="6311"/>
                  </a:lnTo>
                  <a:lnTo>
                    <a:pt x="1134" y="6306"/>
                  </a:lnTo>
                  <a:lnTo>
                    <a:pt x="1133" y="6301"/>
                  </a:lnTo>
                  <a:lnTo>
                    <a:pt x="1129" y="6295"/>
                  </a:lnTo>
                  <a:lnTo>
                    <a:pt x="1124" y="6289"/>
                  </a:lnTo>
                  <a:lnTo>
                    <a:pt x="1117" y="6286"/>
                  </a:lnTo>
                  <a:lnTo>
                    <a:pt x="1111" y="6285"/>
                  </a:lnTo>
                  <a:lnTo>
                    <a:pt x="1108" y="6283"/>
                  </a:lnTo>
                  <a:lnTo>
                    <a:pt x="1104" y="6283"/>
                  </a:lnTo>
                  <a:lnTo>
                    <a:pt x="1099" y="6285"/>
                  </a:lnTo>
                  <a:lnTo>
                    <a:pt x="1095" y="6286"/>
                  </a:lnTo>
                  <a:lnTo>
                    <a:pt x="1084" y="6289"/>
                  </a:lnTo>
                  <a:lnTo>
                    <a:pt x="1073" y="6292"/>
                  </a:lnTo>
                  <a:lnTo>
                    <a:pt x="1067" y="6293"/>
                  </a:lnTo>
                  <a:lnTo>
                    <a:pt x="1061" y="6293"/>
                  </a:lnTo>
                  <a:lnTo>
                    <a:pt x="1059" y="6292"/>
                  </a:lnTo>
                  <a:lnTo>
                    <a:pt x="1055" y="6290"/>
                  </a:lnTo>
                  <a:lnTo>
                    <a:pt x="1049" y="6283"/>
                  </a:lnTo>
                  <a:lnTo>
                    <a:pt x="1045" y="6275"/>
                  </a:lnTo>
                  <a:lnTo>
                    <a:pt x="1041" y="6268"/>
                  </a:lnTo>
                  <a:lnTo>
                    <a:pt x="1037" y="6260"/>
                  </a:lnTo>
                  <a:lnTo>
                    <a:pt x="1030" y="6243"/>
                  </a:lnTo>
                  <a:lnTo>
                    <a:pt x="1024" y="6225"/>
                  </a:lnTo>
                  <a:lnTo>
                    <a:pt x="1022" y="6206"/>
                  </a:lnTo>
                  <a:lnTo>
                    <a:pt x="1021" y="6191"/>
                  </a:lnTo>
                  <a:lnTo>
                    <a:pt x="1020" y="6167"/>
                  </a:lnTo>
                  <a:lnTo>
                    <a:pt x="1021" y="6142"/>
                  </a:lnTo>
                  <a:lnTo>
                    <a:pt x="1023" y="6119"/>
                  </a:lnTo>
                  <a:lnTo>
                    <a:pt x="1026" y="6100"/>
                  </a:lnTo>
                  <a:lnTo>
                    <a:pt x="1028" y="6093"/>
                  </a:lnTo>
                  <a:lnTo>
                    <a:pt x="1028" y="6087"/>
                  </a:lnTo>
                  <a:lnTo>
                    <a:pt x="1028" y="6085"/>
                  </a:lnTo>
                  <a:lnTo>
                    <a:pt x="1028" y="6084"/>
                  </a:lnTo>
                  <a:lnTo>
                    <a:pt x="1028" y="6082"/>
                  </a:lnTo>
                  <a:lnTo>
                    <a:pt x="1027" y="6082"/>
                  </a:lnTo>
                  <a:lnTo>
                    <a:pt x="1023" y="6082"/>
                  </a:lnTo>
                  <a:lnTo>
                    <a:pt x="1018" y="6082"/>
                  </a:lnTo>
                  <a:lnTo>
                    <a:pt x="1004" y="6081"/>
                  </a:lnTo>
                  <a:lnTo>
                    <a:pt x="986" y="6080"/>
                  </a:lnTo>
                  <a:lnTo>
                    <a:pt x="976" y="6079"/>
                  </a:lnTo>
                  <a:lnTo>
                    <a:pt x="964" y="6079"/>
                  </a:lnTo>
                  <a:lnTo>
                    <a:pt x="951" y="6078"/>
                  </a:lnTo>
                  <a:lnTo>
                    <a:pt x="938" y="6077"/>
                  </a:lnTo>
                  <a:lnTo>
                    <a:pt x="932" y="6077"/>
                  </a:lnTo>
                  <a:lnTo>
                    <a:pt x="926" y="6075"/>
                  </a:lnTo>
                  <a:lnTo>
                    <a:pt x="920" y="6074"/>
                  </a:lnTo>
                  <a:lnTo>
                    <a:pt x="915" y="6071"/>
                  </a:lnTo>
                  <a:lnTo>
                    <a:pt x="911" y="6066"/>
                  </a:lnTo>
                  <a:lnTo>
                    <a:pt x="909" y="6059"/>
                  </a:lnTo>
                  <a:lnTo>
                    <a:pt x="908" y="6052"/>
                  </a:lnTo>
                  <a:lnTo>
                    <a:pt x="906" y="6044"/>
                  </a:lnTo>
                  <a:lnTo>
                    <a:pt x="906" y="6042"/>
                  </a:lnTo>
                  <a:lnTo>
                    <a:pt x="904" y="6040"/>
                  </a:lnTo>
                  <a:lnTo>
                    <a:pt x="903" y="6038"/>
                  </a:lnTo>
                  <a:lnTo>
                    <a:pt x="902" y="6037"/>
                  </a:lnTo>
                  <a:lnTo>
                    <a:pt x="901" y="6036"/>
                  </a:lnTo>
                  <a:lnTo>
                    <a:pt x="898" y="6035"/>
                  </a:lnTo>
                  <a:lnTo>
                    <a:pt x="895" y="6035"/>
                  </a:lnTo>
                  <a:lnTo>
                    <a:pt x="891" y="6034"/>
                  </a:lnTo>
                  <a:lnTo>
                    <a:pt x="883" y="6034"/>
                  </a:lnTo>
                  <a:lnTo>
                    <a:pt x="875" y="6033"/>
                  </a:lnTo>
                  <a:lnTo>
                    <a:pt x="870" y="6031"/>
                  </a:lnTo>
                  <a:lnTo>
                    <a:pt x="866" y="6030"/>
                  </a:lnTo>
                  <a:lnTo>
                    <a:pt x="863" y="6028"/>
                  </a:lnTo>
                  <a:lnTo>
                    <a:pt x="862" y="6027"/>
                  </a:lnTo>
                  <a:lnTo>
                    <a:pt x="859" y="6022"/>
                  </a:lnTo>
                  <a:lnTo>
                    <a:pt x="858" y="6017"/>
                  </a:lnTo>
                  <a:lnTo>
                    <a:pt x="857" y="6008"/>
                  </a:lnTo>
                  <a:lnTo>
                    <a:pt x="857" y="5997"/>
                  </a:lnTo>
                  <a:lnTo>
                    <a:pt x="856" y="5986"/>
                  </a:lnTo>
                  <a:lnTo>
                    <a:pt x="854" y="5977"/>
                  </a:lnTo>
                  <a:lnTo>
                    <a:pt x="851" y="5965"/>
                  </a:lnTo>
                  <a:lnTo>
                    <a:pt x="845" y="5953"/>
                  </a:lnTo>
                  <a:lnTo>
                    <a:pt x="841" y="5947"/>
                  </a:lnTo>
                  <a:lnTo>
                    <a:pt x="837" y="5941"/>
                  </a:lnTo>
                  <a:lnTo>
                    <a:pt x="832" y="5936"/>
                  </a:lnTo>
                  <a:lnTo>
                    <a:pt x="826" y="5933"/>
                  </a:lnTo>
                  <a:lnTo>
                    <a:pt x="819" y="5929"/>
                  </a:lnTo>
                  <a:lnTo>
                    <a:pt x="812" y="5927"/>
                  </a:lnTo>
                  <a:lnTo>
                    <a:pt x="804" y="5926"/>
                  </a:lnTo>
                  <a:lnTo>
                    <a:pt x="797" y="5924"/>
                  </a:lnTo>
                  <a:lnTo>
                    <a:pt x="785" y="5921"/>
                  </a:lnTo>
                  <a:lnTo>
                    <a:pt x="775" y="5915"/>
                  </a:lnTo>
                  <a:lnTo>
                    <a:pt x="764" y="5910"/>
                  </a:lnTo>
                  <a:lnTo>
                    <a:pt x="755" y="5905"/>
                  </a:lnTo>
                  <a:lnTo>
                    <a:pt x="750" y="5903"/>
                  </a:lnTo>
                  <a:lnTo>
                    <a:pt x="746" y="5901"/>
                  </a:lnTo>
                  <a:lnTo>
                    <a:pt x="738" y="5895"/>
                  </a:lnTo>
                  <a:lnTo>
                    <a:pt x="731" y="5889"/>
                  </a:lnTo>
                  <a:lnTo>
                    <a:pt x="721" y="5878"/>
                  </a:lnTo>
                  <a:lnTo>
                    <a:pt x="715" y="5869"/>
                  </a:lnTo>
                  <a:lnTo>
                    <a:pt x="706" y="5855"/>
                  </a:lnTo>
                  <a:lnTo>
                    <a:pt x="697" y="5844"/>
                  </a:lnTo>
                  <a:lnTo>
                    <a:pt x="688" y="5834"/>
                  </a:lnTo>
                  <a:lnTo>
                    <a:pt x="681" y="5829"/>
                  </a:lnTo>
                  <a:lnTo>
                    <a:pt x="677" y="5828"/>
                  </a:lnTo>
                  <a:lnTo>
                    <a:pt x="673" y="5827"/>
                  </a:lnTo>
                  <a:lnTo>
                    <a:pt x="670" y="5827"/>
                  </a:lnTo>
                  <a:lnTo>
                    <a:pt x="668" y="5827"/>
                  </a:lnTo>
                  <a:lnTo>
                    <a:pt x="665" y="5827"/>
                  </a:lnTo>
                  <a:lnTo>
                    <a:pt x="663" y="5827"/>
                  </a:lnTo>
                  <a:lnTo>
                    <a:pt x="659" y="5827"/>
                  </a:lnTo>
                  <a:lnTo>
                    <a:pt x="655" y="5828"/>
                  </a:lnTo>
                  <a:lnTo>
                    <a:pt x="651" y="5828"/>
                  </a:lnTo>
                  <a:lnTo>
                    <a:pt x="648" y="5829"/>
                  </a:lnTo>
                  <a:lnTo>
                    <a:pt x="636" y="5830"/>
                  </a:lnTo>
                  <a:lnTo>
                    <a:pt x="625" y="5833"/>
                  </a:lnTo>
                  <a:lnTo>
                    <a:pt x="612" y="5835"/>
                  </a:lnTo>
                  <a:lnTo>
                    <a:pt x="600" y="5835"/>
                  </a:lnTo>
                  <a:lnTo>
                    <a:pt x="598" y="5834"/>
                  </a:lnTo>
                  <a:lnTo>
                    <a:pt x="596" y="5833"/>
                  </a:lnTo>
                  <a:lnTo>
                    <a:pt x="599" y="5829"/>
                  </a:lnTo>
                  <a:lnTo>
                    <a:pt x="605" y="5826"/>
                  </a:lnTo>
                  <a:lnTo>
                    <a:pt x="612" y="5822"/>
                  </a:lnTo>
                  <a:lnTo>
                    <a:pt x="620" y="5819"/>
                  </a:lnTo>
                  <a:lnTo>
                    <a:pt x="637" y="5814"/>
                  </a:lnTo>
                  <a:lnTo>
                    <a:pt x="655" y="5808"/>
                  </a:lnTo>
                  <a:lnTo>
                    <a:pt x="667" y="5803"/>
                  </a:lnTo>
                  <a:lnTo>
                    <a:pt x="680" y="5798"/>
                  </a:lnTo>
                  <a:lnTo>
                    <a:pt x="692" y="5792"/>
                  </a:lnTo>
                  <a:lnTo>
                    <a:pt x="703" y="5788"/>
                  </a:lnTo>
                  <a:lnTo>
                    <a:pt x="719" y="5781"/>
                  </a:lnTo>
                  <a:lnTo>
                    <a:pt x="732" y="5775"/>
                  </a:lnTo>
                  <a:lnTo>
                    <a:pt x="743" y="5769"/>
                  </a:lnTo>
                  <a:lnTo>
                    <a:pt x="749" y="5765"/>
                  </a:lnTo>
                  <a:lnTo>
                    <a:pt x="759" y="5754"/>
                  </a:lnTo>
                  <a:lnTo>
                    <a:pt x="772" y="5739"/>
                  </a:lnTo>
                  <a:lnTo>
                    <a:pt x="780" y="5728"/>
                  </a:lnTo>
                  <a:lnTo>
                    <a:pt x="788" y="5719"/>
                  </a:lnTo>
                  <a:lnTo>
                    <a:pt x="795" y="5707"/>
                  </a:lnTo>
                  <a:lnTo>
                    <a:pt x="801" y="5696"/>
                  </a:lnTo>
                  <a:lnTo>
                    <a:pt x="808" y="5680"/>
                  </a:lnTo>
                  <a:lnTo>
                    <a:pt x="814" y="5664"/>
                  </a:lnTo>
                  <a:lnTo>
                    <a:pt x="819" y="5651"/>
                  </a:lnTo>
                  <a:lnTo>
                    <a:pt x="820" y="5642"/>
                  </a:lnTo>
                  <a:lnTo>
                    <a:pt x="821" y="5633"/>
                  </a:lnTo>
                  <a:lnTo>
                    <a:pt x="822" y="5626"/>
                  </a:lnTo>
                  <a:lnTo>
                    <a:pt x="822" y="5621"/>
                  </a:lnTo>
                  <a:lnTo>
                    <a:pt x="822" y="5617"/>
                  </a:lnTo>
                  <a:lnTo>
                    <a:pt x="823" y="5609"/>
                  </a:lnTo>
                  <a:lnTo>
                    <a:pt x="825" y="5603"/>
                  </a:lnTo>
                  <a:lnTo>
                    <a:pt x="827" y="5598"/>
                  </a:lnTo>
                  <a:lnTo>
                    <a:pt x="829" y="5593"/>
                  </a:lnTo>
                  <a:lnTo>
                    <a:pt x="835" y="5586"/>
                  </a:lnTo>
                  <a:lnTo>
                    <a:pt x="841" y="5580"/>
                  </a:lnTo>
                  <a:lnTo>
                    <a:pt x="851" y="5570"/>
                  </a:lnTo>
                  <a:lnTo>
                    <a:pt x="859" y="5559"/>
                  </a:lnTo>
                  <a:lnTo>
                    <a:pt x="865" y="5550"/>
                  </a:lnTo>
                  <a:lnTo>
                    <a:pt x="871" y="5539"/>
                  </a:lnTo>
                  <a:lnTo>
                    <a:pt x="875" y="5529"/>
                  </a:lnTo>
                  <a:lnTo>
                    <a:pt x="877" y="5517"/>
                  </a:lnTo>
                  <a:lnTo>
                    <a:pt x="878" y="5505"/>
                  </a:lnTo>
                  <a:lnTo>
                    <a:pt x="877" y="5492"/>
                  </a:lnTo>
                  <a:lnTo>
                    <a:pt x="875" y="5479"/>
                  </a:lnTo>
                  <a:lnTo>
                    <a:pt x="870" y="5466"/>
                  </a:lnTo>
                  <a:lnTo>
                    <a:pt x="867" y="5455"/>
                  </a:lnTo>
                  <a:lnTo>
                    <a:pt x="864" y="5445"/>
                  </a:lnTo>
                  <a:lnTo>
                    <a:pt x="860" y="5436"/>
                  </a:lnTo>
                  <a:lnTo>
                    <a:pt x="856" y="5428"/>
                  </a:lnTo>
                  <a:lnTo>
                    <a:pt x="853" y="5426"/>
                  </a:lnTo>
                  <a:lnTo>
                    <a:pt x="851" y="5423"/>
                  </a:lnTo>
                  <a:lnTo>
                    <a:pt x="843" y="5417"/>
                  </a:lnTo>
                  <a:lnTo>
                    <a:pt x="829" y="5411"/>
                  </a:lnTo>
                  <a:lnTo>
                    <a:pt x="819" y="5407"/>
                  </a:lnTo>
                  <a:lnTo>
                    <a:pt x="806" y="5404"/>
                  </a:lnTo>
                  <a:lnTo>
                    <a:pt x="793" y="5400"/>
                  </a:lnTo>
                  <a:lnTo>
                    <a:pt x="780" y="5397"/>
                  </a:lnTo>
                  <a:lnTo>
                    <a:pt x="768" y="5394"/>
                  </a:lnTo>
                  <a:lnTo>
                    <a:pt x="756" y="5391"/>
                  </a:lnTo>
                  <a:lnTo>
                    <a:pt x="744" y="5387"/>
                  </a:lnTo>
                  <a:lnTo>
                    <a:pt x="733" y="5385"/>
                  </a:lnTo>
                  <a:lnTo>
                    <a:pt x="724" y="5382"/>
                  </a:lnTo>
                  <a:lnTo>
                    <a:pt x="714" y="5379"/>
                  </a:lnTo>
                  <a:lnTo>
                    <a:pt x="706" y="5376"/>
                  </a:lnTo>
                  <a:lnTo>
                    <a:pt x="697" y="5375"/>
                  </a:lnTo>
                  <a:lnTo>
                    <a:pt x="693" y="5376"/>
                  </a:lnTo>
                  <a:lnTo>
                    <a:pt x="688" y="5379"/>
                  </a:lnTo>
                  <a:lnTo>
                    <a:pt x="686" y="5384"/>
                  </a:lnTo>
                  <a:lnTo>
                    <a:pt x="682" y="5390"/>
                  </a:lnTo>
                  <a:lnTo>
                    <a:pt x="677" y="5398"/>
                  </a:lnTo>
                  <a:lnTo>
                    <a:pt x="673" y="5404"/>
                  </a:lnTo>
                  <a:lnTo>
                    <a:pt x="668" y="5407"/>
                  </a:lnTo>
                  <a:lnTo>
                    <a:pt x="662" y="5410"/>
                  </a:lnTo>
                  <a:lnTo>
                    <a:pt x="650" y="5412"/>
                  </a:lnTo>
                  <a:lnTo>
                    <a:pt x="637" y="5413"/>
                  </a:lnTo>
                  <a:lnTo>
                    <a:pt x="626" y="5413"/>
                  </a:lnTo>
                  <a:lnTo>
                    <a:pt x="614" y="5411"/>
                  </a:lnTo>
                  <a:lnTo>
                    <a:pt x="599" y="5407"/>
                  </a:lnTo>
                  <a:lnTo>
                    <a:pt x="582" y="5403"/>
                  </a:lnTo>
                  <a:lnTo>
                    <a:pt x="574" y="5399"/>
                  </a:lnTo>
                  <a:lnTo>
                    <a:pt x="564" y="5394"/>
                  </a:lnTo>
                  <a:lnTo>
                    <a:pt x="560" y="5393"/>
                  </a:lnTo>
                  <a:lnTo>
                    <a:pt x="555" y="5393"/>
                  </a:lnTo>
                  <a:lnTo>
                    <a:pt x="550" y="5392"/>
                  </a:lnTo>
                  <a:lnTo>
                    <a:pt x="545" y="5393"/>
                  </a:lnTo>
                  <a:lnTo>
                    <a:pt x="541" y="5394"/>
                  </a:lnTo>
                  <a:lnTo>
                    <a:pt x="535" y="5395"/>
                  </a:lnTo>
                  <a:lnTo>
                    <a:pt x="524" y="5398"/>
                  </a:lnTo>
                  <a:lnTo>
                    <a:pt x="514" y="5403"/>
                  </a:lnTo>
                  <a:lnTo>
                    <a:pt x="505" y="5406"/>
                  </a:lnTo>
                  <a:lnTo>
                    <a:pt x="495" y="5410"/>
                  </a:lnTo>
                  <a:lnTo>
                    <a:pt x="484" y="5414"/>
                  </a:lnTo>
                  <a:lnTo>
                    <a:pt x="473" y="5418"/>
                  </a:lnTo>
                  <a:lnTo>
                    <a:pt x="462" y="5423"/>
                  </a:lnTo>
                  <a:lnTo>
                    <a:pt x="453" y="5426"/>
                  </a:lnTo>
                  <a:lnTo>
                    <a:pt x="443" y="5430"/>
                  </a:lnTo>
                  <a:lnTo>
                    <a:pt x="435" y="5433"/>
                  </a:lnTo>
                  <a:lnTo>
                    <a:pt x="428" y="5438"/>
                  </a:lnTo>
                  <a:lnTo>
                    <a:pt x="421" y="5443"/>
                  </a:lnTo>
                  <a:lnTo>
                    <a:pt x="410" y="5453"/>
                  </a:lnTo>
                  <a:lnTo>
                    <a:pt x="403" y="5461"/>
                  </a:lnTo>
                  <a:lnTo>
                    <a:pt x="400" y="5463"/>
                  </a:lnTo>
                  <a:lnTo>
                    <a:pt x="398" y="5464"/>
                  </a:lnTo>
                  <a:lnTo>
                    <a:pt x="397" y="5464"/>
                  </a:lnTo>
                  <a:lnTo>
                    <a:pt x="397" y="5464"/>
                  </a:lnTo>
                  <a:lnTo>
                    <a:pt x="394" y="5462"/>
                  </a:lnTo>
                  <a:lnTo>
                    <a:pt x="392" y="5460"/>
                  </a:lnTo>
                  <a:lnTo>
                    <a:pt x="388" y="5453"/>
                  </a:lnTo>
                  <a:lnTo>
                    <a:pt x="385" y="5445"/>
                  </a:lnTo>
                  <a:lnTo>
                    <a:pt x="380" y="5433"/>
                  </a:lnTo>
                  <a:lnTo>
                    <a:pt x="377" y="5426"/>
                  </a:lnTo>
                  <a:lnTo>
                    <a:pt x="374" y="5419"/>
                  </a:lnTo>
                  <a:lnTo>
                    <a:pt x="372" y="5414"/>
                  </a:lnTo>
                  <a:lnTo>
                    <a:pt x="371" y="5412"/>
                  </a:lnTo>
                  <a:lnTo>
                    <a:pt x="368" y="5411"/>
                  </a:lnTo>
                  <a:lnTo>
                    <a:pt x="367" y="5410"/>
                  </a:lnTo>
                  <a:lnTo>
                    <a:pt x="365" y="5410"/>
                  </a:lnTo>
                  <a:lnTo>
                    <a:pt x="358" y="5410"/>
                  </a:lnTo>
                  <a:lnTo>
                    <a:pt x="350" y="5411"/>
                  </a:lnTo>
                  <a:lnTo>
                    <a:pt x="342" y="5413"/>
                  </a:lnTo>
                  <a:lnTo>
                    <a:pt x="337" y="5418"/>
                  </a:lnTo>
                  <a:lnTo>
                    <a:pt x="336" y="5419"/>
                  </a:lnTo>
                  <a:lnTo>
                    <a:pt x="335" y="5422"/>
                  </a:lnTo>
                  <a:lnTo>
                    <a:pt x="337" y="5429"/>
                  </a:lnTo>
                  <a:lnTo>
                    <a:pt x="343" y="5439"/>
                  </a:lnTo>
                  <a:lnTo>
                    <a:pt x="348" y="5449"/>
                  </a:lnTo>
                  <a:lnTo>
                    <a:pt x="350" y="5456"/>
                  </a:lnTo>
                  <a:lnTo>
                    <a:pt x="350" y="5461"/>
                  </a:lnTo>
                  <a:lnTo>
                    <a:pt x="348" y="5463"/>
                  </a:lnTo>
                  <a:lnTo>
                    <a:pt x="319" y="5477"/>
                  </a:lnTo>
                  <a:lnTo>
                    <a:pt x="296" y="5487"/>
                  </a:lnTo>
                  <a:lnTo>
                    <a:pt x="280" y="5492"/>
                  </a:lnTo>
                  <a:lnTo>
                    <a:pt x="272" y="5493"/>
                  </a:lnTo>
                  <a:lnTo>
                    <a:pt x="271" y="5492"/>
                  </a:lnTo>
                  <a:lnTo>
                    <a:pt x="270" y="5491"/>
                  </a:lnTo>
                  <a:lnTo>
                    <a:pt x="268" y="5489"/>
                  </a:lnTo>
                  <a:lnTo>
                    <a:pt x="268" y="5487"/>
                  </a:lnTo>
                  <a:lnTo>
                    <a:pt x="272" y="5476"/>
                  </a:lnTo>
                  <a:lnTo>
                    <a:pt x="274" y="5464"/>
                  </a:lnTo>
                  <a:lnTo>
                    <a:pt x="273" y="5449"/>
                  </a:lnTo>
                  <a:lnTo>
                    <a:pt x="272" y="5441"/>
                  </a:lnTo>
                  <a:lnTo>
                    <a:pt x="272" y="5432"/>
                  </a:lnTo>
                  <a:lnTo>
                    <a:pt x="272" y="5422"/>
                  </a:lnTo>
                  <a:lnTo>
                    <a:pt x="274" y="5411"/>
                  </a:lnTo>
                  <a:lnTo>
                    <a:pt x="277" y="5400"/>
                  </a:lnTo>
                  <a:lnTo>
                    <a:pt x="280" y="5387"/>
                  </a:lnTo>
                  <a:lnTo>
                    <a:pt x="281" y="5376"/>
                  </a:lnTo>
                  <a:lnTo>
                    <a:pt x="283" y="5367"/>
                  </a:lnTo>
                  <a:lnTo>
                    <a:pt x="284" y="5359"/>
                  </a:lnTo>
                  <a:lnTo>
                    <a:pt x="283" y="5348"/>
                  </a:lnTo>
                  <a:lnTo>
                    <a:pt x="280" y="5342"/>
                  </a:lnTo>
                  <a:lnTo>
                    <a:pt x="272" y="5330"/>
                  </a:lnTo>
                  <a:lnTo>
                    <a:pt x="262" y="5321"/>
                  </a:lnTo>
                  <a:lnTo>
                    <a:pt x="253" y="5312"/>
                  </a:lnTo>
                  <a:lnTo>
                    <a:pt x="242" y="5303"/>
                  </a:lnTo>
                  <a:lnTo>
                    <a:pt x="231" y="5291"/>
                  </a:lnTo>
                  <a:lnTo>
                    <a:pt x="221" y="5279"/>
                  </a:lnTo>
                  <a:lnTo>
                    <a:pt x="210" y="5267"/>
                  </a:lnTo>
                  <a:lnTo>
                    <a:pt x="199" y="5256"/>
                  </a:lnTo>
                  <a:lnTo>
                    <a:pt x="197" y="5253"/>
                  </a:lnTo>
                  <a:lnTo>
                    <a:pt x="193" y="5249"/>
                  </a:lnTo>
                  <a:lnTo>
                    <a:pt x="190" y="5247"/>
                  </a:lnTo>
                  <a:lnTo>
                    <a:pt x="186" y="5246"/>
                  </a:lnTo>
                  <a:lnTo>
                    <a:pt x="184" y="5245"/>
                  </a:lnTo>
                  <a:lnTo>
                    <a:pt x="180" y="5246"/>
                  </a:lnTo>
                  <a:lnTo>
                    <a:pt x="178" y="5247"/>
                  </a:lnTo>
                  <a:lnTo>
                    <a:pt x="174" y="5247"/>
                  </a:lnTo>
                  <a:lnTo>
                    <a:pt x="170" y="5245"/>
                  </a:lnTo>
                  <a:lnTo>
                    <a:pt x="167" y="5241"/>
                  </a:lnTo>
                  <a:lnTo>
                    <a:pt x="164" y="5236"/>
                  </a:lnTo>
                  <a:lnTo>
                    <a:pt x="161" y="5231"/>
                  </a:lnTo>
                  <a:lnTo>
                    <a:pt x="157" y="5223"/>
                  </a:lnTo>
                  <a:lnTo>
                    <a:pt x="151" y="5212"/>
                  </a:lnTo>
                  <a:lnTo>
                    <a:pt x="145" y="5201"/>
                  </a:lnTo>
                  <a:lnTo>
                    <a:pt x="138" y="5187"/>
                  </a:lnTo>
                  <a:lnTo>
                    <a:pt x="130" y="5173"/>
                  </a:lnTo>
                  <a:lnTo>
                    <a:pt x="123" y="5158"/>
                  </a:lnTo>
                  <a:lnTo>
                    <a:pt x="115" y="5142"/>
                  </a:lnTo>
                  <a:lnTo>
                    <a:pt x="107" y="5129"/>
                  </a:lnTo>
                  <a:lnTo>
                    <a:pt x="97" y="5113"/>
                  </a:lnTo>
                  <a:lnTo>
                    <a:pt x="88" y="5101"/>
                  </a:lnTo>
                  <a:lnTo>
                    <a:pt x="77" y="5089"/>
                  </a:lnTo>
                  <a:lnTo>
                    <a:pt x="69" y="5076"/>
                  </a:lnTo>
                  <a:lnTo>
                    <a:pt x="69" y="5072"/>
                  </a:lnTo>
                  <a:lnTo>
                    <a:pt x="70" y="5070"/>
                  </a:lnTo>
                  <a:lnTo>
                    <a:pt x="77" y="5063"/>
                  </a:lnTo>
                  <a:lnTo>
                    <a:pt x="85" y="5054"/>
                  </a:lnTo>
                  <a:lnTo>
                    <a:pt x="91" y="5048"/>
                  </a:lnTo>
                  <a:lnTo>
                    <a:pt x="97" y="5042"/>
                  </a:lnTo>
                  <a:lnTo>
                    <a:pt x="107" y="5034"/>
                  </a:lnTo>
                  <a:lnTo>
                    <a:pt x="116" y="5026"/>
                  </a:lnTo>
                  <a:lnTo>
                    <a:pt x="125" y="5017"/>
                  </a:lnTo>
                  <a:lnTo>
                    <a:pt x="134" y="5010"/>
                  </a:lnTo>
                  <a:lnTo>
                    <a:pt x="135" y="5010"/>
                  </a:lnTo>
                  <a:lnTo>
                    <a:pt x="136" y="5009"/>
                  </a:lnTo>
                  <a:lnTo>
                    <a:pt x="145" y="5004"/>
                  </a:lnTo>
                  <a:lnTo>
                    <a:pt x="152" y="5000"/>
                  </a:lnTo>
                  <a:lnTo>
                    <a:pt x="155" y="4996"/>
                  </a:lnTo>
                  <a:lnTo>
                    <a:pt x="157" y="4994"/>
                  </a:lnTo>
                  <a:lnTo>
                    <a:pt x="158" y="4990"/>
                  </a:lnTo>
                  <a:lnTo>
                    <a:pt x="158" y="4985"/>
                  </a:lnTo>
                  <a:lnTo>
                    <a:pt x="154" y="4970"/>
                  </a:lnTo>
                  <a:lnTo>
                    <a:pt x="149" y="4954"/>
                  </a:lnTo>
                  <a:lnTo>
                    <a:pt x="145" y="4938"/>
                  </a:lnTo>
                  <a:lnTo>
                    <a:pt x="139" y="4922"/>
                  </a:lnTo>
                  <a:lnTo>
                    <a:pt x="133" y="4907"/>
                  </a:lnTo>
                  <a:lnTo>
                    <a:pt x="127" y="4890"/>
                  </a:lnTo>
                  <a:lnTo>
                    <a:pt x="119" y="4862"/>
                  </a:lnTo>
                  <a:lnTo>
                    <a:pt x="109" y="4833"/>
                  </a:lnTo>
                  <a:lnTo>
                    <a:pt x="100" y="4805"/>
                  </a:lnTo>
                  <a:lnTo>
                    <a:pt x="91" y="4776"/>
                  </a:lnTo>
                  <a:lnTo>
                    <a:pt x="82" y="4748"/>
                  </a:lnTo>
                  <a:lnTo>
                    <a:pt x="73" y="4720"/>
                  </a:lnTo>
                  <a:lnTo>
                    <a:pt x="65" y="4694"/>
                  </a:lnTo>
                  <a:lnTo>
                    <a:pt x="58" y="4668"/>
                  </a:lnTo>
                  <a:lnTo>
                    <a:pt x="45" y="4624"/>
                  </a:lnTo>
                  <a:lnTo>
                    <a:pt x="33" y="4581"/>
                  </a:lnTo>
                  <a:lnTo>
                    <a:pt x="22" y="4543"/>
                  </a:lnTo>
                  <a:lnTo>
                    <a:pt x="14" y="4510"/>
                  </a:lnTo>
                  <a:lnTo>
                    <a:pt x="10" y="4492"/>
                  </a:lnTo>
                  <a:lnTo>
                    <a:pt x="7" y="4477"/>
                  </a:lnTo>
                  <a:lnTo>
                    <a:pt x="4" y="4464"/>
                  </a:lnTo>
                  <a:lnTo>
                    <a:pt x="1" y="4452"/>
                  </a:lnTo>
                  <a:lnTo>
                    <a:pt x="0" y="4448"/>
                  </a:lnTo>
                  <a:lnTo>
                    <a:pt x="1" y="4446"/>
                  </a:lnTo>
                  <a:lnTo>
                    <a:pt x="10" y="4451"/>
                  </a:lnTo>
                  <a:lnTo>
                    <a:pt x="35" y="4464"/>
                  </a:lnTo>
                  <a:lnTo>
                    <a:pt x="50" y="4470"/>
                  </a:lnTo>
                  <a:lnTo>
                    <a:pt x="66" y="4477"/>
                  </a:lnTo>
                  <a:lnTo>
                    <a:pt x="84" y="4483"/>
                  </a:lnTo>
                  <a:lnTo>
                    <a:pt x="104" y="4490"/>
                  </a:lnTo>
                  <a:lnTo>
                    <a:pt x="123" y="4497"/>
                  </a:lnTo>
                  <a:lnTo>
                    <a:pt x="144" y="4505"/>
                  </a:lnTo>
                  <a:lnTo>
                    <a:pt x="164" y="4514"/>
                  </a:lnTo>
                  <a:lnTo>
                    <a:pt x="186" y="4521"/>
                  </a:lnTo>
                  <a:lnTo>
                    <a:pt x="221" y="4535"/>
                  </a:lnTo>
                  <a:lnTo>
                    <a:pt x="258" y="4549"/>
                  </a:lnTo>
                  <a:lnTo>
                    <a:pt x="277" y="4556"/>
                  </a:lnTo>
                  <a:lnTo>
                    <a:pt x="297" y="4562"/>
                  </a:lnTo>
                  <a:lnTo>
                    <a:pt x="317" y="4568"/>
                  </a:lnTo>
                  <a:lnTo>
                    <a:pt x="340" y="4572"/>
                  </a:lnTo>
                  <a:lnTo>
                    <a:pt x="384" y="4579"/>
                  </a:lnTo>
                  <a:lnTo>
                    <a:pt x="430" y="4588"/>
                  </a:lnTo>
                  <a:lnTo>
                    <a:pt x="476" y="4598"/>
                  </a:lnTo>
                  <a:lnTo>
                    <a:pt x="523" y="4609"/>
                  </a:lnTo>
                  <a:lnTo>
                    <a:pt x="571" y="4619"/>
                  </a:lnTo>
                  <a:lnTo>
                    <a:pt x="619" y="4629"/>
                  </a:lnTo>
                  <a:lnTo>
                    <a:pt x="668" y="4638"/>
                  </a:lnTo>
                  <a:lnTo>
                    <a:pt x="718" y="4645"/>
                  </a:lnTo>
                  <a:lnTo>
                    <a:pt x="738" y="4647"/>
                  </a:lnTo>
                  <a:lnTo>
                    <a:pt x="758" y="4645"/>
                  </a:lnTo>
                  <a:lnTo>
                    <a:pt x="778" y="4644"/>
                  </a:lnTo>
                  <a:lnTo>
                    <a:pt x="797" y="4642"/>
                  </a:lnTo>
                  <a:lnTo>
                    <a:pt x="818" y="4638"/>
                  </a:lnTo>
                  <a:lnTo>
                    <a:pt x="838" y="4636"/>
                  </a:lnTo>
                  <a:lnTo>
                    <a:pt x="858" y="4634"/>
                  </a:lnTo>
                  <a:lnTo>
                    <a:pt x="878" y="4634"/>
                  </a:lnTo>
                  <a:lnTo>
                    <a:pt x="894" y="4635"/>
                  </a:lnTo>
                  <a:lnTo>
                    <a:pt x="908" y="4637"/>
                  </a:lnTo>
                  <a:lnTo>
                    <a:pt x="923" y="4640"/>
                  </a:lnTo>
                  <a:lnTo>
                    <a:pt x="938" y="4640"/>
                  </a:lnTo>
                  <a:lnTo>
                    <a:pt x="947" y="4640"/>
                  </a:lnTo>
                  <a:lnTo>
                    <a:pt x="955" y="4637"/>
                  </a:lnTo>
                  <a:lnTo>
                    <a:pt x="964" y="4636"/>
                  </a:lnTo>
                  <a:lnTo>
                    <a:pt x="972" y="4632"/>
                  </a:lnTo>
                  <a:lnTo>
                    <a:pt x="980" y="4630"/>
                  </a:lnTo>
                  <a:lnTo>
                    <a:pt x="989" y="4628"/>
                  </a:lnTo>
                  <a:lnTo>
                    <a:pt x="997" y="4626"/>
                  </a:lnTo>
                  <a:lnTo>
                    <a:pt x="1005" y="4626"/>
                  </a:lnTo>
                  <a:lnTo>
                    <a:pt x="1020" y="4626"/>
                  </a:lnTo>
                  <a:lnTo>
                    <a:pt x="1035" y="4628"/>
                  </a:lnTo>
                  <a:lnTo>
                    <a:pt x="1048" y="4629"/>
                  </a:lnTo>
                  <a:lnTo>
                    <a:pt x="1061" y="4631"/>
                  </a:lnTo>
                  <a:lnTo>
                    <a:pt x="1074" y="4632"/>
                  </a:lnTo>
                  <a:lnTo>
                    <a:pt x="1087" y="4635"/>
                  </a:lnTo>
                  <a:lnTo>
                    <a:pt x="1099" y="4636"/>
                  </a:lnTo>
                  <a:lnTo>
                    <a:pt x="1111" y="4638"/>
                  </a:lnTo>
                  <a:lnTo>
                    <a:pt x="1124" y="4641"/>
                  </a:lnTo>
                  <a:lnTo>
                    <a:pt x="1135" y="4644"/>
                  </a:lnTo>
                  <a:lnTo>
                    <a:pt x="1173" y="4656"/>
                  </a:lnTo>
                  <a:lnTo>
                    <a:pt x="1209" y="4669"/>
                  </a:lnTo>
                  <a:lnTo>
                    <a:pt x="1242" y="4682"/>
                  </a:lnTo>
                  <a:lnTo>
                    <a:pt x="1274" y="4694"/>
                  </a:lnTo>
                  <a:lnTo>
                    <a:pt x="1304" y="4706"/>
                  </a:lnTo>
                  <a:lnTo>
                    <a:pt x="1331" y="4717"/>
                  </a:lnTo>
                  <a:lnTo>
                    <a:pt x="1356" y="4726"/>
                  </a:lnTo>
                  <a:lnTo>
                    <a:pt x="1380" y="4735"/>
                  </a:lnTo>
                  <a:lnTo>
                    <a:pt x="1392" y="4737"/>
                  </a:lnTo>
                  <a:lnTo>
                    <a:pt x="1402" y="4739"/>
                  </a:lnTo>
                  <a:lnTo>
                    <a:pt x="1413" y="4741"/>
                  </a:lnTo>
                  <a:lnTo>
                    <a:pt x="1423" y="4742"/>
                  </a:lnTo>
                  <a:lnTo>
                    <a:pt x="1431" y="4743"/>
                  </a:lnTo>
                  <a:lnTo>
                    <a:pt x="1439" y="4744"/>
                  </a:lnTo>
                  <a:lnTo>
                    <a:pt x="1446" y="4745"/>
                  </a:lnTo>
                  <a:lnTo>
                    <a:pt x="1451" y="4748"/>
                  </a:lnTo>
                  <a:lnTo>
                    <a:pt x="1456" y="4751"/>
                  </a:lnTo>
                  <a:lnTo>
                    <a:pt x="1461" y="4757"/>
                  </a:lnTo>
                  <a:lnTo>
                    <a:pt x="1464" y="4763"/>
                  </a:lnTo>
                  <a:lnTo>
                    <a:pt x="1469" y="4770"/>
                  </a:lnTo>
                  <a:lnTo>
                    <a:pt x="1476" y="4787"/>
                  </a:lnTo>
                  <a:lnTo>
                    <a:pt x="1484" y="4804"/>
                  </a:lnTo>
                  <a:lnTo>
                    <a:pt x="1490" y="4815"/>
                  </a:lnTo>
                  <a:lnTo>
                    <a:pt x="1496" y="4827"/>
                  </a:lnTo>
                  <a:lnTo>
                    <a:pt x="1502" y="4839"/>
                  </a:lnTo>
                  <a:lnTo>
                    <a:pt x="1508" y="4850"/>
                  </a:lnTo>
                  <a:lnTo>
                    <a:pt x="1512" y="4861"/>
                  </a:lnTo>
                  <a:lnTo>
                    <a:pt x="1515" y="4870"/>
                  </a:lnTo>
                  <a:lnTo>
                    <a:pt x="1518" y="4875"/>
                  </a:lnTo>
                  <a:lnTo>
                    <a:pt x="1520" y="4878"/>
                  </a:lnTo>
                  <a:lnTo>
                    <a:pt x="1522" y="4881"/>
                  </a:lnTo>
                  <a:lnTo>
                    <a:pt x="1526" y="4883"/>
                  </a:lnTo>
                  <a:lnTo>
                    <a:pt x="1559" y="4897"/>
                  </a:lnTo>
                  <a:lnTo>
                    <a:pt x="1583" y="4908"/>
                  </a:lnTo>
                  <a:lnTo>
                    <a:pt x="1595" y="4911"/>
                  </a:lnTo>
                  <a:lnTo>
                    <a:pt x="1607" y="4913"/>
                  </a:lnTo>
                  <a:lnTo>
                    <a:pt x="1621" y="4913"/>
                  </a:lnTo>
                  <a:lnTo>
                    <a:pt x="1639" y="4913"/>
                  </a:lnTo>
                  <a:lnTo>
                    <a:pt x="1651" y="4912"/>
                  </a:lnTo>
                  <a:lnTo>
                    <a:pt x="1663" y="4913"/>
                  </a:lnTo>
                  <a:lnTo>
                    <a:pt x="1673" y="4914"/>
                  </a:lnTo>
                  <a:lnTo>
                    <a:pt x="1683" y="4915"/>
                  </a:lnTo>
                  <a:lnTo>
                    <a:pt x="1703" y="4920"/>
                  </a:lnTo>
                  <a:lnTo>
                    <a:pt x="1721" y="4927"/>
                  </a:lnTo>
                  <a:lnTo>
                    <a:pt x="1736" y="4935"/>
                  </a:lnTo>
                  <a:lnTo>
                    <a:pt x="1753" y="4945"/>
                  </a:lnTo>
                  <a:lnTo>
                    <a:pt x="1769" y="4954"/>
                  </a:lnTo>
                  <a:lnTo>
                    <a:pt x="1784" y="4965"/>
                  </a:lnTo>
                  <a:lnTo>
                    <a:pt x="1824" y="4990"/>
                  </a:lnTo>
                  <a:lnTo>
                    <a:pt x="1864" y="5014"/>
                  </a:lnTo>
                  <a:lnTo>
                    <a:pt x="1899" y="5037"/>
                  </a:lnTo>
                  <a:lnTo>
                    <a:pt x="1931" y="5057"/>
                  </a:lnTo>
                  <a:lnTo>
                    <a:pt x="1960" y="5073"/>
                  </a:lnTo>
                  <a:lnTo>
                    <a:pt x="1985" y="5086"/>
                  </a:lnTo>
                  <a:lnTo>
                    <a:pt x="2003" y="5096"/>
                  </a:lnTo>
                  <a:lnTo>
                    <a:pt x="2015" y="5101"/>
                  </a:lnTo>
                  <a:lnTo>
                    <a:pt x="2038" y="5105"/>
                  </a:lnTo>
                  <a:lnTo>
                    <a:pt x="2059" y="5109"/>
                  </a:lnTo>
                  <a:lnTo>
                    <a:pt x="2069" y="5110"/>
                  </a:lnTo>
                  <a:lnTo>
                    <a:pt x="2081" y="5110"/>
                  </a:lnTo>
                  <a:lnTo>
                    <a:pt x="2092" y="5110"/>
                  </a:lnTo>
                  <a:lnTo>
                    <a:pt x="2105" y="5110"/>
                  </a:lnTo>
                  <a:lnTo>
                    <a:pt x="2129" y="5107"/>
                  </a:lnTo>
                  <a:lnTo>
                    <a:pt x="2154" y="5104"/>
                  </a:lnTo>
                  <a:lnTo>
                    <a:pt x="2179" y="5101"/>
                  </a:lnTo>
                  <a:lnTo>
                    <a:pt x="2201" y="5096"/>
                  </a:lnTo>
                  <a:lnTo>
                    <a:pt x="2230" y="5091"/>
                  </a:lnTo>
                  <a:lnTo>
                    <a:pt x="2254" y="5089"/>
                  </a:lnTo>
                  <a:lnTo>
                    <a:pt x="2264" y="5089"/>
                  </a:lnTo>
                  <a:lnTo>
                    <a:pt x="2273" y="5089"/>
                  </a:lnTo>
                  <a:lnTo>
                    <a:pt x="2279" y="5090"/>
                  </a:lnTo>
                  <a:lnTo>
                    <a:pt x="2282" y="5091"/>
                  </a:lnTo>
                  <a:lnTo>
                    <a:pt x="2284" y="5094"/>
                  </a:lnTo>
                  <a:lnTo>
                    <a:pt x="2286" y="5096"/>
                  </a:lnTo>
                  <a:lnTo>
                    <a:pt x="2287" y="5100"/>
                  </a:lnTo>
                  <a:lnTo>
                    <a:pt x="2288" y="5103"/>
                  </a:lnTo>
                  <a:lnTo>
                    <a:pt x="2288" y="5114"/>
                  </a:lnTo>
                  <a:lnTo>
                    <a:pt x="2288" y="5124"/>
                  </a:lnTo>
                  <a:lnTo>
                    <a:pt x="2288" y="5138"/>
                  </a:lnTo>
                  <a:lnTo>
                    <a:pt x="2288" y="5151"/>
                  </a:lnTo>
                  <a:lnTo>
                    <a:pt x="2288" y="5164"/>
                  </a:lnTo>
                  <a:lnTo>
                    <a:pt x="2288" y="5173"/>
                  </a:lnTo>
                  <a:lnTo>
                    <a:pt x="2289" y="5178"/>
                  </a:lnTo>
                  <a:lnTo>
                    <a:pt x="2292" y="5182"/>
                  </a:lnTo>
                  <a:lnTo>
                    <a:pt x="2294" y="5185"/>
                  </a:lnTo>
                  <a:lnTo>
                    <a:pt x="2299" y="5186"/>
                  </a:lnTo>
                  <a:lnTo>
                    <a:pt x="2308" y="5187"/>
                  </a:lnTo>
                  <a:lnTo>
                    <a:pt x="2318" y="5189"/>
                  </a:lnTo>
                  <a:lnTo>
                    <a:pt x="2334" y="5189"/>
                  </a:lnTo>
                  <a:lnTo>
                    <a:pt x="2351" y="5186"/>
                  </a:lnTo>
                  <a:lnTo>
                    <a:pt x="2368" y="5185"/>
                  </a:lnTo>
                  <a:lnTo>
                    <a:pt x="2384" y="5185"/>
                  </a:lnTo>
                  <a:lnTo>
                    <a:pt x="2394" y="5187"/>
                  </a:lnTo>
                  <a:lnTo>
                    <a:pt x="2403" y="5191"/>
                  </a:lnTo>
                  <a:lnTo>
                    <a:pt x="2413" y="5197"/>
                  </a:lnTo>
                  <a:lnTo>
                    <a:pt x="2421" y="5205"/>
                  </a:lnTo>
                  <a:lnTo>
                    <a:pt x="2426" y="5211"/>
                  </a:lnTo>
                  <a:lnTo>
                    <a:pt x="2431" y="5216"/>
                  </a:lnTo>
                  <a:lnTo>
                    <a:pt x="2433" y="5217"/>
                  </a:lnTo>
                  <a:lnTo>
                    <a:pt x="2435" y="5218"/>
                  </a:lnTo>
                  <a:lnTo>
                    <a:pt x="2439" y="5218"/>
                  </a:lnTo>
                  <a:lnTo>
                    <a:pt x="2441" y="5217"/>
                  </a:lnTo>
                  <a:lnTo>
                    <a:pt x="2452" y="5210"/>
                  </a:lnTo>
                  <a:lnTo>
                    <a:pt x="2460" y="5203"/>
                  </a:lnTo>
                  <a:lnTo>
                    <a:pt x="2469" y="5196"/>
                  </a:lnTo>
                  <a:lnTo>
                    <a:pt x="2475" y="5189"/>
                  </a:lnTo>
                  <a:lnTo>
                    <a:pt x="2482" y="5183"/>
                  </a:lnTo>
                  <a:lnTo>
                    <a:pt x="2489" y="5176"/>
                  </a:lnTo>
                  <a:lnTo>
                    <a:pt x="2496" y="5170"/>
                  </a:lnTo>
                  <a:lnTo>
                    <a:pt x="2504" y="5164"/>
                  </a:lnTo>
                  <a:lnTo>
                    <a:pt x="2514" y="5159"/>
                  </a:lnTo>
                  <a:lnTo>
                    <a:pt x="2525" y="5154"/>
                  </a:lnTo>
                  <a:lnTo>
                    <a:pt x="2535" y="5149"/>
                  </a:lnTo>
                  <a:lnTo>
                    <a:pt x="2546" y="5145"/>
                  </a:lnTo>
                  <a:lnTo>
                    <a:pt x="2563" y="5134"/>
                  </a:lnTo>
                  <a:lnTo>
                    <a:pt x="2578" y="5124"/>
                  </a:lnTo>
                  <a:lnTo>
                    <a:pt x="2595" y="5114"/>
                  </a:lnTo>
                  <a:lnTo>
                    <a:pt x="2611" y="5103"/>
                  </a:lnTo>
                  <a:lnTo>
                    <a:pt x="2630" y="5094"/>
                  </a:lnTo>
                  <a:lnTo>
                    <a:pt x="2649" y="5085"/>
                  </a:lnTo>
                  <a:lnTo>
                    <a:pt x="2670" y="5077"/>
                  </a:lnTo>
                  <a:lnTo>
                    <a:pt x="2689" y="5069"/>
                  </a:lnTo>
                  <a:lnTo>
                    <a:pt x="2715" y="5057"/>
                  </a:lnTo>
                  <a:lnTo>
                    <a:pt x="2740" y="5046"/>
                  </a:lnTo>
                  <a:lnTo>
                    <a:pt x="2765" y="5037"/>
                  </a:lnTo>
                  <a:lnTo>
                    <a:pt x="2788" y="5027"/>
                  </a:lnTo>
                  <a:lnTo>
                    <a:pt x="2811" y="5019"/>
                  </a:lnTo>
                  <a:lnTo>
                    <a:pt x="2834" y="5010"/>
                  </a:lnTo>
                  <a:lnTo>
                    <a:pt x="2855" y="5002"/>
                  </a:lnTo>
                  <a:lnTo>
                    <a:pt x="2875" y="4994"/>
                  </a:lnTo>
                  <a:lnTo>
                    <a:pt x="2922" y="4976"/>
                  </a:lnTo>
                  <a:lnTo>
                    <a:pt x="2960" y="4960"/>
                  </a:lnTo>
                  <a:lnTo>
                    <a:pt x="2991" y="4947"/>
                  </a:lnTo>
                  <a:lnTo>
                    <a:pt x="3013" y="4940"/>
                  </a:lnTo>
                  <a:lnTo>
                    <a:pt x="3024" y="4938"/>
                  </a:lnTo>
                  <a:lnTo>
                    <a:pt x="3033" y="4937"/>
                  </a:lnTo>
                  <a:lnTo>
                    <a:pt x="3041" y="4935"/>
                  </a:lnTo>
                  <a:lnTo>
                    <a:pt x="3046" y="4935"/>
                  </a:lnTo>
                  <a:lnTo>
                    <a:pt x="3054" y="4935"/>
                  </a:lnTo>
                  <a:lnTo>
                    <a:pt x="3061" y="4935"/>
                  </a:lnTo>
                  <a:lnTo>
                    <a:pt x="3070" y="4934"/>
                  </a:lnTo>
                  <a:lnTo>
                    <a:pt x="3082" y="4931"/>
                  </a:lnTo>
                  <a:lnTo>
                    <a:pt x="3108" y="4925"/>
                  </a:lnTo>
                  <a:lnTo>
                    <a:pt x="3133" y="4916"/>
                  </a:lnTo>
                  <a:lnTo>
                    <a:pt x="3146" y="4913"/>
                  </a:lnTo>
                  <a:lnTo>
                    <a:pt x="3157" y="4907"/>
                  </a:lnTo>
                  <a:lnTo>
                    <a:pt x="3169" y="4901"/>
                  </a:lnTo>
                  <a:lnTo>
                    <a:pt x="3181" y="4894"/>
                  </a:lnTo>
                  <a:lnTo>
                    <a:pt x="3191" y="4887"/>
                  </a:lnTo>
                  <a:lnTo>
                    <a:pt x="3201" y="4881"/>
                  </a:lnTo>
                  <a:lnTo>
                    <a:pt x="3211" y="4876"/>
                  </a:lnTo>
                  <a:lnTo>
                    <a:pt x="3219" y="4872"/>
                  </a:lnTo>
                  <a:lnTo>
                    <a:pt x="3227" y="4870"/>
                  </a:lnTo>
                  <a:lnTo>
                    <a:pt x="3235" y="4870"/>
                  </a:lnTo>
                  <a:lnTo>
                    <a:pt x="3243" y="4870"/>
                  </a:lnTo>
                  <a:lnTo>
                    <a:pt x="3250" y="4874"/>
                  </a:lnTo>
                  <a:lnTo>
                    <a:pt x="3262" y="4881"/>
                  </a:lnTo>
                  <a:lnTo>
                    <a:pt x="3270" y="4886"/>
                  </a:lnTo>
                  <a:lnTo>
                    <a:pt x="3275" y="4888"/>
                  </a:lnTo>
                  <a:lnTo>
                    <a:pt x="3282" y="4890"/>
                  </a:lnTo>
                  <a:lnTo>
                    <a:pt x="3289" y="4892"/>
                  </a:lnTo>
                  <a:lnTo>
                    <a:pt x="3300" y="4892"/>
                  </a:lnTo>
                  <a:lnTo>
                    <a:pt x="3327" y="4890"/>
                  </a:lnTo>
                  <a:lnTo>
                    <a:pt x="3356" y="4890"/>
                  </a:lnTo>
                  <a:lnTo>
                    <a:pt x="3370" y="4890"/>
                  </a:lnTo>
                  <a:lnTo>
                    <a:pt x="3384" y="4889"/>
                  </a:lnTo>
                  <a:lnTo>
                    <a:pt x="3397" y="4887"/>
                  </a:lnTo>
                  <a:lnTo>
                    <a:pt x="3409" y="4883"/>
                  </a:lnTo>
                  <a:lnTo>
                    <a:pt x="3421" y="4880"/>
                  </a:lnTo>
                  <a:lnTo>
                    <a:pt x="3430" y="4877"/>
                  </a:lnTo>
                  <a:lnTo>
                    <a:pt x="3441" y="4876"/>
                  </a:lnTo>
                  <a:lnTo>
                    <a:pt x="3451" y="4875"/>
                  </a:lnTo>
                  <a:lnTo>
                    <a:pt x="3460" y="4874"/>
                  </a:lnTo>
                  <a:lnTo>
                    <a:pt x="3470" y="4874"/>
                  </a:lnTo>
                  <a:lnTo>
                    <a:pt x="3479" y="4875"/>
                  </a:lnTo>
                  <a:lnTo>
                    <a:pt x="3490" y="4876"/>
                  </a:lnTo>
                  <a:lnTo>
                    <a:pt x="3511" y="4880"/>
                  </a:lnTo>
                  <a:lnTo>
                    <a:pt x="3534" y="4883"/>
                  </a:lnTo>
                  <a:lnTo>
                    <a:pt x="3556" y="4886"/>
                  </a:lnTo>
                  <a:lnTo>
                    <a:pt x="3578" y="4890"/>
                  </a:lnTo>
                  <a:lnTo>
                    <a:pt x="3598" y="4894"/>
                  </a:lnTo>
                  <a:lnTo>
                    <a:pt x="3616" y="4897"/>
                  </a:lnTo>
                  <a:lnTo>
                    <a:pt x="3624" y="4899"/>
                  </a:lnTo>
                  <a:lnTo>
                    <a:pt x="3633" y="4899"/>
                  </a:lnTo>
                  <a:lnTo>
                    <a:pt x="3642" y="4899"/>
                  </a:lnTo>
                  <a:lnTo>
                    <a:pt x="3652" y="4897"/>
                  </a:lnTo>
                  <a:lnTo>
                    <a:pt x="3662" y="4896"/>
                  </a:lnTo>
                  <a:lnTo>
                    <a:pt x="3672" y="4893"/>
                  </a:lnTo>
                  <a:lnTo>
                    <a:pt x="3681" y="4889"/>
                  </a:lnTo>
                  <a:lnTo>
                    <a:pt x="3690" y="4886"/>
                  </a:lnTo>
                  <a:lnTo>
                    <a:pt x="3698" y="4881"/>
                  </a:lnTo>
                  <a:lnTo>
                    <a:pt x="3706" y="4877"/>
                  </a:lnTo>
                  <a:lnTo>
                    <a:pt x="3715" y="4875"/>
                  </a:lnTo>
                  <a:lnTo>
                    <a:pt x="3724" y="4874"/>
                  </a:lnTo>
                  <a:lnTo>
                    <a:pt x="3737" y="4875"/>
                  </a:lnTo>
                  <a:lnTo>
                    <a:pt x="3750" y="4877"/>
                  </a:lnTo>
                  <a:lnTo>
                    <a:pt x="3764" y="4878"/>
                  </a:lnTo>
                  <a:lnTo>
                    <a:pt x="3778" y="4880"/>
                  </a:lnTo>
                  <a:lnTo>
                    <a:pt x="3789" y="4881"/>
                  </a:lnTo>
                  <a:lnTo>
                    <a:pt x="3801" y="4883"/>
                  </a:lnTo>
                  <a:lnTo>
                    <a:pt x="3818" y="4887"/>
                  </a:lnTo>
                  <a:lnTo>
                    <a:pt x="3836" y="4888"/>
                  </a:lnTo>
                  <a:lnTo>
                    <a:pt x="3844" y="4888"/>
                  </a:lnTo>
                  <a:lnTo>
                    <a:pt x="3852" y="4886"/>
                  </a:lnTo>
                  <a:lnTo>
                    <a:pt x="3860" y="4883"/>
                  </a:lnTo>
                  <a:lnTo>
                    <a:pt x="3867" y="4880"/>
                  </a:lnTo>
                  <a:lnTo>
                    <a:pt x="3882" y="4868"/>
                  </a:lnTo>
                  <a:lnTo>
                    <a:pt x="3900" y="4852"/>
                  </a:lnTo>
                  <a:lnTo>
                    <a:pt x="3920" y="4836"/>
                  </a:lnTo>
                  <a:lnTo>
                    <a:pt x="3940" y="4821"/>
                  </a:lnTo>
                  <a:lnTo>
                    <a:pt x="3958" y="4811"/>
                  </a:lnTo>
                  <a:lnTo>
                    <a:pt x="3976" y="4802"/>
                  </a:lnTo>
                  <a:lnTo>
                    <a:pt x="3984" y="4800"/>
                  </a:lnTo>
                  <a:lnTo>
                    <a:pt x="3995" y="4798"/>
                  </a:lnTo>
                  <a:lnTo>
                    <a:pt x="4006" y="4798"/>
                  </a:lnTo>
                  <a:lnTo>
                    <a:pt x="4018" y="4798"/>
                  </a:lnTo>
                  <a:lnTo>
                    <a:pt x="4031" y="4796"/>
                  </a:lnTo>
                  <a:lnTo>
                    <a:pt x="4043" y="4795"/>
                  </a:lnTo>
                  <a:lnTo>
                    <a:pt x="4053" y="4792"/>
                  </a:lnTo>
                  <a:lnTo>
                    <a:pt x="4063" y="4788"/>
                  </a:lnTo>
                  <a:lnTo>
                    <a:pt x="4071" y="4783"/>
                  </a:lnTo>
                  <a:lnTo>
                    <a:pt x="4079" y="4777"/>
                  </a:lnTo>
                  <a:lnTo>
                    <a:pt x="4085" y="4773"/>
                  </a:lnTo>
                  <a:lnTo>
                    <a:pt x="4091" y="4767"/>
                  </a:lnTo>
                  <a:lnTo>
                    <a:pt x="4097" y="4763"/>
                  </a:lnTo>
                  <a:lnTo>
                    <a:pt x="4103" y="4760"/>
                  </a:lnTo>
                  <a:lnTo>
                    <a:pt x="4110" y="4756"/>
                  </a:lnTo>
                  <a:lnTo>
                    <a:pt x="4118" y="4754"/>
                  </a:lnTo>
                  <a:lnTo>
                    <a:pt x="4132" y="4748"/>
                  </a:lnTo>
                  <a:lnTo>
                    <a:pt x="4148" y="4739"/>
                  </a:lnTo>
                  <a:lnTo>
                    <a:pt x="4156" y="4735"/>
                  </a:lnTo>
                  <a:lnTo>
                    <a:pt x="4160" y="4729"/>
                  </a:lnTo>
                  <a:lnTo>
                    <a:pt x="4165" y="4722"/>
                  </a:lnTo>
                  <a:lnTo>
                    <a:pt x="4170" y="4716"/>
                  </a:lnTo>
                  <a:lnTo>
                    <a:pt x="4173" y="4708"/>
                  </a:lnTo>
                  <a:lnTo>
                    <a:pt x="4177" y="4703"/>
                  </a:lnTo>
                  <a:lnTo>
                    <a:pt x="4181" y="4695"/>
                  </a:lnTo>
                  <a:lnTo>
                    <a:pt x="4186" y="4689"/>
                  </a:lnTo>
                  <a:lnTo>
                    <a:pt x="4198" y="4679"/>
                  </a:lnTo>
                  <a:lnTo>
                    <a:pt x="4210" y="4667"/>
                  </a:lnTo>
                  <a:lnTo>
                    <a:pt x="4221" y="4654"/>
                  </a:lnTo>
                  <a:lnTo>
                    <a:pt x="4230" y="4641"/>
                  </a:lnTo>
                  <a:lnTo>
                    <a:pt x="4244" y="4622"/>
                  </a:lnTo>
                  <a:lnTo>
                    <a:pt x="4261" y="4599"/>
                  </a:lnTo>
                  <a:lnTo>
                    <a:pt x="4278" y="4578"/>
                  </a:lnTo>
                  <a:lnTo>
                    <a:pt x="4289" y="4562"/>
                  </a:lnTo>
                  <a:lnTo>
                    <a:pt x="4299" y="4548"/>
                  </a:lnTo>
                  <a:lnTo>
                    <a:pt x="4316" y="4527"/>
                  </a:lnTo>
                  <a:lnTo>
                    <a:pt x="4324" y="4515"/>
                  </a:lnTo>
                  <a:lnTo>
                    <a:pt x="4335" y="4505"/>
                  </a:lnTo>
                  <a:lnTo>
                    <a:pt x="4345" y="4497"/>
                  </a:lnTo>
                  <a:lnTo>
                    <a:pt x="4353" y="4491"/>
                  </a:lnTo>
                  <a:lnTo>
                    <a:pt x="4372" y="4484"/>
                  </a:lnTo>
                  <a:lnTo>
                    <a:pt x="4391" y="4477"/>
                  </a:lnTo>
                  <a:lnTo>
                    <a:pt x="4400" y="4473"/>
                  </a:lnTo>
                  <a:lnTo>
                    <a:pt x="4410" y="4468"/>
                  </a:lnTo>
                  <a:lnTo>
                    <a:pt x="4418" y="4464"/>
                  </a:lnTo>
                  <a:lnTo>
                    <a:pt x="4427" y="4458"/>
                  </a:lnTo>
                  <a:lnTo>
                    <a:pt x="4438" y="4447"/>
                  </a:lnTo>
                  <a:lnTo>
                    <a:pt x="4450" y="4437"/>
                  </a:lnTo>
                  <a:lnTo>
                    <a:pt x="4456" y="4434"/>
                  </a:lnTo>
                  <a:lnTo>
                    <a:pt x="4462" y="4430"/>
                  </a:lnTo>
                  <a:lnTo>
                    <a:pt x="4469" y="4429"/>
                  </a:lnTo>
                  <a:lnTo>
                    <a:pt x="4478" y="4428"/>
                  </a:lnTo>
                  <a:lnTo>
                    <a:pt x="4493" y="4427"/>
                  </a:lnTo>
                  <a:lnTo>
                    <a:pt x="4505" y="4426"/>
                  </a:lnTo>
                  <a:lnTo>
                    <a:pt x="4511" y="4424"/>
                  </a:lnTo>
                  <a:lnTo>
                    <a:pt x="4516" y="4421"/>
                  </a:lnTo>
                  <a:lnTo>
                    <a:pt x="4522" y="4417"/>
                  </a:lnTo>
                  <a:lnTo>
                    <a:pt x="4526" y="4410"/>
                  </a:lnTo>
                  <a:lnTo>
                    <a:pt x="4541" y="4396"/>
                  </a:lnTo>
                  <a:lnTo>
                    <a:pt x="4557" y="4379"/>
                  </a:lnTo>
                  <a:lnTo>
                    <a:pt x="4576" y="4363"/>
                  </a:lnTo>
                  <a:lnTo>
                    <a:pt x="4594" y="4347"/>
                  </a:lnTo>
                  <a:lnTo>
                    <a:pt x="4610" y="4335"/>
                  </a:lnTo>
                  <a:lnTo>
                    <a:pt x="4624" y="4327"/>
                  </a:lnTo>
                  <a:lnTo>
                    <a:pt x="4629" y="4322"/>
                  </a:lnTo>
                  <a:lnTo>
                    <a:pt x="4633" y="4316"/>
                  </a:lnTo>
                  <a:lnTo>
                    <a:pt x="4637" y="4309"/>
                  </a:lnTo>
                  <a:lnTo>
                    <a:pt x="4639" y="4300"/>
                  </a:lnTo>
                  <a:lnTo>
                    <a:pt x="4639" y="4289"/>
                  </a:lnTo>
                  <a:lnTo>
                    <a:pt x="4638" y="4279"/>
                  </a:lnTo>
                  <a:lnTo>
                    <a:pt x="4636" y="4271"/>
                  </a:lnTo>
                  <a:lnTo>
                    <a:pt x="4633" y="4264"/>
                  </a:lnTo>
                  <a:lnTo>
                    <a:pt x="4625" y="4251"/>
                  </a:lnTo>
                  <a:lnTo>
                    <a:pt x="4617" y="4240"/>
                  </a:lnTo>
                  <a:lnTo>
                    <a:pt x="4607" y="4228"/>
                  </a:lnTo>
                  <a:lnTo>
                    <a:pt x="4593" y="4214"/>
                  </a:lnTo>
                  <a:lnTo>
                    <a:pt x="4579" y="4200"/>
                  </a:lnTo>
                  <a:lnTo>
                    <a:pt x="4564" y="4189"/>
                  </a:lnTo>
                  <a:lnTo>
                    <a:pt x="4551" y="4180"/>
                  </a:lnTo>
                  <a:lnTo>
                    <a:pt x="4538" y="4168"/>
                  </a:lnTo>
                  <a:lnTo>
                    <a:pt x="4531" y="4161"/>
                  </a:lnTo>
                  <a:lnTo>
                    <a:pt x="4525" y="4152"/>
                  </a:lnTo>
                  <a:lnTo>
                    <a:pt x="4519" y="4144"/>
                  </a:lnTo>
                  <a:lnTo>
                    <a:pt x="4513" y="4133"/>
                  </a:lnTo>
                  <a:lnTo>
                    <a:pt x="4506" y="4114"/>
                  </a:lnTo>
                  <a:lnTo>
                    <a:pt x="4501" y="4099"/>
                  </a:lnTo>
                  <a:lnTo>
                    <a:pt x="4499" y="4093"/>
                  </a:lnTo>
                  <a:lnTo>
                    <a:pt x="4497" y="4087"/>
                  </a:lnTo>
                  <a:lnTo>
                    <a:pt x="4493" y="4081"/>
                  </a:lnTo>
                  <a:lnTo>
                    <a:pt x="4488" y="4076"/>
                  </a:lnTo>
                  <a:lnTo>
                    <a:pt x="4480" y="4070"/>
                  </a:lnTo>
                  <a:lnTo>
                    <a:pt x="4472" y="4062"/>
                  </a:lnTo>
                  <a:lnTo>
                    <a:pt x="4468" y="4052"/>
                  </a:lnTo>
                  <a:lnTo>
                    <a:pt x="4466" y="4042"/>
                  </a:lnTo>
                  <a:lnTo>
                    <a:pt x="4465" y="4031"/>
                  </a:lnTo>
                  <a:lnTo>
                    <a:pt x="4466" y="4020"/>
                  </a:lnTo>
                  <a:lnTo>
                    <a:pt x="4469" y="4010"/>
                  </a:lnTo>
                  <a:lnTo>
                    <a:pt x="4477" y="3995"/>
                  </a:lnTo>
                  <a:lnTo>
                    <a:pt x="4485" y="3979"/>
                  </a:lnTo>
                  <a:lnTo>
                    <a:pt x="4493" y="3960"/>
                  </a:lnTo>
                  <a:lnTo>
                    <a:pt x="4498" y="3947"/>
                  </a:lnTo>
                  <a:lnTo>
                    <a:pt x="4501" y="3932"/>
                  </a:lnTo>
                  <a:lnTo>
                    <a:pt x="4506" y="3918"/>
                  </a:lnTo>
                  <a:lnTo>
                    <a:pt x="4510" y="3904"/>
                  </a:lnTo>
                  <a:lnTo>
                    <a:pt x="4515" y="3888"/>
                  </a:lnTo>
                  <a:lnTo>
                    <a:pt x="4519" y="3872"/>
                  </a:lnTo>
                  <a:lnTo>
                    <a:pt x="4524" y="3856"/>
                  </a:lnTo>
                  <a:lnTo>
                    <a:pt x="4529" y="3840"/>
                  </a:lnTo>
                  <a:lnTo>
                    <a:pt x="4540" y="3815"/>
                  </a:lnTo>
                  <a:lnTo>
                    <a:pt x="4551" y="3792"/>
                  </a:lnTo>
                  <a:lnTo>
                    <a:pt x="4563" y="3771"/>
                  </a:lnTo>
                  <a:lnTo>
                    <a:pt x="4576" y="3754"/>
                  </a:lnTo>
                  <a:lnTo>
                    <a:pt x="4589" y="3746"/>
                  </a:lnTo>
                  <a:lnTo>
                    <a:pt x="4601" y="3739"/>
                  </a:lnTo>
                  <a:lnTo>
                    <a:pt x="4616" y="3727"/>
                  </a:lnTo>
                  <a:lnTo>
                    <a:pt x="4629" y="3720"/>
                  </a:lnTo>
                  <a:lnTo>
                    <a:pt x="4635" y="3717"/>
                  </a:lnTo>
                  <a:lnTo>
                    <a:pt x="4641" y="3716"/>
                  </a:lnTo>
                  <a:lnTo>
                    <a:pt x="4647" y="3716"/>
                  </a:lnTo>
                  <a:lnTo>
                    <a:pt x="4654" y="3716"/>
                  </a:lnTo>
                  <a:lnTo>
                    <a:pt x="4670" y="3718"/>
                  </a:lnTo>
                  <a:lnTo>
                    <a:pt x="4685" y="3721"/>
                  </a:lnTo>
                  <a:lnTo>
                    <a:pt x="4699" y="3722"/>
                  </a:lnTo>
                  <a:lnTo>
                    <a:pt x="4719" y="3723"/>
                  </a:lnTo>
                  <a:lnTo>
                    <a:pt x="4742" y="3722"/>
                  </a:lnTo>
                  <a:lnTo>
                    <a:pt x="4763" y="3723"/>
                  </a:lnTo>
                  <a:lnTo>
                    <a:pt x="4771" y="3724"/>
                  </a:lnTo>
                  <a:lnTo>
                    <a:pt x="4780" y="3725"/>
                  </a:lnTo>
                  <a:lnTo>
                    <a:pt x="4787" y="3729"/>
                  </a:lnTo>
                  <a:lnTo>
                    <a:pt x="4792" y="3734"/>
                  </a:lnTo>
                  <a:lnTo>
                    <a:pt x="4801" y="3748"/>
                  </a:lnTo>
                  <a:lnTo>
                    <a:pt x="4809" y="3764"/>
                  </a:lnTo>
                  <a:lnTo>
                    <a:pt x="4815" y="3772"/>
                  </a:lnTo>
                  <a:lnTo>
                    <a:pt x="4821" y="3780"/>
                  </a:lnTo>
                  <a:lnTo>
                    <a:pt x="4830" y="3787"/>
                  </a:lnTo>
                  <a:lnTo>
                    <a:pt x="4839" y="3793"/>
                  </a:lnTo>
                  <a:lnTo>
                    <a:pt x="4850" y="3798"/>
                  </a:lnTo>
                  <a:lnTo>
                    <a:pt x="4863" y="3804"/>
                  </a:lnTo>
                  <a:lnTo>
                    <a:pt x="4877" y="3809"/>
                  </a:lnTo>
                  <a:lnTo>
                    <a:pt x="4891" y="3815"/>
                  </a:lnTo>
                  <a:lnTo>
                    <a:pt x="4920" y="3823"/>
                  </a:lnTo>
                  <a:lnTo>
                    <a:pt x="4943" y="3827"/>
                  </a:lnTo>
                  <a:lnTo>
                    <a:pt x="4963" y="3830"/>
                  </a:lnTo>
                  <a:lnTo>
                    <a:pt x="4990" y="3835"/>
                  </a:lnTo>
                  <a:lnTo>
                    <a:pt x="5019" y="3838"/>
                  </a:lnTo>
                  <a:lnTo>
                    <a:pt x="5044" y="3841"/>
                  </a:lnTo>
                  <a:lnTo>
                    <a:pt x="5067" y="3842"/>
                  </a:lnTo>
                  <a:lnTo>
                    <a:pt x="5091" y="3846"/>
                  </a:lnTo>
                  <a:lnTo>
                    <a:pt x="5111" y="3848"/>
                  </a:lnTo>
                  <a:lnTo>
                    <a:pt x="5128" y="3849"/>
                  </a:lnTo>
                  <a:lnTo>
                    <a:pt x="5135" y="3849"/>
                  </a:lnTo>
                  <a:lnTo>
                    <a:pt x="5141" y="3849"/>
                  </a:lnTo>
                  <a:lnTo>
                    <a:pt x="5147" y="3847"/>
                  </a:lnTo>
                  <a:lnTo>
                    <a:pt x="5153" y="3844"/>
                  </a:lnTo>
                  <a:lnTo>
                    <a:pt x="5159" y="3841"/>
                  </a:lnTo>
                  <a:lnTo>
                    <a:pt x="5165" y="3837"/>
                  </a:lnTo>
                  <a:lnTo>
                    <a:pt x="5171" y="3831"/>
                  </a:lnTo>
                  <a:lnTo>
                    <a:pt x="5178" y="3824"/>
                  </a:lnTo>
                  <a:lnTo>
                    <a:pt x="5191" y="3809"/>
                  </a:lnTo>
                  <a:lnTo>
                    <a:pt x="5205" y="3794"/>
                  </a:lnTo>
                  <a:lnTo>
                    <a:pt x="5214" y="3788"/>
                  </a:lnTo>
                  <a:lnTo>
                    <a:pt x="5222" y="3783"/>
                  </a:lnTo>
                  <a:lnTo>
                    <a:pt x="5230" y="3778"/>
                  </a:lnTo>
                  <a:lnTo>
                    <a:pt x="5239" y="3773"/>
                  </a:lnTo>
                  <a:lnTo>
                    <a:pt x="5255" y="3767"/>
                  </a:lnTo>
                  <a:lnTo>
                    <a:pt x="5268" y="3760"/>
                  </a:lnTo>
                  <a:lnTo>
                    <a:pt x="5274" y="3756"/>
                  </a:lnTo>
                  <a:lnTo>
                    <a:pt x="5280" y="3752"/>
                  </a:lnTo>
                  <a:lnTo>
                    <a:pt x="5285" y="3746"/>
                  </a:lnTo>
                  <a:lnTo>
                    <a:pt x="5291" y="3739"/>
                  </a:lnTo>
                  <a:lnTo>
                    <a:pt x="5300" y="3725"/>
                  </a:lnTo>
                  <a:lnTo>
                    <a:pt x="5307" y="3716"/>
                  </a:lnTo>
                  <a:lnTo>
                    <a:pt x="5316" y="3708"/>
                  </a:lnTo>
                  <a:lnTo>
                    <a:pt x="5329" y="3696"/>
                  </a:lnTo>
                  <a:lnTo>
                    <a:pt x="5344" y="3682"/>
                  </a:lnTo>
                  <a:lnTo>
                    <a:pt x="5360" y="3666"/>
                  </a:lnTo>
                  <a:lnTo>
                    <a:pt x="5373" y="3651"/>
                  </a:lnTo>
                  <a:lnTo>
                    <a:pt x="5384" y="3636"/>
                  </a:lnTo>
                  <a:lnTo>
                    <a:pt x="5392" y="3623"/>
                  </a:lnTo>
                  <a:lnTo>
                    <a:pt x="5398" y="3609"/>
                  </a:lnTo>
                  <a:lnTo>
                    <a:pt x="5404" y="3595"/>
                  </a:lnTo>
                  <a:lnTo>
                    <a:pt x="5407" y="3580"/>
                  </a:lnTo>
                  <a:lnTo>
                    <a:pt x="5409" y="3573"/>
                  </a:lnTo>
                  <a:lnTo>
                    <a:pt x="5412" y="3567"/>
                  </a:lnTo>
                  <a:lnTo>
                    <a:pt x="5416" y="3561"/>
                  </a:lnTo>
                  <a:lnTo>
                    <a:pt x="5420" y="3557"/>
                  </a:lnTo>
                  <a:lnTo>
                    <a:pt x="5425" y="3552"/>
                  </a:lnTo>
                  <a:lnTo>
                    <a:pt x="5431" y="3548"/>
                  </a:lnTo>
                  <a:lnTo>
                    <a:pt x="5437" y="3545"/>
                  </a:lnTo>
                  <a:lnTo>
                    <a:pt x="5442" y="3542"/>
                  </a:lnTo>
                  <a:lnTo>
                    <a:pt x="5454" y="3539"/>
                  </a:lnTo>
                  <a:lnTo>
                    <a:pt x="5469" y="3538"/>
                  </a:lnTo>
                  <a:lnTo>
                    <a:pt x="5477" y="3538"/>
                  </a:lnTo>
                  <a:lnTo>
                    <a:pt x="5486" y="3539"/>
                  </a:lnTo>
                  <a:lnTo>
                    <a:pt x="5495" y="3540"/>
                  </a:lnTo>
                  <a:lnTo>
                    <a:pt x="5504" y="3544"/>
                  </a:lnTo>
                  <a:lnTo>
                    <a:pt x="5523" y="3548"/>
                  </a:lnTo>
                  <a:lnTo>
                    <a:pt x="5543" y="3552"/>
                  </a:lnTo>
                  <a:lnTo>
                    <a:pt x="5552" y="3553"/>
                  </a:lnTo>
                  <a:lnTo>
                    <a:pt x="5562" y="3554"/>
                  </a:lnTo>
                  <a:lnTo>
                    <a:pt x="5571" y="3554"/>
                  </a:lnTo>
                  <a:lnTo>
                    <a:pt x="5580" y="3553"/>
                  </a:lnTo>
                  <a:lnTo>
                    <a:pt x="5599" y="3548"/>
                  </a:lnTo>
                  <a:lnTo>
                    <a:pt x="5622" y="3544"/>
                  </a:lnTo>
                  <a:lnTo>
                    <a:pt x="5646" y="3538"/>
                  </a:lnTo>
                  <a:lnTo>
                    <a:pt x="5668" y="3534"/>
                  </a:lnTo>
                  <a:lnTo>
                    <a:pt x="5688" y="3532"/>
                  </a:lnTo>
                  <a:lnTo>
                    <a:pt x="5712" y="3526"/>
                  </a:lnTo>
                  <a:lnTo>
                    <a:pt x="5725" y="3521"/>
                  </a:lnTo>
                  <a:lnTo>
                    <a:pt x="5737" y="3514"/>
                  </a:lnTo>
                  <a:lnTo>
                    <a:pt x="5747" y="3507"/>
                  </a:lnTo>
                  <a:lnTo>
                    <a:pt x="5758" y="3496"/>
                  </a:lnTo>
                  <a:lnTo>
                    <a:pt x="5778" y="3475"/>
                  </a:lnTo>
                  <a:lnTo>
                    <a:pt x="5798" y="3452"/>
                  </a:lnTo>
                  <a:lnTo>
                    <a:pt x="5816" y="3433"/>
                  </a:lnTo>
                  <a:lnTo>
                    <a:pt x="5832" y="3418"/>
                  </a:lnTo>
                  <a:lnTo>
                    <a:pt x="5838" y="3413"/>
                  </a:lnTo>
                  <a:lnTo>
                    <a:pt x="5845" y="3408"/>
                  </a:lnTo>
                  <a:lnTo>
                    <a:pt x="5851" y="3405"/>
                  </a:lnTo>
                  <a:lnTo>
                    <a:pt x="5857" y="3402"/>
                  </a:lnTo>
                  <a:lnTo>
                    <a:pt x="5867" y="3401"/>
                  </a:lnTo>
                  <a:lnTo>
                    <a:pt x="5876" y="3401"/>
                  </a:lnTo>
                  <a:lnTo>
                    <a:pt x="5879" y="3400"/>
                  </a:lnTo>
                  <a:lnTo>
                    <a:pt x="5883" y="3399"/>
                  </a:lnTo>
                  <a:lnTo>
                    <a:pt x="5888" y="3395"/>
                  </a:lnTo>
                  <a:lnTo>
                    <a:pt x="5894" y="3392"/>
                  </a:lnTo>
                  <a:lnTo>
                    <a:pt x="5898" y="3386"/>
                  </a:lnTo>
                  <a:lnTo>
                    <a:pt x="5904" y="3380"/>
                  </a:lnTo>
                  <a:lnTo>
                    <a:pt x="5909" y="3371"/>
                  </a:lnTo>
                  <a:lnTo>
                    <a:pt x="5914" y="3364"/>
                  </a:lnTo>
                  <a:lnTo>
                    <a:pt x="5916" y="3356"/>
                  </a:lnTo>
                  <a:lnTo>
                    <a:pt x="5917" y="3349"/>
                  </a:lnTo>
                  <a:lnTo>
                    <a:pt x="5917" y="3343"/>
                  </a:lnTo>
                  <a:lnTo>
                    <a:pt x="5916" y="3337"/>
                  </a:lnTo>
                  <a:lnTo>
                    <a:pt x="5911" y="3324"/>
                  </a:lnTo>
                  <a:lnTo>
                    <a:pt x="5908" y="3308"/>
                  </a:lnTo>
                  <a:lnTo>
                    <a:pt x="5909" y="3299"/>
                  </a:lnTo>
                  <a:lnTo>
                    <a:pt x="5911" y="3286"/>
                  </a:lnTo>
                  <a:lnTo>
                    <a:pt x="5917" y="3273"/>
                  </a:lnTo>
                  <a:lnTo>
                    <a:pt x="5923" y="3257"/>
                  </a:lnTo>
                  <a:lnTo>
                    <a:pt x="5932" y="3242"/>
                  </a:lnTo>
                  <a:lnTo>
                    <a:pt x="5940" y="3227"/>
                  </a:lnTo>
                  <a:lnTo>
                    <a:pt x="5948" y="3213"/>
                  </a:lnTo>
                  <a:lnTo>
                    <a:pt x="5957" y="3201"/>
                  </a:lnTo>
                  <a:lnTo>
                    <a:pt x="5971" y="3179"/>
                  </a:lnTo>
                  <a:lnTo>
                    <a:pt x="5984" y="3157"/>
                  </a:lnTo>
                  <a:lnTo>
                    <a:pt x="5991" y="3148"/>
                  </a:lnTo>
                  <a:lnTo>
                    <a:pt x="5998" y="3138"/>
                  </a:lnTo>
                  <a:lnTo>
                    <a:pt x="6006" y="3130"/>
                  </a:lnTo>
                  <a:lnTo>
                    <a:pt x="6015" y="3123"/>
                  </a:lnTo>
                  <a:lnTo>
                    <a:pt x="6035" y="3112"/>
                  </a:lnTo>
                  <a:lnTo>
                    <a:pt x="6055" y="3103"/>
                  </a:lnTo>
                  <a:lnTo>
                    <a:pt x="6066" y="3099"/>
                  </a:lnTo>
                  <a:lnTo>
                    <a:pt x="6075" y="3097"/>
                  </a:lnTo>
                  <a:lnTo>
                    <a:pt x="6084" y="3094"/>
                  </a:lnTo>
                  <a:lnTo>
                    <a:pt x="6092" y="3093"/>
                  </a:lnTo>
                  <a:lnTo>
                    <a:pt x="6110" y="3093"/>
                  </a:lnTo>
                  <a:lnTo>
                    <a:pt x="6132" y="3092"/>
                  </a:lnTo>
                  <a:lnTo>
                    <a:pt x="6155" y="3092"/>
                  </a:lnTo>
                  <a:lnTo>
                    <a:pt x="6173" y="3091"/>
                  </a:lnTo>
                  <a:lnTo>
                    <a:pt x="6188" y="3091"/>
                  </a:lnTo>
                  <a:lnTo>
                    <a:pt x="6205" y="3088"/>
                  </a:lnTo>
                  <a:lnTo>
                    <a:pt x="6213" y="3086"/>
                  </a:lnTo>
                  <a:lnTo>
                    <a:pt x="6220" y="3082"/>
                  </a:lnTo>
                  <a:lnTo>
                    <a:pt x="6226" y="3078"/>
                  </a:lnTo>
                  <a:lnTo>
                    <a:pt x="6231" y="3071"/>
                  </a:lnTo>
                  <a:lnTo>
                    <a:pt x="6233" y="3063"/>
                  </a:lnTo>
                  <a:lnTo>
                    <a:pt x="6236" y="3054"/>
                  </a:lnTo>
                  <a:lnTo>
                    <a:pt x="6237" y="3043"/>
                  </a:lnTo>
                  <a:lnTo>
                    <a:pt x="6238" y="3034"/>
                  </a:lnTo>
                  <a:lnTo>
                    <a:pt x="6239" y="3023"/>
                  </a:lnTo>
                  <a:lnTo>
                    <a:pt x="6242" y="3014"/>
                  </a:lnTo>
                  <a:lnTo>
                    <a:pt x="6244" y="3004"/>
                  </a:lnTo>
                  <a:lnTo>
                    <a:pt x="6248" y="2997"/>
                  </a:lnTo>
                  <a:lnTo>
                    <a:pt x="6253" y="2991"/>
                  </a:lnTo>
                  <a:lnTo>
                    <a:pt x="6258" y="2986"/>
                  </a:lnTo>
                  <a:lnTo>
                    <a:pt x="6264" y="2984"/>
                  </a:lnTo>
                  <a:lnTo>
                    <a:pt x="6270" y="2981"/>
                  </a:lnTo>
                  <a:lnTo>
                    <a:pt x="6282" y="2979"/>
                  </a:lnTo>
                  <a:lnTo>
                    <a:pt x="6292" y="2977"/>
                  </a:lnTo>
                  <a:lnTo>
                    <a:pt x="6295" y="2975"/>
                  </a:lnTo>
                  <a:lnTo>
                    <a:pt x="6298" y="2977"/>
                  </a:lnTo>
                  <a:lnTo>
                    <a:pt x="6301" y="2979"/>
                  </a:lnTo>
                  <a:lnTo>
                    <a:pt x="6304" y="2983"/>
                  </a:lnTo>
                  <a:lnTo>
                    <a:pt x="6310" y="2990"/>
                  </a:lnTo>
                  <a:lnTo>
                    <a:pt x="6317" y="2998"/>
                  </a:lnTo>
                  <a:lnTo>
                    <a:pt x="6321" y="3000"/>
                  </a:lnTo>
                  <a:lnTo>
                    <a:pt x="6329" y="3003"/>
                  </a:lnTo>
                  <a:lnTo>
                    <a:pt x="6336" y="3005"/>
                  </a:lnTo>
                  <a:lnTo>
                    <a:pt x="6343" y="3006"/>
                  </a:lnTo>
                  <a:lnTo>
                    <a:pt x="6351" y="3008"/>
                  </a:lnTo>
                  <a:lnTo>
                    <a:pt x="6358" y="3005"/>
                  </a:lnTo>
                  <a:lnTo>
                    <a:pt x="6365" y="3003"/>
                  </a:lnTo>
                  <a:lnTo>
                    <a:pt x="6371" y="2997"/>
                  </a:lnTo>
                  <a:lnTo>
                    <a:pt x="6380" y="2986"/>
                  </a:lnTo>
                  <a:lnTo>
                    <a:pt x="6387" y="2977"/>
                  </a:lnTo>
                  <a:lnTo>
                    <a:pt x="6395" y="2967"/>
                  </a:lnTo>
                  <a:lnTo>
                    <a:pt x="6408" y="2956"/>
                  </a:lnTo>
                  <a:lnTo>
                    <a:pt x="6428" y="2943"/>
                  </a:lnTo>
                  <a:lnTo>
                    <a:pt x="6453" y="2930"/>
                  </a:lnTo>
                  <a:lnTo>
                    <a:pt x="6478" y="2917"/>
                  </a:lnTo>
                  <a:lnTo>
                    <a:pt x="6497" y="2910"/>
                  </a:lnTo>
                  <a:lnTo>
                    <a:pt x="6510" y="2907"/>
                  </a:lnTo>
                  <a:lnTo>
                    <a:pt x="6522" y="2904"/>
                  </a:lnTo>
                  <a:lnTo>
                    <a:pt x="6535" y="2904"/>
                  </a:lnTo>
                  <a:lnTo>
                    <a:pt x="6550" y="2907"/>
                  </a:lnTo>
                  <a:lnTo>
                    <a:pt x="6565" y="2909"/>
                  </a:lnTo>
                  <a:lnTo>
                    <a:pt x="6577" y="2909"/>
                  </a:lnTo>
                  <a:lnTo>
                    <a:pt x="6588" y="2909"/>
                  </a:lnTo>
                  <a:lnTo>
                    <a:pt x="6597" y="2908"/>
                  </a:lnTo>
                  <a:lnTo>
                    <a:pt x="6604" y="2908"/>
                  </a:lnTo>
                  <a:lnTo>
                    <a:pt x="6610" y="2907"/>
                  </a:lnTo>
                  <a:lnTo>
                    <a:pt x="6616" y="2905"/>
                  </a:lnTo>
                  <a:lnTo>
                    <a:pt x="6623" y="2902"/>
                  </a:lnTo>
                  <a:lnTo>
                    <a:pt x="6629" y="2893"/>
                  </a:lnTo>
                  <a:lnTo>
                    <a:pt x="6635" y="2883"/>
                  </a:lnTo>
                  <a:lnTo>
                    <a:pt x="6639" y="2877"/>
                  </a:lnTo>
                  <a:lnTo>
                    <a:pt x="6644" y="2872"/>
                  </a:lnTo>
                  <a:lnTo>
                    <a:pt x="6650" y="2869"/>
                  </a:lnTo>
                  <a:lnTo>
                    <a:pt x="6657" y="2865"/>
                  </a:lnTo>
                  <a:lnTo>
                    <a:pt x="6664" y="2864"/>
                  </a:lnTo>
                  <a:lnTo>
                    <a:pt x="6671" y="2864"/>
                  </a:lnTo>
                  <a:lnTo>
                    <a:pt x="6678" y="2865"/>
                  </a:lnTo>
                  <a:lnTo>
                    <a:pt x="6684" y="2866"/>
                  </a:lnTo>
                  <a:lnTo>
                    <a:pt x="6694" y="2870"/>
                  </a:lnTo>
                  <a:lnTo>
                    <a:pt x="6699" y="2874"/>
                  </a:lnTo>
                  <a:lnTo>
                    <a:pt x="6714" y="2884"/>
                  </a:lnTo>
                  <a:lnTo>
                    <a:pt x="6734" y="2899"/>
                  </a:lnTo>
                  <a:lnTo>
                    <a:pt x="6743" y="2910"/>
                  </a:lnTo>
                  <a:lnTo>
                    <a:pt x="6753" y="2917"/>
                  </a:lnTo>
                  <a:lnTo>
                    <a:pt x="6757" y="2920"/>
                  </a:lnTo>
                  <a:lnTo>
                    <a:pt x="6761" y="2921"/>
                  </a:lnTo>
                  <a:lnTo>
                    <a:pt x="6766" y="2921"/>
                  </a:lnTo>
                  <a:lnTo>
                    <a:pt x="6770" y="2918"/>
                  </a:lnTo>
                  <a:lnTo>
                    <a:pt x="6778" y="2913"/>
                  </a:lnTo>
                  <a:lnTo>
                    <a:pt x="6785" y="2908"/>
                  </a:lnTo>
                  <a:lnTo>
                    <a:pt x="6795" y="2903"/>
                  </a:lnTo>
                  <a:lnTo>
                    <a:pt x="6808" y="2898"/>
                  </a:lnTo>
                  <a:lnTo>
                    <a:pt x="6811" y="2898"/>
                  </a:lnTo>
                  <a:lnTo>
                    <a:pt x="6815" y="2898"/>
                  </a:lnTo>
                  <a:lnTo>
                    <a:pt x="6817" y="2899"/>
                  </a:lnTo>
                  <a:lnTo>
                    <a:pt x="6821" y="2901"/>
                  </a:lnTo>
                  <a:lnTo>
                    <a:pt x="6827" y="2904"/>
                  </a:lnTo>
                  <a:lnTo>
                    <a:pt x="6833" y="2909"/>
                  </a:lnTo>
                  <a:lnTo>
                    <a:pt x="6837" y="2914"/>
                  </a:lnTo>
                  <a:lnTo>
                    <a:pt x="6845" y="2917"/>
                  </a:lnTo>
                  <a:lnTo>
                    <a:pt x="6848" y="2917"/>
                  </a:lnTo>
                  <a:lnTo>
                    <a:pt x="6852" y="2918"/>
                  </a:lnTo>
                  <a:lnTo>
                    <a:pt x="6855" y="2918"/>
                  </a:lnTo>
                  <a:lnTo>
                    <a:pt x="6860" y="2917"/>
                  </a:lnTo>
                  <a:lnTo>
                    <a:pt x="6866" y="2916"/>
                  </a:lnTo>
                  <a:lnTo>
                    <a:pt x="6871" y="2917"/>
                  </a:lnTo>
                  <a:lnTo>
                    <a:pt x="6874" y="2918"/>
                  </a:lnTo>
                  <a:lnTo>
                    <a:pt x="6878" y="2921"/>
                  </a:lnTo>
                  <a:lnTo>
                    <a:pt x="6884" y="2927"/>
                  </a:lnTo>
                  <a:lnTo>
                    <a:pt x="6888" y="2930"/>
                  </a:lnTo>
                  <a:lnTo>
                    <a:pt x="6896" y="2932"/>
                  </a:lnTo>
                  <a:lnTo>
                    <a:pt x="6900" y="2930"/>
                  </a:lnTo>
                  <a:lnTo>
                    <a:pt x="6903" y="2927"/>
                  </a:lnTo>
                  <a:lnTo>
                    <a:pt x="6905" y="2923"/>
                  </a:lnTo>
                  <a:lnTo>
                    <a:pt x="6908" y="2918"/>
                  </a:lnTo>
                  <a:lnTo>
                    <a:pt x="6911" y="2915"/>
                  </a:lnTo>
                  <a:lnTo>
                    <a:pt x="6916" y="2911"/>
                  </a:lnTo>
                  <a:lnTo>
                    <a:pt x="6924" y="2910"/>
                  </a:lnTo>
                  <a:lnTo>
                    <a:pt x="6928" y="2909"/>
                  </a:lnTo>
                  <a:lnTo>
                    <a:pt x="6931" y="2908"/>
                  </a:lnTo>
                  <a:lnTo>
                    <a:pt x="6934" y="2907"/>
                  </a:lnTo>
                  <a:lnTo>
                    <a:pt x="6935" y="2904"/>
                  </a:lnTo>
                  <a:lnTo>
                    <a:pt x="6937" y="2901"/>
                  </a:lnTo>
                  <a:lnTo>
                    <a:pt x="6938" y="2895"/>
                  </a:lnTo>
                  <a:lnTo>
                    <a:pt x="6940" y="2890"/>
                  </a:lnTo>
                  <a:lnTo>
                    <a:pt x="6942" y="2885"/>
                  </a:lnTo>
                  <a:lnTo>
                    <a:pt x="6943" y="2884"/>
                  </a:lnTo>
                  <a:lnTo>
                    <a:pt x="6947" y="2883"/>
                  </a:lnTo>
                  <a:lnTo>
                    <a:pt x="6950" y="2882"/>
                  </a:lnTo>
                  <a:lnTo>
                    <a:pt x="6955" y="2882"/>
                  </a:lnTo>
                  <a:lnTo>
                    <a:pt x="6960" y="2882"/>
                  </a:lnTo>
                  <a:lnTo>
                    <a:pt x="6963" y="2880"/>
                  </a:lnTo>
                  <a:lnTo>
                    <a:pt x="6967" y="2878"/>
                  </a:lnTo>
                  <a:lnTo>
                    <a:pt x="6971" y="2876"/>
                  </a:lnTo>
                  <a:lnTo>
                    <a:pt x="6975" y="2871"/>
                  </a:lnTo>
                  <a:lnTo>
                    <a:pt x="6978" y="2863"/>
                  </a:lnTo>
                  <a:lnTo>
                    <a:pt x="6979" y="2854"/>
                  </a:lnTo>
                  <a:lnTo>
                    <a:pt x="6980" y="2845"/>
                  </a:lnTo>
                  <a:lnTo>
                    <a:pt x="6980" y="2835"/>
                  </a:lnTo>
                  <a:lnTo>
                    <a:pt x="6979" y="2826"/>
                  </a:lnTo>
                  <a:lnTo>
                    <a:pt x="6979" y="2816"/>
                  </a:lnTo>
                  <a:lnTo>
                    <a:pt x="6978" y="2808"/>
                  </a:lnTo>
                  <a:lnTo>
                    <a:pt x="6975" y="2800"/>
                  </a:lnTo>
                  <a:lnTo>
                    <a:pt x="6973" y="2792"/>
                  </a:lnTo>
                  <a:lnTo>
                    <a:pt x="6971" y="2787"/>
                  </a:lnTo>
                  <a:lnTo>
                    <a:pt x="6967" y="2781"/>
                  </a:lnTo>
                  <a:lnTo>
                    <a:pt x="6962" y="2775"/>
                  </a:lnTo>
                  <a:lnTo>
                    <a:pt x="6957" y="2770"/>
                  </a:lnTo>
                  <a:lnTo>
                    <a:pt x="6949" y="2759"/>
                  </a:lnTo>
                  <a:lnTo>
                    <a:pt x="6942" y="2747"/>
                  </a:lnTo>
                  <a:lnTo>
                    <a:pt x="6936" y="2735"/>
                  </a:lnTo>
                  <a:lnTo>
                    <a:pt x="6931" y="2722"/>
                  </a:lnTo>
                  <a:lnTo>
                    <a:pt x="6928" y="2710"/>
                  </a:lnTo>
                  <a:lnTo>
                    <a:pt x="6924" y="2699"/>
                  </a:lnTo>
                  <a:lnTo>
                    <a:pt x="6921" y="2693"/>
                  </a:lnTo>
                  <a:lnTo>
                    <a:pt x="6917" y="2685"/>
                  </a:lnTo>
                  <a:lnTo>
                    <a:pt x="6911" y="2680"/>
                  </a:lnTo>
                  <a:lnTo>
                    <a:pt x="6905" y="2672"/>
                  </a:lnTo>
                  <a:lnTo>
                    <a:pt x="6897" y="2665"/>
                  </a:lnTo>
                  <a:lnTo>
                    <a:pt x="6890" y="2661"/>
                  </a:lnTo>
                  <a:lnTo>
                    <a:pt x="6881" y="2656"/>
                  </a:lnTo>
                  <a:lnTo>
                    <a:pt x="6874" y="2652"/>
                  </a:lnTo>
                  <a:lnTo>
                    <a:pt x="6867" y="2650"/>
                  </a:lnTo>
                  <a:lnTo>
                    <a:pt x="6861" y="2646"/>
                  </a:lnTo>
                  <a:lnTo>
                    <a:pt x="6856" y="2643"/>
                  </a:lnTo>
                  <a:lnTo>
                    <a:pt x="6852" y="2638"/>
                  </a:lnTo>
                  <a:lnTo>
                    <a:pt x="6843" y="2627"/>
                  </a:lnTo>
                  <a:lnTo>
                    <a:pt x="6831" y="2615"/>
                  </a:lnTo>
                  <a:lnTo>
                    <a:pt x="6818" y="2603"/>
                  </a:lnTo>
                  <a:lnTo>
                    <a:pt x="6806" y="2594"/>
                  </a:lnTo>
                  <a:lnTo>
                    <a:pt x="6796" y="2588"/>
                  </a:lnTo>
                  <a:lnTo>
                    <a:pt x="6786" y="2583"/>
                  </a:lnTo>
                  <a:lnTo>
                    <a:pt x="6784" y="2580"/>
                  </a:lnTo>
                  <a:lnTo>
                    <a:pt x="6780" y="2577"/>
                  </a:lnTo>
                  <a:lnTo>
                    <a:pt x="6779" y="2573"/>
                  </a:lnTo>
                  <a:lnTo>
                    <a:pt x="6778" y="2568"/>
                  </a:lnTo>
                  <a:lnTo>
                    <a:pt x="6777" y="2564"/>
                  </a:lnTo>
                  <a:lnTo>
                    <a:pt x="6776" y="2561"/>
                  </a:lnTo>
                  <a:lnTo>
                    <a:pt x="6773" y="2557"/>
                  </a:lnTo>
                  <a:lnTo>
                    <a:pt x="6770" y="2555"/>
                  </a:lnTo>
                  <a:lnTo>
                    <a:pt x="6764" y="2552"/>
                  </a:lnTo>
                  <a:lnTo>
                    <a:pt x="6755" y="2548"/>
                  </a:lnTo>
                  <a:lnTo>
                    <a:pt x="6746" y="2544"/>
                  </a:lnTo>
                  <a:lnTo>
                    <a:pt x="6736" y="2539"/>
                  </a:lnTo>
                  <a:lnTo>
                    <a:pt x="6732" y="2535"/>
                  </a:lnTo>
                  <a:lnTo>
                    <a:pt x="6727" y="2529"/>
                  </a:lnTo>
                  <a:lnTo>
                    <a:pt x="6722" y="2521"/>
                  </a:lnTo>
                  <a:lnTo>
                    <a:pt x="6719" y="2512"/>
                  </a:lnTo>
                  <a:lnTo>
                    <a:pt x="6715" y="2502"/>
                  </a:lnTo>
                  <a:lnTo>
                    <a:pt x="6710" y="2494"/>
                  </a:lnTo>
                  <a:lnTo>
                    <a:pt x="6705" y="2488"/>
                  </a:lnTo>
                  <a:lnTo>
                    <a:pt x="6701" y="2483"/>
                  </a:lnTo>
                  <a:lnTo>
                    <a:pt x="6695" y="2479"/>
                  </a:lnTo>
                  <a:lnTo>
                    <a:pt x="6689" y="2476"/>
                  </a:lnTo>
                  <a:lnTo>
                    <a:pt x="6683" y="2473"/>
                  </a:lnTo>
                  <a:lnTo>
                    <a:pt x="6676" y="2470"/>
                  </a:lnTo>
                  <a:lnTo>
                    <a:pt x="6660" y="2464"/>
                  </a:lnTo>
                  <a:lnTo>
                    <a:pt x="6645" y="2460"/>
                  </a:lnTo>
                  <a:lnTo>
                    <a:pt x="6632" y="2455"/>
                  </a:lnTo>
                  <a:lnTo>
                    <a:pt x="6621" y="2451"/>
                  </a:lnTo>
                  <a:lnTo>
                    <a:pt x="6612" y="2450"/>
                  </a:lnTo>
                  <a:lnTo>
                    <a:pt x="6602" y="2448"/>
                  </a:lnTo>
                  <a:lnTo>
                    <a:pt x="6597" y="2445"/>
                  </a:lnTo>
                  <a:lnTo>
                    <a:pt x="6591" y="2442"/>
                  </a:lnTo>
                  <a:lnTo>
                    <a:pt x="6588" y="2437"/>
                  </a:lnTo>
                  <a:lnTo>
                    <a:pt x="6583" y="2431"/>
                  </a:lnTo>
                  <a:lnTo>
                    <a:pt x="6572" y="2414"/>
                  </a:lnTo>
                  <a:lnTo>
                    <a:pt x="6558" y="2395"/>
                  </a:lnTo>
                  <a:lnTo>
                    <a:pt x="6544" y="2376"/>
                  </a:lnTo>
                  <a:lnTo>
                    <a:pt x="6534" y="2365"/>
                  </a:lnTo>
                  <a:lnTo>
                    <a:pt x="6529" y="2361"/>
                  </a:lnTo>
                  <a:lnTo>
                    <a:pt x="6525" y="2357"/>
                  </a:lnTo>
                  <a:lnTo>
                    <a:pt x="6520" y="2356"/>
                  </a:lnTo>
                  <a:lnTo>
                    <a:pt x="6514" y="2354"/>
                  </a:lnTo>
                  <a:lnTo>
                    <a:pt x="6501" y="2351"/>
                  </a:lnTo>
                  <a:lnTo>
                    <a:pt x="6484" y="2351"/>
                  </a:lnTo>
                  <a:lnTo>
                    <a:pt x="6477" y="2350"/>
                  </a:lnTo>
                  <a:lnTo>
                    <a:pt x="6468" y="2349"/>
                  </a:lnTo>
                  <a:lnTo>
                    <a:pt x="6458" y="2350"/>
                  </a:lnTo>
                  <a:lnTo>
                    <a:pt x="6447" y="2350"/>
                  </a:lnTo>
                  <a:lnTo>
                    <a:pt x="6436" y="2348"/>
                  </a:lnTo>
                  <a:lnTo>
                    <a:pt x="6423" y="2347"/>
                  </a:lnTo>
                  <a:lnTo>
                    <a:pt x="6412" y="2349"/>
                  </a:lnTo>
                  <a:lnTo>
                    <a:pt x="6402" y="2351"/>
                  </a:lnTo>
                  <a:lnTo>
                    <a:pt x="6387" y="2353"/>
                  </a:lnTo>
                  <a:lnTo>
                    <a:pt x="6370" y="2354"/>
                  </a:lnTo>
                  <a:lnTo>
                    <a:pt x="6355" y="2355"/>
                  </a:lnTo>
                  <a:lnTo>
                    <a:pt x="6344" y="2356"/>
                  </a:lnTo>
                  <a:lnTo>
                    <a:pt x="6336" y="2359"/>
                  </a:lnTo>
                  <a:lnTo>
                    <a:pt x="6327" y="2361"/>
                  </a:lnTo>
                  <a:lnTo>
                    <a:pt x="6321" y="2363"/>
                  </a:lnTo>
                  <a:lnTo>
                    <a:pt x="6316" y="2367"/>
                  </a:lnTo>
                  <a:lnTo>
                    <a:pt x="6305" y="2376"/>
                  </a:lnTo>
                  <a:lnTo>
                    <a:pt x="6295" y="2387"/>
                  </a:lnTo>
                  <a:lnTo>
                    <a:pt x="6283" y="2404"/>
                  </a:lnTo>
                  <a:lnTo>
                    <a:pt x="6268" y="2426"/>
                  </a:lnTo>
                  <a:lnTo>
                    <a:pt x="6254" y="2449"/>
                  </a:lnTo>
                  <a:lnTo>
                    <a:pt x="6241" y="2467"/>
                  </a:lnTo>
                  <a:lnTo>
                    <a:pt x="6229" y="2482"/>
                  </a:lnTo>
                  <a:lnTo>
                    <a:pt x="6217" y="2499"/>
                  </a:lnTo>
                  <a:lnTo>
                    <a:pt x="6205" y="2513"/>
                  </a:lnTo>
                  <a:lnTo>
                    <a:pt x="6197" y="2523"/>
                  </a:lnTo>
                  <a:lnTo>
                    <a:pt x="6193" y="2525"/>
                  </a:lnTo>
                  <a:lnTo>
                    <a:pt x="6190" y="2525"/>
                  </a:lnTo>
                  <a:lnTo>
                    <a:pt x="6185" y="2525"/>
                  </a:lnTo>
                  <a:lnTo>
                    <a:pt x="6180" y="2524"/>
                  </a:lnTo>
                  <a:lnTo>
                    <a:pt x="6170" y="2518"/>
                  </a:lnTo>
                  <a:lnTo>
                    <a:pt x="6162" y="2510"/>
                  </a:lnTo>
                  <a:lnTo>
                    <a:pt x="6148" y="2498"/>
                  </a:lnTo>
                  <a:lnTo>
                    <a:pt x="6125" y="2480"/>
                  </a:lnTo>
                  <a:lnTo>
                    <a:pt x="6100" y="2461"/>
                  </a:lnTo>
                  <a:lnTo>
                    <a:pt x="6078" y="2447"/>
                  </a:lnTo>
                  <a:lnTo>
                    <a:pt x="6067" y="2441"/>
                  </a:lnTo>
                  <a:lnTo>
                    <a:pt x="6055" y="2437"/>
                  </a:lnTo>
                  <a:lnTo>
                    <a:pt x="6042" y="2434"/>
                  </a:lnTo>
                  <a:lnTo>
                    <a:pt x="6028" y="2432"/>
                  </a:lnTo>
                  <a:lnTo>
                    <a:pt x="6014" y="2432"/>
                  </a:lnTo>
                  <a:lnTo>
                    <a:pt x="6001" y="2434"/>
                  </a:lnTo>
                  <a:lnTo>
                    <a:pt x="5986" y="2436"/>
                  </a:lnTo>
                  <a:lnTo>
                    <a:pt x="5973" y="2441"/>
                  </a:lnTo>
                  <a:lnTo>
                    <a:pt x="5952" y="2450"/>
                  </a:lnTo>
                  <a:lnTo>
                    <a:pt x="5936" y="2457"/>
                  </a:lnTo>
                  <a:lnTo>
                    <a:pt x="5929" y="2460"/>
                  </a:lnTo>
                  <a:lnTo>
                    <a:pt x="5922" y="2461"/>
                  </a:lnTo>
                  <a:lnTo>
                    <a:pt x="5915" y="2461"/>
                  </a:lnTo>
                  <a:lnTo>
                    <a:pt x="5905" y="2460"/>
                  </a:lnTo>
                  <a:lnTo>
                    <a:pt x="5888" y="2456"/>
                  </a:lnTo>
                  <a:lnTo>
                    <a:pt x="5872" y="2454"/>
                  </a:lnTo>
                  <a:lnTo>
                    <a:pt x="5864" y="2454"/>
                  </a:lnTo>
                  <a:lnTo>
                    <a:pt x="5857" y="2455"/>
                  </a:lnTo>
                  <a:lnTo>
                    <a:pt x="5850" y="2458"/>
                  </a:lnTo>
                  <a:lnTo>
                    <a:pt x="5844" y="2462"/>
                  </a:lnTo>
                  <a:lnTo>
                    <a:pt x="5836" y="2469"/>
                  </a:lnTo>
                  <a:lnTo>
                    <a:pt x="5828" y="2477"/>
                  </a:lnTo>
                  <a:lnTo>
                    <a:pt x="5820" y="2488"/>
                  </a:lnTo>
                  <a:lnTo>
                    <a:pt x="5813" y="2499"/>
                  </a:lnTo>
                  <a:lnTo>
                    <a:pt x="5798" y="2519"/>
                  </a:lnTo>
                  <a:lnTo>
                    <a:pt x="5789" y="2531"/>
                  </a:lnTo>
                  <a:lnTo>
                    <a:pt x="5787" y="2533"/>
                  </a:lnTo>
                  <a:lnTo>
                    <a:pt x="5783" y="2535"/>
                  </a:lnTo>
                  <a:lnTo>
                    <a:pt x="5779" y="2535"/>
                  </a:lnTo>
                  <a:lnTo>
                    <a:pt x="5776" y="2533"/>
                  </a:lnTo>
                  <a:lnTo>
                    <a:pt x="5764" y="2527"/>
                  </a:lnTo>
                  <a:lnTo>
                    <a:pt x="5748" y="2517"/>
                  </a:lnTo>
                  <a:lnTo>
                    <a:pt x="5731" y="2502"/>
                  </a:lnTo>
                  <a:lnTo>
                    <a:pt x="5710" y="2487"/>
                  </a:lnTo>
                  <a:lnTo>
                    <a:pt x="5690" y="2470"/>
                  </a:lnTo>
                  <a:lnTo>
                    <a:pt x="5674" y="2453"/>
                  </a:lnTo>
                  <a:lnTo>
                    <a:pt x="5666" y="2443"/>
                  </a:lnTo>
                  <a:lnTo>
                    <a:pt x="5661" y="2431"/>
                  </a:lnTo>
                  <a:lnTo>
                    <a:pt x="5656" y="2419"/>
                  </a:lnTo>
                  <a:lnTo>
                    <a:pt x="5653" y="2406"/>
                  </a:lnTo>
                  <a:lnTo>
                    <a:pt x="5651" y="2394"/>
                  </a:lnTo>
                  <a:lnTo>
                    <a:pt x="5650" y="2382"/>
                  </a:lnTo>
                  <a:lnTo>
                    <a:pt x="5650" y="2371"/>
                  </a:lnTo>
                  <a:lnTo>
                    <a:pt x="5651" y="2362"/>
                  </a:lnTo>
                  <a:lnTo>
                    <a:pt x="5652" y="2354"/>
                  </a:lnTo>
                  <a:lnTo>
                    <a:pt x="5656" y="2347"/>
                  </a:lnTo>
                  <a:lnTo>
                    <a:pt x="5662" y="2341"/>
                  </a:lnTo>
                  <a:lnTo>
                    <a:pt x="5669" y="2335"/>
                  </a:lnTo>
                  <a:lnTo>
                    <a:pt x="5684" y="2323"/>
                  </a:lnTo>
                  <a:lnTo>
                    <a:pt x="5699" y="2313"/>
                  </a:lnTo>
                  <a:lnTo>
                    <a:pt x="5710" y="2305"/>
                  </a:lnTo>
                  <a:lnTo>
                    <a:pt x="5719" y="2297"/>
                  </a:lnTo>
                  <a:lnTo>
                    <a:pt x="5722" y="2292"/>
                  </a:lnTo>
                  <a:lnTo>
                    <a:pt x="5725" y="2287"/>
                  </a:lnTo>
                  <a:lnTo>
                    <a:pt x="5726" y="2283"/>
                  </a:lnTo>
                  <a:lnTo>
                    <a:pt x="5727" y="2278"/>
                  </a:lnTo>
                  <a:lnTo>
                    <a:pt x="5726" y="2261"/>
                  </a:lnTo>
                  <a:lnTo>
                    <a:pt x="5722" y="2240"/>
                  </a:lnTo>
                  <a:lnTo>
                    <a:pt x="5720" y="2216"/>
                  </a:lnTo>
                  <a:lnTo>
                    <a:pt x="5718" y="2196"/>
                  </a:lnTo>
                  <a:lnTo>
                    <a:pt x="5718" y="2186"/>
                  </a:lnTo>
                  <a:lnTo>
                    <a:pt x="5720" y="2177"/>
                  </a:lnTo>
                  <a:lnTo>
                    <a:pt x="5724" y="2167"/>
                  </a:lnTo>
                  <a:lnTo>
                    <a:pt x="5728" y="2158"/>
                  </a:lnTo>
                  <a:lnTo>
                    <a:pt x="5739" y="2139"/>
                  </a:lnTo>
                  <a:lnTo>
                    <a:pt x="5750" y="2123"/>
                  </a:lnTo>
                  <a:lnTo>
                    <a:pt x="5759" y="2107"/>
                  </a:lnTo>
                  <a:lnTo>
                    <a:pt x="5771" y="2090"/>
                  </a:lnTo>
                  <a:lnTo>
                    <a:pt x="5776" y="2082"/>
                  </a:lnTo>
                  <a:lnTo>
                    <a:pt x="5779" y="2075"/>
                  </a:lnTo>
                  <a:lnTo>
                    <a:pt x="5783" y="2067"/>
                  </a:lnTo>
                  <a:lnTo>
                    <a:pt x="5784" y="2061"/>
                  </a:lnTo>
                  <a:lnTo>
                    <a:pt x="5783" y="2051"/>
                  </a:lnTo>
                  <a:lnTo>
                    <a:pt x="5781" y="2038"/>
                  </a:lnTo>
                  <a:lnTo>
                    <a:pt x="5781" y="2029"/>
                  </a:lnTo>
                  <a:lnTo>
                    <a:pt x="5781" y="2020"/>
                  </a:lnTo>
                  <a:lnTo>
                    <a:pt x="5782" y="2010"/>
                  </a:lnTo>
                  <a:lnTo>
                    <a:pt x="5785" y="1998"/>
                  </a:lnTo>
                  <a:lnTo>
                    <a:pt x="5797" y="1963"/>
                  </a:lnTo>
                  <a:lnTo>
                    <a:pt x="5815" y="1918"/>
                  </a:lnTo>
                  <a:lnTo>
                    <a:pt x="5833" y="1872"/>
                  </a:lnTo>
                  <a:lnTo>
                    <a:pt x="5847" y="1839"/>
                  </a:lnTo>
                  <a:lnTo>
                    <a:pt x="5860" y="1809"/>
                  </a:lnTo>
                  <a:lnTo>
                    <a:pt x="5876" y="1771"/>
                  </a:lnTo>
                  <a:lnTo>
                    <a:pt x="5891" y="1735"/>
                  </a:lnTo>
                  <a:lnTo>
                    <a:pt x="5902" y="1710"/>
                  </a:lnTo>
                  <a:lnTo>
                    <a:pt x="5911" y="1685"/>
                  </a:lnTo>
                  <a:lnTo>
                    <a:pt x="5923" y="1649"/>
                  </a:lnTo>
                  <a:lnTo>
                    <a:pt x="5936" y="1613"/>
                  </a:lnTo>
                  <a:lnTo>
                    <a:pt x="5943" y="1592"/>
                  </a:lnTo>
                  <a:lnTo>
                    <a:pt x="5946" y="1587"/>
                  </a:lnTo>
                  <a:lnTo>
                    <a:pt x="5948" y="1584"/>
                  </a:lnTo>
                  <a:lnTo>
                    <a:pt x="5952" y="1582"/>
                  </a:lnTo>
                  <a:lnTo>
                    <a:pt x="5955" y="1582"/>
                  </a:lnTo>
                  <a:lnTo>
                    <a:pt x="5960" y="1584"/>
                  </a:lnTo>
                  <a:lnTo>
                    <a:pt x="5965" y="1587"/>
                  </a:lnTo>
                  <a:lnTo>
                    <a:pt x="5971" y="1591"/>
                  </a:lnTo>
                  <a:lnTo>
                    <a:pt x="5977" y="1597"/>
                  </a:lnTo>
                  <a:lnTo>
                    <a:pt x="5985" y="1604"/>
                  </a:lnTo>
                  <a:lnTo>
                    <a:pt x="5995" y="1611"/>
                  </a:lnTo>
                  <a:lnTo>
                    <a:pt x="6006" y="1619"/>
                  </a:lnTo>
                  <a:lnTo>
                    <a:pt x="6020" y="1626"/>
                  </a:lnTo>
                  <a:lnTo>
                    <a:pt x="6046" y="1641"/>
                  </a:lnTo>
                  <a:lnTo>
                    <a:pt x="6068" y="1653"/>
                  </a:lnTo>
                  <a:lnTo>
                    <a:pt x="6079" y="1659"/>
                  </a:lnTo>
                  <a:lnTo>
                    <a:pt x="6088" y="1662"/>
                  </a:lnTo>
                  <a:lnTo>
                    <a:pt x="6098" y="1664"/>
                  </a:lnTo>
                  <a:lnTo>
                    <a:pt x="6107" y="1667"/>
                  </a:lnTo>
                  <a:lnTo>
                    <a:pt x="6129" y="1669"/>
                  </a:lnTo>
                  <a:lnTo>
                    <a:pt x="6151" y="1669"/>
                  </a:lnTo>
                  <a:lnTo>
                    <a:pt x="6162" y="1670"/>
                  </a:lnTo>
                  <a:lnTo>
                    <a:pt x="6173" y="1670"/>
                  </a:lnTo>
                  <a:lnTo>
                    <a:pt x="6181" y="1673"/>
                  </a:lnTo>
                  <a:lnTo>
                    <a:pt x="6190" y="1675"/>
                  </a:lnTo>
                  <a:lnTo>
                    <a:pt x="6204" y="1682"/>
                  </a:lnTo>
                  <a:lnTo>
                    <a:pt x="6217" y="1691"/>
                  </a:lnTo>
                  <a:lnTo>
                    <a:pt x="6225" y="1698"/>
                  </a:lnTo>
                  <a:lnTo>
                    <a:pt x="6231" y="1703"/>
                  </a:lnTo>
                  <a:lnTo>
                    <a:pt x="6235" y="1704"/>
                  </a:lnTo>
                  <a:lnTo>
                    <a:pt x="6237" y="1703"/>
                  </a:lnTo>
                  <a:lnTo>
                    <a:pt x="6242" y="1700"/>
                  </a:lnTo>
                  <a:lnTo>
                    <a:pt x="6245" y="1695"/>
                  </a:lnTo>
                  <a:lnTo>
                    <a:pt x="6254" y="1697"/>
                  </a:lnTo>
                  <a:lnTo>
                    <a:pt x="6261" y="1699"/>
                  </a:lnTo>
                  <a:lnTo>
                    <a:pt x="6268" y="1686"/>
                  </a:lnTo>
                  <a:lnTo>
                    <a:pt x="6275" y="1674"/>
                  </a:lnTo>
                  <a:lnTo>
                    <a:pt x="6283" y="1669"/>
                  </a:lnTo>
                  <a:lnTo>
                    <a:pt x="6294" y="1664"/>
                  </a:lnTo>
                  <a:lnTo>
                    <a:pt x="6301" y="1663"/>
                  </a:lnTo>
                  <a:lnTo>
                    <a:pt x="6307" y="1664"/>
                  </a:lnTo>
                  <a:lnTo>
                    <a:pt x="6312" y="1664"/>
                  </a:lnTo>
                  <a:lnTo>
                    <a:pt x="6317" y="1664"/>
                  </a:lnTo>
                  <a:lnTo>
                    <a:pt x="6323" y="1664"/>
                  </a:lnTo>
                  <a:lnTo>
                    <a:pt x="6327" y="1663"/>
                  </a:lnTo>
                  <a:lnTo>
                    <a:pt x="6332" y="1661"/>
                  </a:lnTo>
                  <a:lnTo>
                    <a:pt x="6338" y="1659"/>
                  </a:lnTo>
                  <a:lnTo>
                    <a:pt x="6343" y="1655"/>
                  </a:lnTo>
                  <a:lnTo>
                    <a:pt x="6348" y="1650"/>
                  </a:lnTo>
                  <a:lnTo>
                    <a:pt x="6360" y="1638"/>
                  </a:lnTo>
                  <a:lnTo>
                    <a:pt x="6374" y="1624"/>
                  </a:lnTo>
                  <a:lnTo>
                    <a:pt x="6387" y="1609"/>
                  </a:lnTo>
                  <a:lnTo>
                    <a:pt x="6399" y="1597"/>
                  </a:lnTo>
                  <a:lnTo>
                    <a:pt x="6407" y="1586"/>
                  </a:lnTo>
                  <a:lnTo>
                    <a:pt x="6414" y="1575"/>
                  </a:lnTo>
                  <a:lnTo>
                    <a:pt x="6417" y="1572"/>
                  </a:lnTo>
                  <a:lnTo>
                    <a:pt x="6420" y="1568"/>
                  </a:lnTo>
                  <a:lnTo>
                    <a:pt x="6423" y="1566"/>
                  </a:lnTo>
                  <a:lnTo>
                    <a:pt x="6426" y="1565"/>
                  </a:lnTo>
                  <a:lnTo>
                    <a:pt x="6431" y="1565"/>
                  </a:lnTo>
                  <a:lnTo>
                    <a:pt x="6436" y="1562"/>
                  </a:lnTo>
                  <a:lnTo>
                    <a:pt x="6439" y="1559"/>
                  </a:lnTo>
                  <a:lnTo>
                    <a:pt x="6442" y="1553"/>
                  </a:lnTo>
                  <a:lnTo>
                    <a:pt x="6447" y="1543"/>
                  </a:lnTo>
                  <a:lnTo>
                    <a:pt x="6457" y="1531"/>
                  </a:lnTo>
                  <a:lnTo>
                    <a:pt x="6463" y="1524"/>
                  </a:lnTo>
                  <a:lnTo>
                    <a:pt x="6469" y="1519"/>
                  </a:lnTo>
                  <a:lnTo>
                    <a:pt x="6475" y="1515"/>
                  </a:lnTo>
                  <a:lnTo>
                    <a:pt x="6480" y="1514"/>
                  </a:lnTo>
                  <a:lnTo>
                    <a:pt x="6491" y="1511"/>
                  </a:lnTo>
                  <a:lnTo>
                    <a:pt x="6507" y="1508"/>
                  </a:lnTo>
                  <a:lnTo>
                    <a:pt x="6526" y="1504"/>
                  </a:lnTo>
                  <a:lnTo>
                    <a:pt x="6544" y="1500"/>
                  </a:lnTo>
                  <a:lnTo>
                    <a:pt x="6552" y="1497"/>
                  </a:lnTo>
                  <a:lnTo>
                    <a:pt x="6560" y="1493"/>
                  </a:lnTo>
                  <a:lnTo>
                    <a:pt x="6566" y="1490"/>
                  </a:lnTo>
                  <a:lnTo>
                    <a:pt x="6572" y="1486"/>
                  </a:lnTo>
                  <a:lnTo>
                    <a:pt x="6577" y="1483"/>
                  </a:lnTo>
                  <a:lnTo>
                    <a:pt x="6582" y="1479"/>
                  </a:lnTo>
                  <a:lnTo>
                    <a:pt x="6588" y="1477"/>
                  </a:lnTo>
                  <a:lnTo>
                    <a:pt x="6594" y="1475"/>
                  </a:lnTo>
                  <a:lnTo>
                    <a:pt x="6604" y="1473"/>
                  </a:lnTo>
                  <a:lnTo>
                    <a:pt x="6615" y="1470"/>
                  </a:lnTo>
                  <a:lnTo>
                    <a:pt x="6620" y="1467"/>
                  </a:lnTo>
                  <a:lnTo>
                    <a:pt x="6625" y="1464"/>
                  </a:lnTo>
                  <a:lnTo>
                    <a:pt x="6628" y="1459"/>
                  </a:lnTo>
                  <a:lnTo>
                    <a:pt x="6633" y="1454"/>
                  </a:lnTo>
                  <a:lnTo>
                    <a:pt x="6644" y="1441"/>
                  </a:lnTo>
                  <a:lnTo>
                    <a:pt x="6657" y="1424"/>
                  </a:lnTo>
                  <a:lnTo>
                    <a:pt x="6664" y="1417"/>
                  </a:lnTo>
                  <a:lnTo>
                    <a:pt x="6669" y="1410"/>
                  </a:lnTo>
                  <a:lnTo>
                    <a:pt x="6672" y="1404"/>
                  </a:lnTo>
                  <a:lnTo>
                    <a:pt x="6675" y="1399"/>
                  </a:lnTo>
                  <a:lnTo>
                    <a:pt x="6675" y="1390"/>
                  </a:lnTo>
                  <a:lnTo>
                    <a:pt x="6673" y="1378"/>
                  </a:lnTo>
                  <a:lnTo>
                    <a:pt x="6672" y="1365"/>
                  </a:lnTo>
                  <a:lnTo>
                    <a:pt x="6673" y="1352"/>
                  </a:lnTo>
                  <a:lnTo>
                    <a:pt x="6675" y="1340"/>
                  </a:lnTo>
                  <a:lnTo>
                    <a:pt x="6675" y="1332"/>
                  </a:lnTo>
                  <a:lnTo>
                    <a:pt x="6672" y="1328"/>
                  </a:lnTo>
                  <a:lnTo>
                    <a:pt x="6670" y="1326"/>
                  </a:lnTo>
                  <a:lnTo>
                    <a:pt x="6666" y="1325"/>
                  </a:lnTo>
                  <a:lnTo>
                    <a:pt x="6661" y="1325"/>
                  </a:lnTo>
                  <a:lnTo>
                    <a:pt x="6648" y="1325"/>
                  </a:lnTo>
                  <a:lnTo>
                    <a:pt x="6635" y="1325"/>
                  </a:lnTo>
                  <a:lnTo>
                    <a:pt x="6621" y="1322"/>
                  </a:lnTo>
                  <a:lnTo>
                    <a:pt x="6612" y="1320"/>
                  </a:lnTo>
                  <a:lnTo>
                    <a:pt x="6608" y="1316"/>
                  </a:lnTo>
                  <a:lnTo>
                    <a:pt x="6607" y="1313"/>
                  </a:lnTo>
                  <a:lnTo>
                    <a:pt x="6607" y="1308"/>
                  </a:lnTo>
                  <a:lnTo>
                    <a:pt x="6609" y="1302"/>
                  </a:lnTo>
                  <a:lnTo>
                    <a:pt x="6612" y="1296"/>
                  </a:lnTo>
                  <a:lnTo>
                    <a:pt x="6615" y="1291"/>
                  </a:lnTo>
                  <a:lnTo>
                    <a:pt x="6619" y="1287"/>
                  </a:lnTo>
                  <a:lnTo>
                    <a:pt x="6623" y="1283"/>
                  </a:lnTo>
                  <a:lnTo>
                    <a:pt x="6628" y="1279"/>
                  </a:lnTo>
                  <a:lnTo>
                    <a:pt x="6632" y="1276"/>
                  </a:lnTo>
                  <a:lnTo>
                    <a:pt x="6635" y="1272"/>
                  </a:lnTo>
                  <a:lnTo>
                    <a:pt x="6638" y="1267"/>
                  </a:lnTo>
                  <a:lnTo>
                    <a:pt x="6639" y="1263"/>
                  </a:lnTo>
                  <a:lnTo>
                    <a:pt x="6640" y="1257"/>
                  </a:lnTo>
                  <a:lnTo>
                    <a:pt x="6640" y="1251"/>
                  </a:lnTo>
                  <a:lnTo>
                    <a:pt x="6640" y="1244"/>
                  </a:lnTo>
                  <a:lnTo>
                    <a:pt x="6639" y="1232"/>
                  </a:lnTo>
                  <a:lnTo>
                    <a:pt x="6641" y="1220"/>
                  </a:lnTo>
                  <a:lnTo>
                    <a:pt x="6642" y="1215"/>
                  </a:lnTo>
                  <a:lnTo>
                    <a:pt x="6645" y="1210"/>
                  </a:lnTo>
                  <a:lnTo>
                    <a:pt x="6647" y="1207"/>
                  </a:lnTo>
                  <a:lnTo>
                    <a:pt x="6651" y="1203"/>
                  </a:lnTo>
                  <a:lnTo>
                    <a:pt x="6660" y="1194"/>
                  </a:lnTo>
                  <a:lnTo>
                    <a:pt x="6672" y="1181"/>
                  </a:lnTo>
                  <a:lnTo>
                    <a:pt x="6678" y="1174"/>
                  </a:lnTo>
                  <a:lnTo>
                    <a:pt x="6683" y="1166"/>
                  </a:lnTo>
                  <a:lnTo>
                    <a:pt x="6686" y="1159"/>
                  </a:lnTo>
                  <a:lnTo>
                    <a:pt x="6689" y="1152"/>
                  </a:lnTo>
                  <a:lnTo>
                    <a:pt x="6691" y="1134"/>
                  </a:lnTo>
                  <a:lnTo>
                    <a:pt x="6694" y="1111"/>
                  </a:lnTo>
                  <a:lnTo>
                    <a:pt x="6696" y="1087"/>
                  </a:lnTo>
                  <a:lnTo>
                    <a:pt x="6701" y="1070"/>
                  </a:lnTo>
                  <a:lnTo>
                    <a:pt x="6703" y="1064"/>
                  </a:lnTo>
                  <a:lnTo>
                    <a:pt x="6707" y="1059"/>
                  </a:lnTo>
                  <a:lnTo>
                    <a:pt x="6711" y="1054"/>
                  </a:lnTo>
                  <a:lnTo>
                    <a:pt x="6716" y="1049"/>
                  </a:lnTo>
                  <a:lnTo>
                    <a:pt x="6726" y="1040"/>
                  </a:lnTo>
                  <a:lnTo>
                    <a:pt x="6734" y="1033"/>
                  </a:lnTo>
                  <a:lnTo>
                    <a:pt x="6740" y="1026"/>
                  </a:lnTo>
                  <a:lnTo>
                    <a:pt x="6746" y="1014"/>
                  </a:lnTo>
                  <a:lnTo>
                    <a:pt x="6749" y="1008"/>
                  </a:lnTo>
                  <a:lnTo>
                    <a:pt x="6752" y="1001"/>
                  </a:lnTo>
                  <a:lnTo>
                    <a:pt x="6754" y="994"/>
                  </a:lnTo>
                  <a:lnTo>
                    <a:pt x="6755" y="988"/>
                  </a:lnTo>
                  <a:lnTo>
                    <a:pt x="6755" y="976"/>
                  </a:lnTo>
                  <a:lnTo>
                    <a:pt x="6755" y="967"/>
                  </a:lnTo>
                  <a:lnTo>
                    <a:pt x="6754" y="958"/>
                  </a:lnTo>
                  <a:lnTo>
                    <a:pt x="6754" y="951"/>
                  </a:lnTo>
                  <a:lnTo>
                    <a:pt x="6754" y="945"/>
                  </a:lnTo>
                  <a:lnTo>
                    <a:pt x="6755" y="938"/>
                  </a:lnTo>
                  <a:lnTo>
                    <a:pt x="6760" y="929"/>
                  </a:lnTo>
                  <a:lnTo>
                    <a:pt x="6768" y="918"/>
                  </a:lnTo>
                  <a:lnTo>
                    <a:pt x="6778" y="907"/>
                  </a:lnTo>
                  <a:lnTo>
                    <a:pt x="6785" y="899"/>
                  </a:lnTo>
                  <a:lnTo>
                    <a:pt x="6789" y="894"/>
                  </a:lnTo>
                  <a:lnTo>
                    <a:pt x="6791" y="891"/>
                  </a:lnTo>
                  <a:lnTo>
                    <a:pt x="6792" y="887"/>
                  </a:lnTo>
                  <a:lnTo>
                    <a:pt x="6792" y="884"/>
                  </a:lnTo>
                  <a:lnTo>
                    <a:pt x="6792" y="876"/>
                  </a:lnTo>
                  <a:lnTo>
                    <a:pt x="6793" y="867"/>
                  </a:lnTo>
                  <a:lnTo>
                    <a:pt x="6797" y="857"/>
                  </a:lnTo>
                  <a:lnTo>
                    <a:pt x="6802" y="847"/>
                  </a:lnTo>
                  <a:lnTo>
                    <a:pt x="6806" y="836"/>
                  </a:lnTo>
                  <a:lnTo>
                    <a:pt x="6810" y="825"/>
                  </a:lnTo>
                  <a:lnTo>
                    <a:pt x="6814" y="813"/>
                  </a:lnTo>
                  <a:lnTo>
                    <a:pt x="6816" y="800"/>
                  </a:lnTo>
                  <a:lnTo>
                    <a:pt x="6818" y="786"/>
                  </a:lnTo>
                  <a:lnTo>
                    <a:pt x="6821" y="769"/>
                  </a:lnTo>
                  <a:lnTo>
                    <a:pt x="6823" y="755"/>
                  </a:lnTo>
                  <a:lnTo>
                    <a:pt x="6824" y="745"/>
                  </a:lnTo>
                  <a:lnTo>
                    <a:pt x="6824" y="741"/>
                  </a:lnTo>
                  <a:lnTo>
                    <a:pt x="6825" y="736"/>
                  </a:lnTo>
                  <a:lnTo>
                    <a:pt x="6828" y="733"/>
                  </a:lnTo>
                  <a:lnTo>
                    <a:pt x="6830" y="729"/>
                  </a:lnTo>
                  <a:lnTo>
                    <a:pt x="6839" y="723"/>
                  </a:lnTo>
                  <a:lnTo>
                    <a:pt x="6847" y="717"/>
                  </a:lnTo>
                  <a:lnTo>
                    <a:pt x="6856" y="709"/>
                  </a:lnTo>
                  <a:lnTo>
                    <a:pt x="6865" y="699"/>
                  </a:lnTo>
                  <a:lnTo>
                    <a:pt x="6872" y="690"/>
                  </a:lnTo>
                  <a:lnTo>
                    <a:pt x="6878" y="682"/>
                  </a:lnTo>
                  <a:lnTo>
                    <a:pt x="6885" y="673"/>
                  </a:lnTo>
                  <a:lnTo>
                    <a:pt x="6892" y="666"/>
                  </a:lnTo>
                  <a:lnTo>
                    <a:pt x="6899" y="660"/>
                  </a:lnTo>
                  <a:lnTo>
                    <a:pt x="6905" y="657"/>
                  </a:lnTo>
                  <a:lnTo>
                    <a:pt x="6910" y="654"/>
                  </a:lnTo>
                  <a:lnTo>
                    <a:pt x="6915" y="651"/>
                  </a:lnTo>
                  <a:lnTo>
                    <a:pt x="6921" y="645"/>
                  </a:lnTo>
                  <a:lnTo>
                    <a:pt x="6925" y="638"/>
                  </a:lnTo>
                  <a:lnTo>
                    <a:pt x="6929" y="632"/>
                  </a:lnTo>
                  <a:lnTo>
                    <a:pt x="6934" y="626"/>
                  </a:lnTo>
                  <a:lnTo>
                    <a:pt x="6940" y="622"/>
                  </a:lnTo>
                  <a:lnTo>
                    <a:pt x="6944" y="621"/>
                  </a:lnTo>
                  <a:lnTo>
                    <a:pt x="6953" y="617"/>
                  </a:lnTo>
                  <a:lnTo>
                    <a:pt x="6961" y="611"/>
                  </a:lnTo>
                  <a:lnTo>
                    <a:pt x="6971" y="603"/>
                  </a:lnTo>
                  <a:lnTo>
                    <a:pt x="6976" y="596"/>
                  </a:lnTo>
                  <a:lnTo>
                    <a:pt x="6978" y="591"/>
                  </a:lnTo>
                  <a:lnTo>
                    <a:pt x="6979" y="588"/>
                  </a:lnTo>
                  <a:lnTo>
                    <a:pt x="6979" y="583"/>
                  </a:lnTo>
                  <a:lnTo>
                    <a:pt x="6979" y="579"/>
                  </a:lnTo>
                  <a:lnTo>
                    <a:pt x="6978" y="572"/>
                  </a:lnTo>
                  <a:lnTo>
                    <a:pt x="6975" y="565"/>
                  </a:lnTo>
                  <a:lnTo>
                    <a:pt x="6974" y="560"/>
                  </a:lnTo>
                  <a:lnTo>
                    <a:pt x="6974" y="556"/>
                  </a:lnTo>
                  <a:lnTo>
                    <a:pt x="6976" y="550"/>
                  </a:lnTo>
                  <a:lnTo>
                    <a:pt x="6981" y="542"/>
                  </a:lnTo>
                  <a:lnTo>
                    <a:pt x="6986" y="534"/>
                  </a:lnTo>
                  <a:lnTo>
                    <a:pt x="6990" y="526"/>
                  </a:lnTo>
                  <a:lnTo>
                    <a:pt x="6991" y="516"/>
                  </a:lnTo>
                  <a:lnTo>
                    <a:pt x="6991" y="504"/>
                  </a:lnTo>
                  <a:lnTo>
                    <a:pt x="6991" y="497"/>
                  </a:lnTo>
                  <a:lnTo>
                    <a:pt x="6990" y="491"/>
                  </a:lnTo>
                  <a:lnTo>
                    <a:pt x="6987" y="487"/>
                  </a:lnTo>
                  <a:lnTo>
                    <a:pt x="6985" y="482"/>
                  </a:lnTo>
                  <a:lnTo>
                    <a:pt x="6982" y="477"/>
                  </a:lnTo>
                  <a:lnTo>
                    <a:pt x="6979" y="474"/>
                  </a:lnTo>
                  <a:lnTo>
                    <a:pt x="6975" y="471"/>
                  </a:lnTo>
                  <a:lnTo>
                    <a:pt x="6972" y="469"/>
                  </a:lnTo>
                  <a:lnTo>
                    <a:pt x="6962" y="464"/>
                  </a:lnTo>
                  <a:lnTo>
                    <a:pt x="6953" y="457"/>
                  </a:lnTo>
                  <a:lnTo>
                    <a:pt x="6949" y="453"/>
                  </a:lnTo>
                  <a:lnTo>
                    <a:pt x="6946" y="449"/>
                  </a:lnTo>
                  <a:lnTo>
                    <a:pt x="6943" y="444"/>
                  </a:lnTo>
                  <a:lnTo>
                    <a:pt x="6942" y="439"/>
                  </a:lnTo>
                  <a:lnTo>
                    <a:pt x="6943" y="428"/>
                  </a:lnTo>
                  <a:lnTo>
                    <a:pt x="6948" y="419"/>
                  </a:lnTo>
                  <a:lnTo>
                    <a:pt x="6952" y="409"/>
                  </a:lnTo>
                  <a:lnTo>
                    <a:pt x="6954" y="402"/>
                  </a:lnTo>
                  <a:lnTo>
                    <a:pt x="6954" y="393"/>
                  </a:lnTo>
                  <a:lnTo>
                    <a:pt x="6955" y="381"/>
                  </a:lnTo>
                  <a:lnTo>
                    <a:pt x="6955" y="370"/>
                  </a:lnTo>
                  <a:lnTo>
                    <a:pt x="6954" y="363"/>
                  </a:lnTo>
                  <a:lnTo>
                    <a:pt x="6952" y="358"/>
                  </a:lnTo>
                  <a:lnTo>
                    <a:pt x="6946" y="353"/>
                  </a:lnTo>
                  <a:lnTo>
                    <a:pt x="6937" y="349"/>
                  </a:lnTo>
                  <a:lnTo>
                    <a:pt x="6929" y="344"/>
                  </a:lnTo>
                  <a:lnTo>
                    <a:pt x="6919" y="339"/>
                  </a:lnTo>
                  <a:lnTo>
                    <a:pt x="6910" y="334"/>
                  </a:lnTo>
                  <a:lnTo>
                    <a:pt x="6899" y="331"/>
                  </a:lnTo>
                  <a:lnTo>
                    <a:pt x="6888" y="327"/>
                  </a:lnTo>
                  <a:lnTo>
                    <a:pt x="6883" y="327"/>
                  </a:lnTo>
                  <a:lnTo>
                    <a:pt x="6877" y="326"/>
                  </a:lnTo>
                  <a:lnTo>
                    <a:pt x="6871" y="327"/>
                  </a:lnTo>
                  <a:lnTo>
                    <a:pt x="6865" y="329"/>
                  </a:lnTo>
                  <a:lnTo>
                    <a:pt x="6854" y="332"/>
                  </a:lnTo>
                  <a:lnTo>
                    <a:pt x="6842" y="337"/>
                  </a:lnTo>
                  <a:lnTo>
                    <a:pt x="6833" y="344"/>
                  </a:lnTo>
                  <a:lnTo>
                    <a:pt x="6822" y="351"/>
                  </a:lnTo>
                  <a:lnTo>
                    <a:pt x="6812" y="357"/>
                  </a:lnTo>
                  <a:lnTo>
                    <a:pt x="6801" y="362"/>
                  </a:lnTo>
                  <a:lnTo>
                    <a:pt x="6795" y="363"/>
                  </a:lnTo>
                  <a:lnTo>
                    <a:pt x="6789" y="363"/>
                  </a:lnTo>
                  <a:lnTo>
                    <a:pt x="6783" y="363"/>
                  </a:lnTo>
                  <a:lnTo>
                    <a:pt x="6777" y="362"/>
                  </a:lnTo>
                  <a:lnTo>
                    <a:pt x="6772" y="359"/>
                  </a:lnTo>
                  <a:lnTo>
                    <a:pt x="6768" y="357"/>
                  </a:lnTo>
                  <a:lnTo>
                    <a:pt x="6766" y="353"/>
                  </a:lnTo>
                  <a:lnTo>
                    <a:pt x="6766" y="349"/>
                  </a:lnTo>
                  <a:lnTo>
                    <a:pt x="6767" y="337"/>
                  </a:lnTo>
                  <a:lnTo>
                    <a:pt x="6770" y="324"/>
                  </a:lnTo>
                  <a:lnTo>
                    <a:pt x="6770" y="318"/>
                  </a:lnTo>
                  <a:lnTo>
                    <a:pt x="6770" y="312"/>
                  </a:lnTo>
                  <a:lnTo>
                    <a:pt x="6768" y="307"/>
                  </a:lnTo>
                  <a:lnTo>
                    <a:pt x="6766" y="304"/>
                  </a:lnTo>
                  <a:lnTo>
                    <a:pt x="6762" y="301"/>
                  </a:lnTo>
                  <a:lnTo>
                    <a:pt x="6760" y="298"/>
                  </a:lnTo>
                  <a:lnTo>
                    <a:pt x="6758" y="294"/>
                  </a:lnTo>
                  <a:lnTo>
                    <a:pt x="6758" y="289"/>
                  </a:lnTo>
                  <a:lnTo>
                    <a:pt x="6758" y="286"/>
                  </a:lnTo>
                  <a:lnTo>
                    <a:pt x="6760" y="281"/>
                  </a:lnTo>
                  <a:lnTo>
                    <a:pt x="6762" y="277"/>
                  </a:lnTo>
                  <a:lnTo>
                    <a:pt x="6766" y="274"/>
                  </a:lnTo>
                  <a:lnTo>
                    <a:pt x="6779" y="268"/>
                  </a:lnTo>
                  <a:lnTo>
                    <a:pt x="6793" y="262"/>
                  </a:lnTo>
                  <a:lnTo>
                    <a:pt x="6802" y="258"/>
                  </a:lnTo>
                  <a:lnTo>
                    <a:pt x="6809" y="255"/>
                  </a:lnTo>
                  <a:lnTo>
                    <a:pt x="6816" y="250"/>
                  </a:lnTo>
                  <a:lnTo>
                    <a:pt x="6822" y="245"/>
                  </a:lnTo>
                  <a:lnTo>
                    <a:pt x="6831" y="233"/>
                  </a:lnTo>
                  <a:lnTo>
                    <a:pt x="6841" y="222"/>
                  </a:lnTo>
                  <a:lnTo>
                    <a:pt x="6847" y="211"/>
                  </a:lnTo>
                  <a:lnTo>
                    <a:pt x="6852" y="201"/>
                  </a:lnTo>
                  <a:lnTo>
                    <a:pt x="6855" y="192"/>
                  </a:lnTo>
                  <a:lnTo>
                    <a:pt x="6861" y="180"/>
                  </a:lnTo>
                  <a:lnTo>
                    <a:pt x="6868" y="168"/>
                  </a:lnTo>
                  <a:lnTo>
                    <a:pt x="6878" y="156"/>
                  </a:lnTo>
                  <a:lnTo>
                    <a:pt x="6890" y="145"/>
                  </a:lnTo>
                  <a:lnTo>
                    <a:pt x="6899" y="138"/>
                  </a:lnTo>
                  <a:lnTo>
                    <a:pt x="6903" y="135"/>
                  </a:lnTo>
                  <a:lnTo>
                    <a:pt x="6906" y="131"/>
                  </a:lnTo>
                  <a:lnTo>
                    <a:pt x="6909" y="128"/>
                  </a:lnTo>
                  <a:lnTo>
                    <a:pt x="6911" y="123"/>
                  </a:lnTo>
                  <a:lnTo>
                    <a:pt x="6916" y="113"/>
                  </a:lnTo>
                  <a:lnTo>
                    <a:pt x="6922" y="101"/>
                  </a:lnTo>
                  <a:lnTo>
                    <a:pt x="6930" y="90"/>
                  </a:lnTo>
                  <a:lnTo>
                    <a:pt x="6938" y="78"/>
                  </a:lnTo>
                  <a:lnTo>
                    <a:pt x="6946" y="65"/>
                  </a:lnTo>
                  <a:lnTo>
                    <a:pt x="6953" y="52"/>
                  </a:lnTo>
                  <a:lnTo>
                    <a:pt x="6957" y="46"/>
                  </a:lnTo>
                  <a:lnTo>
                    <a:pt x="6962" y="41"/>
                  </a:lnTo>
                  <a:lnTo>
                    <a:pt x="6969" y="37"/>
                  </a:lnTo>
                  <a:lnTo>
                    <a:pt x="6976" y="36"/>
                  </a:lnTo>
                  <a:lnTo>
                    <a:pt x="6993" y="35"/>
                  </a:lnTo>
                  <a:lnTo>
                    <a:pt x="7006" y="35"/>
                  </a:lnTo>
                  <a:lnTo>
                    <a:pt x="7019" y="35"/>
                  </a:lnTo>
                  <a:lnTo>
                    <a:pt x="7032" y="35"/>
                  </a:lnTo>
                  <a:lnTo>
                    <a:pt x="7048" y="34"/>
                  </a:lnTo>
                  <a:lnTo>
                    <a:pt x="7062" y="31"/>
                  </a:lnTo>
                  <a:lnTo>
                    <a:pt x="7076" y="29"/>
                  </a:lnTo>
                  <a:lnTo>
                    <a:pt x="7086" y="25"/>
                  </a:lnTo>
                  <a:lnTo>
                    <a:pt x="7097" y="18"/>
                  </a:lnTo>
                  <a:lnTo>
                    <a:pt x="7110" y="8"/>
                  </a:lnTo>
                  <a:lnTo>
                    <a:pt x="7116" y="4"/>
                  </a:lnTo>
                  <a:lnTo>
                    <a:pt x="7119" y="2"/>
                  </a:lnTo>
                  <a:lnTo>
                    <a:pt x="7123" y="0"/>
                  </a:lnTo>
                  <a:lnTo>
                    <a:pt x="7125" y="2"/>
                  </a:lnTo>
                  <a:lnTo>
                    <a:pt x="7129" y="6"/>
                  </a:lnTo>
                  <a:lnTo>
                    <a:pt x="7135" y="14"/>
                  </a:lnTo>
                  <a:lnTo>
                    <a:pt x="7144" y="19"/>
                  </a:lnTo>
                  <a:lnTo>
                    <a:pt x="7154" y="24"/>
                  </a:lnTo>
                  <a:lnTo>
                    <a:pt x="7162" y="29"/>
                  </a:lnTo>
                  <a:lnTo>
                    <a:pt x="7170" y="36"/>
                  </a:lnTo>
                  <a:lnTo>
                    <a:pt x="7174" y="41"/>
                  </a:lnTo>
                  <a:lnTo>
                    <a:pt x="7177" y="46"/>
                  </a:lnTo>
                  <a:lnTo>
                    <a:pt x="7180" y="50"/>
                  </a:lnTo>
                  <a:lnTo>
                    <a:pt x="7181" y="56"/>
                  </a:lnTo>
                  <a:lnTo>
                    <a:pt x="7181" y="62"/>
                  </a:lnTo>
                  <a:lnTo>
                    <a:pt x="7182" y="66"/>
                  </a:lnTo>
                  <a:lnTo>
                    <a:pt x="7184" y="69"/>
                  </a:lnTo>
                  <a:lnTo>
                    <a:pt x="7187" y="72"/>
                  </a:lnTo>
                  <a:lnTo>
                    <a:pt x="7192" y="75"/>
                  </a:lnTo>
                  <a:lnTo>
                    <a:pt x="7199" y="77"/>
                  </a:lnTo>
                  <a:lnTo>
                    <a:pt x="7206" y="78"/>
                  </a:lnTo>
                  <a:lnTo>
                    <a:pt x="7214" y="81"/>
                  </a:lnTo>
                  <a:lnTo>
                    <a:pt x="7218" y="84"/>
                  </a:lnTo>
                  <a:lnTo>
                    <a:pt x="7221" y="87"/>
                  </a:lnTo>
                  <a:lnTo>
                    <a:pt x="7224" y="92"/>
                  </a:lnTo>
                  <a:lnTo>
                    <a:pt x="7226" y="98"/>
                  </a:lnTo>
                  <a:lnTo>
                    <a:pt x="7227" y="109"/>
                  </a:lnTo>
                  <a:lnTo>
                    <a:pt x="7226" y="116"/>
                  </a:lnTo>
                  <a:lnTo>
                    <a:pt x="7225" y="119"/>
                  </a:lnTo>
                  <a:lnTo>
                    <a:pt x="7223" y="122"/>
                  </a:lnTo>
                  <a:lnTo>
                    <a:pt x="7220" y="124"/>
                  </a:lnTo>
                  <a:lnTo>
                    <a:pt x="7215" y="125"/>
                  </a:lnTo>
                  <a:lnTo>
                    <a:pt x="7212" y="129"/>
                  </a:lnTo>
                  <a:lnTo>
                    <a:pt x="7208" y="132"/>
                  </a:lnTo>
                  <a:lnTo>
                    <a:pt x="7205" y="137"/>
                  </a:lnTo>
                  <a:lnTo>
                    <a:pt x="7202" y="143"/>
                  </a:lnTo>
                  <a:lnTo>
                    <a:pt x="7200" y="156"/>
                  </a:lnTo>
                  <a:lnTo>
                    <a:pt x="7200" y="168"/>
                  </a:lnTo>
                  <a:lnTo>
                    <a:pt x="7199" y="180"/>
                  </a:lnTo>
                  <a:lnTo>
                    <a:pt x="7196" y="193"/>
                  </a:lnTo>
                  <a:lnTo>
                    <a:pt x="7192" y="207"/>
                  </a:lnTo>
                  <a:lnTo>
                    <a:pt x="7182" y="226"/>
                  </a:lnTo>
                  <a:lnTo>
                    <a:pt x="7176" y="237"/>
                  </a:lnTo>
                  <a:lnTo>
                    <a:pt x="7170" y="246"/>
                  </a:lnTo>
                  <a:lnTo>
                    <a:pt x="7163" y="256"/>
                  </a:lnTo>
                  <a:lnTo>
                    <a:pt x="7155" y="266"/>
                  </a:lnTo>
                  <a:lnTo>
                    <a:pt x="7139" y="283"/>
                  </a:lnTo>
                  <a:lnTo>
                    <a:pt x="7125" y="300"/>
                  </a:lnTo>
                  <a:lnTo>
                    <a:pt x="7112" y="313"/>
                  </a:lnTo>
                  <a:lnTo>
                    <a:pt x="7102" y="324"/>
                  </a:lnTo>
                  <a:lnTo>
                    <a:pt x="7099" y="327"/>
                  </a:lnTo>
                  <a:lnTo>
                    <a:pt x="7097" y="332"/>
                  </a:lnTo>
                  <a:lnTo>
                    <a:pt x="7094" y="336"/>
                  </a:lnTo>
                  <a:lnTo>
                    <a:pt x="7094" y="339"/>
                  </a:lnTo>
                  <a:lnTo>
                    <a:pt x="7095" y="343"/>
                  </a:lnTo>
                  <a:lnTo>
                    <a:pt x="7097" y="345"/>
                  </a:lnTo>
                  <a:lnTo>
                    <a:pt x="7098" y="346"/>
                  </a:lnTo>
                  <a:lnTo>
                    <a:pt x="7100" y="346"/>
                  </a:lnTo>
                  <a:lnTo>
                    <a:pt x="7108" y="346"/>
                  </a:lnTo>
                  <a:lnTo>
                    <a:pt x="7123" y="345"/>
                  </a:lnTo>
                  <a:lnTo>
                    <a:pt x="7131" y="344"/>
                  </a:lnTo>
                  <a:lnTo>
                    <a:pt x="7137" y="345"/>
                  </a:lnTo>
                  <a:lnTo>
                    <a:pt x="7143" y="346"/>
                  </a:lnTo>
                  <a:lnTo>
                    <a:pt x="7146" y="349"/>
                  </a:lnTo>
                  <a:lnTo>
                    <a:pt x="7155" y="355"/>
                  </a:lnTo>
                  <a:lnTo>
                    <a:pt x="7163" y="362"/>
                  </a:lnTo>
                  <a:lnTo>
                    <a:pt x="7173" y="368"/>
                  </a:lnTo>
                  <a:lnTo>
                    <a:pt x="7184" y="371"/>
                  </a:lnTo>
                  <a:lnTo>
                    <a:pt x="7199" y="375"/>
                  </a:lnTo>
                  <a:lnTo>
                    <a:pt x="7218" y="378"/>
                  </a:lnTo>
                  <a:lnTo>
                    <a:pt x="7227" y="381"/>
                  </a:lnTo>
                  <a:lnTo>
                    <a:pt x="7233" y="384"/>
                  </a:lnTo>
                  <a:lnTo>
                    <a:pt x="7238" y="388"/>
                  </a:lnTo>
                  <a:lnTo>
                    <a:pt x="7243" y="392"/>
                  </a:lnTo>
                  <a:lnTo>
                    <a:pt x="7247" y="402"/>
                  </a:lnTo>
                  <a:lnTo>
                    <a:pt x="7253" y="413"/>
                  </a:lnTo>
                  <a:lnTo>
                    <a:pt x="7262" y="422"/>
                  </a:lnTo>
                  <a:lnTo>
                    <a:pt x="7271" y="431"/>
                  </a:lnTo>
                  <a:lnTo>
                    <a:pt x="7276" y="433"/>
                  </a:lnTo>
                  <a:lnTo>
                    <a:pt x="7280" y="435"/>
                  </a:lnTo>
                  <a:lnTo>
                    <a:pt x="7284" y="437"/>
                  </a:lnTo>
                  <a:lnTo>
                    <a:pt x="7288" y="438"/>
                  </a:lnTo>
                  <a:lnTo>
                    <a:pt x="7296" y="437"/>
                  </a:lnTo>
                  <a:lnTo>
                    <a:pt x="7306" y="435"/>
                  </a:lnTo>
                  <a:lnTo>
                    <a:pt x="7311" y="433"/>
                  </a:lnTo>
                  <a:lnTo>
                    <a:pt x="7314" y="431"/>
                  </a:lnTo>
                  <a:lnTo>
                    <a:pt x="7318" y="428"/>
                  </a:lnTo>
                  <a:lnTo>
                    <a:pt x="7321" y="424"/>
                  </a:lnTo>
                  <a:lnTo>
                    <a:pt x="7328" y="411"/>
                  </a:lnTo>
                  <a:lnTo>
                    <a:pt x="7337" y="394"/>
                  </a:lnTo>
                  <a:lnTo>
                    <a:pt x="7346" y="376"/>
                  </a:lnTo>
                  <a:lnTo>
                    <a:pt x="7352" y="362"/>
                  </a:lnTo>
                  <a:lnTo>
                    <a:pt x="7358" y="348"/>
                  </a:lnTo>
                  <a:lnTo>
                    <a:pt x="7366" y="329"/>
                  </a:lnTo>
                  <a:lnTo>
                    <a:pt x="7370" y="320"/>
                  </a:lnTo>
                  <a:lnTo>
                    <a:pt x="7374" y="313"/>
                  </a:lnTo>
                  <a:lnTo>
                    <a:pt x="7377" y="308"/>
                  </a:lnTo>
                  <a:lnTo>
                    <a:pt x="7379" y="307"/>
                  </a:lnTo>
                  <a:lnTo>
                    <a:pt x="7387" y="313"/>
                  </a:lnTo>
                  <a:lnTo>
                    <a:pt x="7395" y="324"/>
                  </a:lnTo>
                  <a:lnTo>
                    <a:pt x="7402" y="336"/>
                  </a:lnTo>
                  <a:lnTo>
                    <a:pt x="7407" y="349"/>
                  </a:lnTo>
                  <a:lnTo>
                    <a:pt x="7409" y="358"/>
                  </a:lnTo>
                  <a:lnTo>
                    <a:pt x="7413" y="364"/>
                  </a:lnTo>
                  <a:lnTo>
                    <a:pt x="7416" y="368"/>
                  </a:lnTo>
                  <a:lnTo>
                    <a:pt x="7423" y="370"/>
                  </a:lnTo>
                  <a:lnTo>
                    <a:pt x="7427" y="371"/>
                  </a:lnTo>
                  <a:lnTo>
                    <a:pt x="7429" y="374"/>
                  </a:lnTo>
                  <a:lnTo>
                    <a:pt x="7432" y="376"/>
                  </a:lnTo>
                  <a:lnTo>
                    <a:pt x="7434" y="378"/>
                  </a:lnTo>
                  <a:lnTo>
                    <a:pt x="7437" y="386"/>
                  </a:lnTo>
                  <a:lnTo>
                    <a:pt x="7438" y="394"/>
                  </a:lnTo>
                  <a:lnTo>
                    <a:pt x="7439" y="397"/>
                  </a:lnTo>
                  <a:lnTo>
                    <a:pt x="7441" y="401"/>
                  </a:lnTo>
                  <a:lnTo>
                    <a:pt x="7445" y="403"/>
                  </a:lnTo>
                  <a:lnTo>
                    <a:pt x="7450" y="405"/>
                  </a:lnTo>
                  <a:lnTo>
                    <a:pt x="7460" y="406"/>
                  </a:lnTo>
                  <a:lnTo>
                    <a:pt x="7471" y="406"/>
                  </a:lnTo>
                  <a:lnTo>
                    <a:pt x="7484" y="405"/>
                  </a:lnTo>
                  <a:lnTo>
                    <a:pt x="7502" y="401"/>
                  </a:lnTo>
                  <a:lnTo>
                    <a:pt x="7519" y="397"/>
                  </a:lnTo>
                  <a:lnTo>
                    <a:pt x="7529" y="396"/>
                  </a:lnTo>
                  <a:lnTo>
                    <a:pt x="7532" y="396"/>
                  </a:lnTo>
                  <a:lnTo>
                    <a:pt x="7533" y="399"/>
                  </a:lnTo>
                  <a:lnTo>
                    <a:pt x="7533" y="403"/>
                  </a:lnTo>
                  <a:lnTo>
                    <a:pt x="7533" y="408"/>
                  </a:lnTo>
                  <a:lnTo>
                    <a:pt x="7530" y="419"/>
                  </a:lnTo>
                  <a:lnTo>
                    <a:pt x="7526" y="430"/>
                  </a:lnTo>
                  <a:lnTo>
                    <a:pt x="7515" y="446"/>
                  </a:lnTo>
                  <a:lnTo>
                    <a:pt x="7505" y="462"/>
                  </a:lnTo>
                  <a:lnTo>
                    <a:pt x="7504" y="466"/>
                  </a:lnTo>
                  <a:lnTo>
                    <a:pt x="7504" y="471"/>
                  </a:lnTo>
                  <a:lnTo>
                    <a:pt x="7505" y="475"/>
                  </a:lnTo>
                  <a:lnTo>
                    <a:pt x="7507" y="479"/>
                  </a:lnTo>
                  <a:lnTo>
                    <a:pt x="7509" y="484"/>
                  </a:lnTo>
                  <a:lnTo>
                    <a:pt x="7513" y="489"/>
                  </a:lnTo>
                  <a:lnTo>
                    <a:pt x="7516" y="494"/>
                  </a:lnTo>
                  <a:lnTo>
                    <a:pt x="7521" y="498"/>
                  </a:lnTo>
                  <a:lnTo>
                    <a:pt x="7526" y="503"/>
                  </a:lnTo>
                  <a:lnTo>
                    <a:pt x="7529" y="508"/>
                  </a:lnTo>
                  <a:lnTo>
                    <a:pt x="7532" y="514"/>
                  </a:lnTo>
                  <a:lnTo>
                    <a:pt x="7534" y="520"/>
                  </a:lnTo>
                  <a:lnTo>
                    <a:pt x="7536" y="532"/>
                  </a:lnTo>
                  <a:lnTo>
                    <a:pt x="7536" y="545"/>
                  </a:lnTo>
                  <a:lnTo>
                    <a:pt x="7536" y="551"/>
                  </a:lnTo>
                  <a:lnTo>
                    <a:pt x="7536" y="556"/>
                  </a:lnTo>
                  <a:lnTo>
                    <a:pt x="7538" y="559"/>
                  </a:lnTo>
                  <a:lnTo>
                    <a:pt x="7540" y="563"/>
                  </a:lnTo>
                  <a:lnTo>
                    <a:pt x="7545" y="570"/>
                  </a:lnTo>
                  <a:lnTo>
                    <a:pt x="7552" y="576"/>
                  </a:lnTo>
                  <a:lnTo>
                    <a:pt x="7555" y="580"/>
                  </a:lnTo>
                  <a:lnTo>
                    <a:pt x="7558" y="585"/>
                  </a:lnTo>
                  <a:lnTo>
                    <a:pt x="7560" y="591"/>
                  </a:lnTo>
                  <a:lnTo>
                    <a:pt x="7561" y="598"/>
                  </a:lnTo>
                  <a:lnTo>
                    <a:pt x="7564" y="610"/>
                  </a:lnTo>
                  <a:lnTo>
                    <a:pt x="7568" y="621"/>
                  </a:lnTo>
                  <a:lnTo>
                    <a:pt x="7573" y="632"/>
                  </a:lnTo>
                  <a:lnTo>
                    <a:pt x="7582" y="645"/>
                  </a:lnTo>
                  <a:lnTo>
                    <a:pt x="7589" y="658"/>
                  </a:lnTo>
                  <a:lnTo>
                    <a:pt x="7595" y="671"/>
                  </a:lnTo>
                  <a:lnTo>
                    <a:pt x="7597" y="676"/>
                  </a:lnTo>
                  <a:lnTo>
                    <a:pt x="7599" y="680"/>
                  </a:lnTo>
                  <a:lnTo>
                    <a:pt x="7602" y="683"/>
                  </a:lnTo>
                  <a:lnTo>
                    <a:pt x="7604" y="686"/>
                  </a:lnTo>
                  <a:lnTo>
                    <a:pt x="7611" y="690"/>
                  </a:lnTo>
                  <a:lnTo>
                    <a:pt x="7617" y="692"/>
                  </a:lnTo>
                  <a:lnTo>
                    <a:pt x="7620" y="695"/>
                  </a:lnTo>
                  <a:lnTo>
                    <a:pt x="7621" y="698"/>
                  </a:lnTo>
                  <a:lnTo>
                    <a:pt x="7621" y="703"/>
                  </a:lnTo>
                  <a:lnTo>
                    <a:pt x="7620" y="709"/>
                  </a:lnTo>
                  <a:lnTo>
                    <a:pt x="7617" y="722"/>
                  </a:lnTo>
                  <a:lnTo>
                    <a:pt x="7614" y="736"/>
                  </a:lnTo>
                  <a:lnTo>
                    <a:pt x="7614" y="742"/>
                  </a:lnTo>
                  <a:lnTo>
                    <a:pt x="7615" y="747"/>
                  </a:lnTo>
                  <a:lnTo>
                    <a:pt x="7616" y="750"/>
                  </a:lnTo>
                  <a:lnTo>
                    <a:pt x="7617" y="754"/>
                  </a:lnTo>
                  <a:lnTo>
                    <a:pt x="7623" y="759"/>
                  </a:lnTo>
                  <a:lnTo>
                    <a:pt x="7630" y="762"/>
                  </a:lnTo>
                  <a:lnTo>
                    <a:pt x="7637" y="766"/>
                  </a:lnTo>
                  <a:lnTo>
                    <a:pt x="7643" y="771"/>
                  </a:lnTo>
                  <a:lnTo>
                    <a:pt x="7648" y="777"/>
                  </a:lnTo>
                  <a:lnTo>
                    <a:pt x="7652" y="783"/>
                  </a:lnTo>
                  <a:lnTo>
                    <a:pt x="7655" y="790"/>
                  </a:lnTo>
                  <a:lnTo>
                    <a:pt x="7660" y="796"/>
                  </a:lnTo>
                  <a:lnTo>
                    <a:pt x="7662" y="797"/>
                  </a:lnTo>
                  <a:lnTo>
                    <a:pt x="7666" y="799"/>
                  </a:lnTo>
                  <a:lnTo>
                    <a:pt x="7671" y="799"/>
                  </a:lnTo>
                  <a:lnTo>
                    <a:pt x="7678" y="799"/>
                  </a:lnTo>
                  <a:lnTo>
                    <a:pt x="7684" y="798"/>
                  </a:lnTo>
                  <a:lnTo>
                    <a:pt x="7690" y="798"/>
                  </a:lnTo>
                  <a:lnTo>
                    <a:pt x="7694" y="799"/>
                  </a:lnTo>
                  <a:lnTo>
                    <a:pt x="7700" y="800"/>
                  </a:lnTo>
                  <a:lnTo>
                    <a:pt x="7710" y="805"/>
                  </a:lnTo>
                  <a:lnTo>
                    <a:pt x="7721" y="811"/>
                  </a:lnTo>
                  <a:lnTo>
                    <a:pt x="7725" y="815"/>
                  </a:lnTo>
                  <a:lnTo>
                    <a:pt x="7730" y="816"/>
                  </a:lnTo>
                  <a:lnTo>
                    <a:pt x="7735" y="816"/>
                  </a:lnTo>
                  <a:lnTo>
                    <a:pt x="7740" y="816"/>
                  </a:lnTo>
                  <a:lnTo>
                    <a:pt x="7748" y="812"/>
                  </a:lnTo>
                  <a:lnTo>
                    <a:pt x="7755" y="806"/>
                  </a:lnTo>
                  <a:lnTo>
                    <a:pt x="7763" y="799"/>
                  </a:lnTo>
                  <a:lnTo>
                    <a:pt x="7775" y="790"/>
                  </a:lnTo>
                  <a:lnTo>
                    <a:pt x="7787" y="781"/>
                  </a:lnTo>
                  <a:lnTo>
                    <a:pt x="7799" y="773"/>
                  </a:lnTo>
                  <a:lnTo>
                    <a:pt x="7804" y="771"/>
                  </a:lnTo>
                  <a:lnTo>
                    <a:pt x="7806" y="767"/>
                  </a:lnTo>
                  <a:lnTo>
                    <a:pt x="7810" y="765"/>
                  </a:lnTo>
                  <a:lnTo>
                    <a:pt x="7811" y="761"/>
                  </a:lnTo>
                  <a:lnTo>
                    <a:pt x="7813" y="753"/>
                  </a:lnTo>
                  <a:lnTo>
                    <a:pt x="7816" y="743"/>
                  </a:lnTo>
                  <a:lnTo>
                    <a:pt x="7817" y="739"/>
                  </a:lnTo>
                  <a:lnTo>
                    <a:pt x="7818" y="735"/>
                  </a:lnTo>
                  <a:lnTo>
                    <a:pt x="7822" y="731"/>
                  </a:lnTo>
                  <a:lnTo>
                    <a:pt x="7824" y="729"/>
                  </a:lnTo>
                  <a:lnTo>
                    <a:pt x="7828" y="728"/>
                  </a:lnTo>
                  <a:lnTo>
                    <a:pt x="7831" y="728"/>
                  </a:lnTo>
                  <a:lnTo>
                    <a:pt x="7834" y="729"/>
                  </a:lnTo>
                  <a:lnTo>
                    <a:pt x="7837" y="731"/>
                  </a:lnTo>
                  <a:lnTo>
                    <a:pt x="7844" y="736"/>
                  </a:lnTo>
                  <a:lnTo>
                    <a:pt x="7854" y="741"/>
                  </a:lnTo>
                  <a:lnTo>
                    <a:pt x="7866" y="747"/>
                  </a:lnTo>
                  <a:lnTo>
                    <a:pt x="7880" y="753"/>
                  </a:lnTo>
                  <a:lnTo>
                    <a:pt x="7887" y="755"/>
                  </a:lnTo>
                  <a:lnTo>
                    <a:pt x="7894" y="756"/>
                  </a:lnTo>
                  <a:lnTo>
                    <a:pt x="7901" y="758"/>
                  </a:lnTo>
                  <a:lnTo>
                    <a:pt x="7908" y="758"/>
                  </a:lnTo>
                  <a:lnTo>
                    <a:pt x="7914" y="758"/>
                  </a:lnTo>
                  <a:lnTo>
                    <a:pt x="7922" y="756"/>
                  </a:lnTo>
                  <a:lnTo>
                    <a:pt x="7926" y="755"/>
                  </a:lnTo>
                  <a:lnTo>
                    <a:pt x="7931" y="753"/>
                  </a:lnTo>
                  <a:lnTo>
                    <a:pt x="7942" y="747"/>
                  </a:lnTo>
                  <a:lnTo>
                    <a:pt x="7956" y="743"/>
                  </a:lnTo>
                  <a:lnTo>
                    <a:pt x="7963" y="742"/>
                  </a:lnTo>
                  <a:lnTo>
                    <a:pt x="7970" y="742"/>
                  </a:lnTo>
                  <a:lnTo>
                    <a:pt x="7977" y="745"/>
                  </a:lnTo>
                  <a:lnTo>
                    <a:pt x="7983" y="748"/>
                  </a:lnTo>
                  <a:lnTo>
                    <a:pt x="7989" y="752"/>
                  </a:lnTo>
                  <a:lnTo>
                    <a:pt x="7995" y="754"/>
                  </a:lnTo>
                  <a:lnTo>
                    <a:pt x="8000" y="755"/>
                  </a:lnTo>
                  <a:lnTo>
                    <a:pt x="8006" y="756"/>
                  </a:lnTo>
                  <a:lnTo>
                    <a:pt x="8011" y="756"/>
                  </a:lnTo>
                  <a:lnTo>
                    <a:pt x="8014" y="755"/>
                  </a:lnTo>
                  <a:lnTo>
                    <a:pt x="8019" y="754"/>
                  </a:lnTo>
                  <a:lnTo>
                    <a:pt x="8023" y="752"/>
                  </a:lnTo>
                  <a:lnTo>
                    <a:pt x="8026" y="749"/>
                  </a:lnTo>
                  <a:lnTo>
                    <a:pt x="8029" y="746"/>
                  </a:lnTo>
                  <a:lnTo>
                    <a:pt x="8030" y="741"/>
                  </a:lnTo>
                  <a:lnTo>
                    <a:pt x="8031" y="736"/>
                  </a:lnTo>
                  <a:lnTo>
                    <a:pt x="8032" y="725"/>
                  </a:lnTo>
                  <a:lnTo>
                    <a:pt x="8033" y="716"/>
                  </a:lnTo>
                  <a:lnTo>
                    <a:pt x="8034" y="712"/>
                  </a:lnTo>
                  <a:lnTo>
                    <a:pt x="8037" y="709"/>
                  </a:lnTo>
                  <a:lnTo>
                    <a:pt x="8040" y="708"/>
                  </a:lnTo>
                  <a:lnTo>
                    <a:pt x="8043" y="706"/>
                  </a:lnTo>
                  <a:lnTo>
                    <a:pt x="8050" y="708"/>
                  </a:lnTo>
                  <a:lnTo>
                    <a:pt x="8056" y="710"/>
                  </a:lnTo>
                  <a:lnTo>
                    <a:pt x="8064" y="714"/>
                  </a:lnTo>
                  <a:lnTo>
                    <a:pt x="8072" y="717"/>
                  </a:lnTo>
                  <a:lnTo>
                    <a:pt x="8078" y="718"/>
                  </a:lnTo>
                  <a:lnTo>
                    <a:pt x="8083" y="718"/>
                  </a:lnTo>
                  <a:lnTo>
                    <a:pt x="8088" y="717"/>
                  </a:lnTo>
                  <a:lnTo>
                    <a:pt x="8093" y="716"/>
                  </a:lnTo>
                  <a:lnTo>
                    <a:pt x="8106" y="709"/>
                  </a:lnTo>
                  <a:lnTo>
                    <a:pt x="8122" y="698"/>
                  </a:lnTo>
                  <a:lnTo>
                    <a:pt x="8139" y="687"/>
                  </a:lnTo>
                  <a:lnTo>
                    <a:pt x="8150" y="678"/>
                  </a:lnTo>
                  <a:lnTo>
                    <a:pt x="8153" y="676"/>
                  </a:lnTo>
                  <a:lnTo>
                    <a:pt x="8156" y="671"/>
                  </a:lnTo>
                  <a:lnTo>
                    <a:pt x="8158" y="667"/>
                  </a:lnTo>
                  <a:lnTo>
                    <a:pt x="8158" y="663"/>
                  </a:lnTo>
                  <a:lnTo>
                    <a:pt x="8158" y="653"/>
                  </a:lnTo>
                  <a:lnTo>
                    <a:pt x="8156" y="643"/>
                  </a:lnTo>
                  <a:lnTo>
                    <a:pt x="8155" y="639"/>
                  </a:lnTo>
                  <a:lnTo>
                    <a:pt x="8156" y="635"/>
                  </a:lnTo>
                  <a:lnTo>
                    <a:pt x="8158" y="632"/>
                  </a:lnTo>
                  <a:lnTo>
                    <a:pt x="8162" y="628"/>
                  </a:lnTo>
                  <a:lnTo>
                    <a:pt x="8170" y="622"/>
                  </a:lnTo>
                  <a:lnTo>
                    <a:pt x="8179" y="617"/>
                  </a:lnTo>
                  <a:lnTo>
                    <a:pt x="8183" y="614"/>
                  </a:lnTo>
                  <a:lnTo>
                    <a:pt x="8184" y="610"/>
                  </a:lnTo>
                  <a:lnTo>
                    <a:pt x="8185" y="605"/>
                  </a:lnTo>
                  <a:lnTo>
                    <a:pt x="8187" y="600"/>
                  </a:lnTo>
                  <a:lnTo>
                    <a:pt x="8185" y="589"/>
                  </a:lnTo>
                  <a:lnTo>
                    <a:pt x="8184" y="578"/>
                  </a:lnTo>
                  <a:lnTo>
                    <a:pt x="8184" y="573"/>
                  </a:lnTo>
                  <a:lnTo>
                    <a:pt x="8185" y="570"/>
                  </a:lnTo>
                  <a:lnTo>
                    <a:pt x="8187" y="569"/>
                  </a:lnTo>
                  <a:lnTo>
                    <a:pt x="8189" y="567"/>
                  </a:lnTo>
                  <a:lnTo>
                    <a:pt x="8195" y="566"/>
                  </a:lnTo>
                  <a:lnTo>
                    <a:pt x="8202" y="567"/>
                  </a:lnTo>
                  <a:lnTo>
                    <a:pt x="8206" y="567"/>
                  </a:lnTo>
                  <a:lnTo>
                    <a:pt x="8210" y="566"/>
                  </a:lnTo>
                  <a:lnTo>
                    <a:pt x="8215" y="564"/>
                  </a:lnTo>
                  <a:lnTo>
                    <a:pt x="8219" y="561"/>
                  </a:lnTo>
                  <a:lnTo>
                    <a:pt x="8225" y="559"/>
                  </a:lnTo>
                  <a:lnTo>
                    <a:pt x="8229" y="557"/>
                  </a:lnTo>
                  <a:lnTo>
                    <a:pt x="8235" y="556"/>
                  </a:lnTo>
                  <a:lnTo>
                    <a:pt x="8241" y="556"/>
                  </a:lnTo>
                  <a:lnTo>
                    <a:pt x="8250" y="563"/>
                  </a:lnTo>
                  <a:lnTo>
                    <a:pt x="8269" y="578"/>
                  </a:lnTo>
                  <a:lnTo>
                    <a:pt x="8284" y="588"/>
                  </a:lnTo>
                  <a:lnTo>
                    <a:pt x="8298" y="600"/>
                  </a:lnTo>
                  <a:lnTo>
                    <a:pt x="8310" y="611"/>
                  </a:lnTo>
                  <a:lnTo>
                    <a:pt x="8321" y="624"/>
                  </a:lnTo>
                  <a:lnTo>
                    <a:pt x="8332" y="639"/>
                  </a:lnTo>
                  <a:lnTo>
                    <a:pt x="8346" y="658"/>
                  </a:lnTo>
                  <a:lnTo>
                    <a:pt x="8354" y="667"/>
                  </a:lnTo>
                  <a:lnTo>
                    <a:pt x="8363" y="676"/>
                  </a:lnTo>
                  <a:lnTo>
                    <a:pt x="8371" y="685"/>
                  </a:lnTo>
                  <a:lnTo>
                    <a:pt x="8379" y="692"/>
                  </a:lnTo>
                  <a:lnTo>
                    <a:pt x="8396" y="706"/>
                  </a:lnTo>
                  <a:lnTo>
                    <a:pt x="8409" y="721"/>
                  </a:lnTo>
                  <a:lnTo>
                    <a:pt x="8418" y="733"/>
                  </a:lnTo>
                  <a:lnTo>
                    <a:pt x="8429" y="743"/>
                  </a:lnTo>
                  <a:lnTo>
                    <a:pt x="8436" y="750"/>
                  </a:lnTo>
                  <a:lnTo>
                    <a:pt x="8442" y="756"/>
                  </a:lnTo>
                  <a:lnTo>
                    <a:pt x="8448" y="762"/>
                  </a:lnTo>
                  <a:lnTo>
                    <a:pt x="8455" y="766"/>
                  </a:lnTo>
                  <a:lnTo>
                    <a:pt x="8464" y="768"/>
                  </a:lnTo>
                  <a:lnTo>
                    <a:pt x="8471" y="772"/>
                  </a:lnTo>
                  <a:lnTo>
                    <a:pt x="8477" y="778"/>
                  </a:lnTo>
                  <a:lnTo>
                    <a:pt x="8484" y="786"/>
                  </a:lnTo>
                  <a:lnTo>
                    <a:pt x="8487" y="791"/>
                  </a:lnTo>
                  <a:lnTo>
                    <a:pt x="8491" y="797"/>
                  </a:lnTo>
                  <a:lnTo>
                    <a:pt x="8493" y="804"/>
                  </a:lnTo>
                  <a:lnTo>
                    <a:pt x="8494" y="811"/>
                  </a:lnTo>
                  <a:lnTo>
                    <a:pt x="8496" y="817"/>
                  </a:lnTo>
                  <a:lnTo>
                    <a:pt x="8497" y="823"/>
                  </a:lnTo>
                  <a:lnTo>
                    <a:pt x="8497" y="829"/>
                  </a:lnTo>
                  <a:lnTo>
                    <a:pt x="8496" y="834"/>
                  </a:lnTo>
                  <a:lnTo>
                    <a:pt x="8491" y="842"/>
                  </a:lnTo>
                  <a:lnTo>
                    <a:pt x="8484" y="854"/>
                  </a:lnTo>
                  <a:lnTo>
                    <a:pt x="8475" y="866"/>
                  </a:lnTo>
                  <a:lnTo>
                    <a:pt x="8471" y="875"/>
                  </a:lnTo>
                  <a:lnTo>
                    <a:pt x="8466" y="885"/>
                  </a:lnTo>
                  <a:lnTo>
                    <a:pt x="8460" y="893"/>
                  </a:lnTo>
                  <a:lnTo>
                    <a:pt x="8454" y="900"/>
                  </a:lnTo>
                  <a:lnTo>
                    <a:pt x="8448" y="905"/>
                  </a:lnTo>
                  <a:lnTo>
                    <a:pt x="8445" y="911"/>
                  </a:lnTo>
                  <a:lnTo>
                    <a:pt x="8442" y="919"/>
                  </a:lnTo>
                  <a:lnTo>
                    <a:pt x="8441" y="923"/>
                  </a:lnTo>
                  <a:lnTo>
                    <a:pt x="8441" y="929"/>
                  </a:lnTo>
                  <a:lnTo>
                    <a:pt x="8441" y="934"/>
                  </a:lnTo>
                  <a:lnTo>
                    <a:pt x="8442" y="939"/>
                  </a:lnTo>
                  <a:lnTo>
                    <a:pt x="8446" y="951"/>
                  </a:lnTo>
                  <a:lnTo>
                    <a:pt x="8449" y="966"/>
                  </a:lnTo>
                  <a:lnTo>
                    <a:pt x="8452" y="980"/>
                  </a:lnTo>
                  <a:lnTo>
                    <a:pt x="8453" y="992"/>
                  </a:lnTo>
                  <a:lnTo>
                    <a:pt x="8452" y="1002"/>
                  </a:lnTo>
                  <a:lnTo>
                    <a:pt x="8448" y="1012"/>
                  </a:lnTo>
                  <a:lnTo>
                    <a:pt x="8442" y="1023"/>
                  </a:lnTo>
                  <a:lnTo>
                    <a:pt x="8434" y="1033"/>
                  </a:lnTo>
                  <a:lnTo>
                    <a:pt x="8424" y="1042"/>
                  </a:lnTo>
                  <a:lnTo>
                    <a:pt x="8416" y="1049"/>
                  </a:lnTo>
                  <a:lnTo>
                    <a:pt x="8408" y="1052"/>
                  </a:lnTo>
                  <a:lnTo>
                    <a:pt x="8402" y="1056"/>
                  </a:lnTo>
                  <a:lnTo>
                    <a:pt x="8396" y="1061"/>
                  </a:lnTo>
                  <a:lnTo>
                    <a:pt x="8391" y="1065"/>
                  </a:lnTo>
                  <a:lnTo>
                    <a:pt x="8390" y="1069"/>
                  </a:lnTo>
                  <a:lnTo>
                    <a:pt x="8389" y="1073"/>
                  </a:lnTo>
                  <a:lnTo>
                    <a:pt x="8389" y="1077"/>
                  </a:lnTo>
                  <a:lnTo>
                    <a:pt x="8389" y="1082"/>
                  </a:lnTo>
                  <a:lnTo>
                    <a:pt x="8390" y="1095"/>
                  </a:lnTo>
                  <a:lnTo>
                    <a:pt x="8389" y="1111"/>
                  </a:lnTo>
                  <a:lnTo>
                    <a:pt x="8386" y="1126"/>
                  </a:lnTo>
                  <a:lnTo>
                    <a:pt x="8383" y="1139"/>
                  </a:lnTo>
                  <a:lnTo>
                    <a:pt x="8378" y="1151"/>
                  </a:lnTo>
                  <a:lnTo>
                    <a:pt x="8372" y="1161"/>
                  </a:lnTo>
                  <a:lnTo>
                    <a:pt x="8366" y="1171"/>
                  </a:lnTo>
                  <a:lnTo>
                    <a:pt x="8361" y="1183"/>
                  </a:lnTo>
                  <a:lnTo>
                    <a:pt x="8358" y="1196"/>
                  </a:lnTo>
                  <a:lnTo>
                    <a:pt x="8352" y="1209"/>
                  </a:lnTo>
                  <a:lnTo>
                    <a:pt x="8347" y="1221"/>
                  </a:lnTo>
                  <a:lnTo>
                    <a:pt x="8342" y="1232"/>
                  </a:lnTo>
                  <a:lnTo>
                    <a:pt x="8340" y="1245"/>
                  </a:lnTo>
                  <a:lnTo>
                    <a:pt x="8336" y="1259"/>
                  </a:lnTo>
                  <a:lnTo>
                    <a:pt x="8335" y="1275"/>
                  </a:lnTo>
                  <a:lnTo>
                    <a:pt x="8335" y="1291"/>
                  </a:lnTo>
                  <a:lnTo>
                    <a:pt x="8336" y="1307"/>
                  </a:lnTo>
                  <a:lnTo>
                    <a:pt x="8338" y="1319"/>
                  </a:lnTo>
                  <a:lnTo>
                    <a:pt x="8338" y="1328"/>
                  </a:lnTo>
                  <a:lnTo>
                    <a:pt x="8338" y="1336"/>
                  </a:lnTo>
                  <a:lnTo>
                    <a:pt x="8339" y="1344"/>
                  </a:lnTo>
                  <a:lnTo>
                    <a:pt x="8340" y="1351"/>
                  </a:lnTo>
                  <a:lnTo>
                    <a:pt x="8341" y="1357"/>
                  </a:lnTo>
                  <a:lnTo>
                    <a:pt x="8344" y="1364"/>
                  </a:lnTo>
                  <a:lnTo>
                    <a:pt x="8346" y="1371"/>
                  </a:lnTo>
                  <a:lnTo>
                    <a:pt x="8347" y="1378"/>
                  </a:lnTo>
                  <a:lnTo>
                    <a:pt x="8348" y="1386"/>
                  </a:lnTo>
                  <a:lnTo>
                    <a:pt x="8348" y="1397"/>
                  </a:lnTo>
                  <a:lnTo>
                    <a:pt x="8348" y="1401"/>
                  </a:lnTo>
                  <a:lnTo>
                    <a:pt x="8347" y="1404"/>
                  </a:lnTo>
                  <a:lnTo>
                    <a:pt x="8346" y="1407"/>
                  </a:lnTo>
                  <a:lnTo>
                    <a:pt x="8345" y="1408"/>
                  </a:lnTo>
                  <a:lnTo>
                    <a:pt x="8341" y="1409"/>
                  </a:lnTo>
                  <a:lnTo>
                    <a:pt x="8336" y="1410"/>
                  </a:lnTo>
                  <a:lnTo>
                    <a:pt x="8334" y="1411"/>
                  </a:lnTo>
                  <a:lnTo>
                    <a:pt x="8332" y="1413"/>
                  </a:lnTo>
                  <a:lnTo>
                    <a:pt x="8330" y="1414"/>
                  </a:lnTo>
                  <a:lnTo>
                    <a:pt x="8330" y="1416"/>
                  </a:lnTo>
                  <a:lnTo>
                    <a:pt x="8332" y="1422"/>
                  </a:lnTo>
                  <a:lnTo>
                    <a:pt x="8338" y="1430"/>
                  </a:lnTo>
                  <a:lnTo>
                    <a:pt x="8346" y="1441"/>
                  </a:lnTo>
                  <a:lnTo>
                    <a:pt x="8357" y="1455"/>
                  </a:lnTo>
                  <a:lnTo>
                    <a:pt x="8367" y="1472"/>
                  </a:lnTo>
                  <a:lnTo>
                    <a:pt x="8376" y="1487"/>
                  </a:lnTo>
                  <a:lnTo>
                    <a:pt x="8379" y="1495"/>
                  </a:lnTo>
                  <a:lnTo>
                    <a:pt x="8382" y="1503"/>
                  </a:lnTo>
                  <a:lnTo>
                    <a:pt x="8383" y="1511"/>
                  </a:lnTo>
                  <a:lnTo>
                    <a:pt x="8384" y="1519"/>
                  </a:lnTo>
                  <a:lnTo>
                    <a:pt x="8384" y="1536"/>
                  </a:lnTo>
                  <a:lnTo>
                    <a:pt x="8384" y="1553"/>
                  </a:lnTo>
                  <a:lnTo>
                    <a:pt x="8382" y="1572"/>
                  </a:lnTo>
                  <a:lnTo>
                    <a:pt x="8377" y="1592"/>
                  </a:lnTo>
                  <a:lnTo>
                    <a:pt x="8374" y="1601"/>
                  </a:lnTo>
                  <a:lnTo>
                    <a:pt x="8371" y="1611"/>
                  </a:lnTo>
                  <a:lnTo>
                    <a:pt x="8368" y="1618"/>
                  </a:lnTo>
                  <a:lnTo>
                    <a:pt x="8365" y="1623"/>
                  </a:lnTo>
                  <a:lnTo>
                    <a:pt x="8361" y="1626"/>
                  </a:lnTo>
                  <a:lnTo>
                    <a:pt x="8358" y="1629"/>
                  </a:lnTo>
                  <a:lnTo>
                    <a:pt x="8353" y="1631"/>
                  </a:lnTo>
                  <a:lnTo>
                    <a:pt x="8349" y="1632"/>
                  </a:lnTo>
                  <a:lnTo>
                    <a:pt x="8339" y="1632"/>
                  </a:lnTo>
                  <a:lnTo>
                    <a:pt x="8327" y="1632"/>
                  </a:lnTo>
                  <a:lnTo>
                    <a:pt x="8313" y="1631"/>
                  </a:lnTo>
                  <a:lnTo>
                    <a:pt x="8300" y="1632"/>
                  </a:lnTo>
                  <a:lnTo>
                    <a:pt x="8292" y="1635"/>
                  </a:lnTo>
                  <a:lnTo>
                    <a:pt x="8286" y="1638"/>
                  </a:lnTo>
                  <a:lnTo>
                    <a:pt x="8283" y="1643"/>
                  </a:lnTo>
                  <a:lnTo>
                    <a:pt x="8279" y="1649"/>
                  </a:lnTo>
                  <a:lnTo>
                    <a:pt x="8275" y="1664"/>
                  </a:lnTo>
                  <a:lnTo>
                    <a:pt x="8272" y="1684"/>
                  </a:lnTo>
                  <a:lnTo>
                    <a:pt x="8269" y="1704"/>
                  </a:lnTo>
                  <a:lnTo>
                    <a:pt x="8264" y="1725"/>
                  </a:lnTo>
                  <a:lnTo>
                    <a:pt x="8257" y="1749"/>
                  </a:lnTo>
                  <a:lnTo>
                    <a:pt x="8251" y="1774"/>
                  </a:lnTo>
                  <a:lnTo>
                    <a:pt x="8245" y="1798"/>
                  </a:lnTo>
                  <a:lnTo>
                    <a:pt x="8241" y="1819"/>
                  </a:lnTo>
                  <a:lnTo>
                    <a:pt x="8239" y="1844"/>
                  </a:lnTo>
                  <a:lnTo>
                    <a:pt x="8237" y="1875"/>
                  </a:lnTo>
                  <a:lnTo>
                    <a:pt x="8234" y="1905"/>
                  </a:lnTo>
                  <a:lnTo>
                    <a:pt x="8234" y="1927"/>
                  </a:lnTo>
                  <a:lnTo>
                    <a:pt x="8235" y="1945"/>
                  </a:lnTo>
                  <a:lnTo>
                    <a:pt x="8239" y="1962"/>
                  </a:lnTo>
                  <a:lnTo>
                    <a:pt x="8244" y="1978"/>
                  </a:lnTo>
                  <a:lnTo>
                    <a:pt x="8247" y="1991"/>
                  </a:lnTo>
                  <a:lnTo>
                    <a:pt x="8252" y="2002"/>
                  </a:lnTo>
                  <a:lnTo>
                    <a:pt x="8257" y="2010"/>
                  </a:lnTo>
                  <a:lnTo>
                    <a:pt x="8258" y="2015"/>
                  </a:lnTo>
                  <a:lnTo>
                    <a:pt x="8259" y="2020"/>
                  </a:lnTo>
                  <a:lnTo>
                    <a:pt x="8259" y="2025"/>
                  </a:lnTo>
                  <a:lnTo>
                    <a:pt x="8259" y="2032"/>
                  </a:lnTo>
                  <a:lnTo>
                    <a:pt x="8256" y="2042"/>
                  </a:lnTo>
                  <a:lnTo>
                    <a:pt x="8253" y="2051"/>
                  </a:lnTo>
                  <a:lnTo>
                    <a:pt x="8251" y="2058"/>
                  </a:lnTo>
                  <a:lnTo>
                    <a:pt x="8248" y="2067"/>
                  </a:lnTo>
                  <a:lnTo>
                    <a:pt x="8247" y="2077"/>
                  </a:lnTo>
                  <a:lnTo>
                    <a:pt x="8246" y="2086"/>
                  </a:lnTo>
                  <a:lnTo>
                    <a:pt x="8242" y="2094"/>
                  </a:lnTo>
                  <a:lnTo>
                    <a:pt x="8238" y="2102"/>
                  </a:lnTo>
                  <a:lnTo>
                    <a:pt x="8232" y="2109"/>
                  </a:lnTo>
                  <a:lnTo>
                    <a:pt x="8229" y="2111"/>
                  </a:lnTo>
                  <a:lnTo>
                    <a:pt x="8229" y="2108"/>
                  </a:lnTo>
                  <a:lnTo>
                    <a:pt x="8229" y="2100"/>
                  </a:lnTo>
                  <a:lnTo>
                    <a:pt x="8228" y="2091"/>
                  </a:lnTo>
                  <a:lnTo>
                    <a:pt x="8226" y="2084"/>
                  </a:lnTo>
                  <a:lnTo>
                    <a:pt x="8223" y="2079"/>
                  </a:lnTo>
                  <a:lnTo>
                    <a:pt x="8220" y="2075"/>
                  </a:lnTo>
                  <a:lnTo>
                    <a:pt x="8214" y="2069"/>
                  </a:lnTo>
                  <a:lnTo>
                    <a:pt x="8208" y="2061"/>
                  </a:lnTo>
                  <a:lnTo>
                    <a:pt x="8203" y="2053"/>
                  </a:lnTo>
                  <a:lnTo>
                    <a:pt x="8198" y="2044"/>
                  </a:lnTo>
                  <a:lnTo>
                    <a:pt x="8194" y="2032"/>
                  </a:lnTo>
                  <a:lnTo>
                    <a:pt x="8188" y="2016"/>
                  </a:lnTo>
                  <a:lnTo>
                    <a:pt x="8182" y="2001"/>
                  </a:lnTo>
                  <a:lnTo>
                    <a:pt x="8177" y="1988"/>
                  </a:lnTo>
                  <a:lnTo>
                    <a:pt x="8174" y="1977"/>
                  </a:lnTo>
                  <a:lnTo>
                    <a:pt x="8169" y="1964"/>
                  </a:lnTo>
                  <a:lnTo>
                    <a:pt x="8164" y="1951"/>
                  </a:lnTo>
                  <a:lnTo>
                    <a:pt x="8159" y="1940"/>
                  </a:lnTo>
                  <a:lnTo>
                    <a:pt x="8157" y="1935"/>
                  </a:lnTo>
                  <a:lnTo>
                    <a:pt x="8155" y="1933"/>
                  </a:lnTo>
                  <a:lnTo>
                    <a:pt x="8153" y="1933"/>
                  </a:lnTo>
                  <a:lnTo>
                    <a:pt x="8151" y="1933"/>
                  </a:lnTo>
                  <a:lnTo>
                    <a:pt x="8146" y="1935"/>
                  </a:lnTo>
                  <a:lnTo>
                    <a:pt x="8140" y="1941"/>
                  </a:lnTo>
                  <a:lnTo>
                    <a:pt x="8125" y="1957"/>
                  </a:lnTo>
                  <a:lnTo>
                    <a:pt x="8109" y="1975"/>
                  </a:lnTo>
                  <a:lnTo>
                    <a:pt x="8094" y="1994"/>
                  </a:lnTo>
                  <a:lnTo>
                    <a:pt x="8081" y="2010"/>
                  </a:lnTo>
                  <a:lnTo>
                    <a:pt x="8065" y="2032"/>
                  </a:lnTo>
                  <a:lnTo>
                    <a:pt x="8049" y="2054"/>
                  </a:lnTo>
                  <a:lnTo>
                    <a:pt x="8032" y="2076"/>
                  </a:lnTo>
                  <a:lnTo>
                    <a:pt x="8019" y="2097"/>
                  </a:lnTo>
                  <a:lnTo>
                    <a:pt x="8008" y="2116"/>
                  </a:lnTo>
                  <a:lnTo>
                    <a:pt x="8001" y="2135"/>
                  </a:lnTo>
                  <a:lnTo>
                    <a:pt x="7995" y="2152"/>
                  </a:lnTo>
                  <a:lnTo>
                    <a:pt x="7988" y="2164"/>
                  </a:lnTo>
                  <a:lnTo>
                    <a:pt x="7977" y="2176"/>
                  </a:lnTo>
                  <a:lnTo>
                    <a:pt x="7963" y="2187"/>
                  </a:lnTo>
                  <a:lnTo>
                    <a:pt x="7955" y="2193"/>
                  </a:lnTo>
                  <a:lnTo>
                    <a:pt x="7946" y="2198"/>
                  </a:lnTo>
                  <a:lnTo>
                    <a:pt x="7939" y="2202"/>
                  </a:lnTo>
                  <a:lnTo>
                    <a:pt x="7933" y="2204"/>
                  </a:lnTo>
                  <a:lnTo>
                    <a:pt x="7927" y="2206"/>
                  </a:lnTo>
                  <a:lnTo>
                    <a:pt x="7922" y="2209"/>
                  </a:lnTo>
                  <a:lnTo>
                    <a:pt x="7917" y="2211"/>
                  </a:lnTo>
                  <a:lnTo>
                    <a:pt x="7912" y="2215"/>
                  </a:lnTo>
                  <a:lnTo>
                    <a:pt x="7908" y="2220"/>
                  </a:lnTo>
                  <a:lnTo>
                    <a:pt x="7905" y="2224"/>
                  </a:lnTo>
                  <a:lnTo>
                    <a:pt x="7903" y="2230"/>
                  </a:lnTo>
                  <a:lnTo>
                    <a:pt x="7900" y="2236"/>
                  </a:lnTo>
                  <a:lnTo>
                    <a:pt x="7897" y="2250"/>
                  </a:lnTo>
                  <a:lnTo>
                    <a:pt x="7893" y="2266"/>
                  </a:lnTo>
                  <a:lnTo>
                    <a:pt x="7891" y="2273"/>
                  </a:lnTo>
                  <a:lnTo>
                    <a:pt x="7887" y="2280"/>
                  </a:lnTo>
                  <a:lnTo>
                    <a:pt x="7883" y="2286"/>
                  </a:lnTo>
                  <a:lnTo>
                    <a:pt x="7879" y="2291"/>
                  </a:lnTo>
                  <a:lnTo>
                    <a:pt x="7867" y="2300"/>
                  </a:lnTo>
                  <a:lnTo>
                    <a:pt x="7851" y="2310"/>
                  </a:lnTo>
                  <a:lnTo>
                    <a:pt x="7832" y="2322"/>
                  </a:lnTo>
                  <a:lnTo>
                    <a:pt x="7815" y="2335"/>
                  </a:lnTo>
                  <a:lnTo>
                    <a:pt x="7794" y="2353"/>
                  </a:lnTo>
                  <a:lnTo>
                    <a:pt x="7771" y="2372"/>
                  </a:lnTo>
                  <a:lnTo>
                    <a:pt x="7748" y="2391"/>
                  </a:lnTo>
                  <a:lnTo>
                    <a:pt x="7730" y="2407"/>
                  </a:lnTo>
                  <a:lnTo>
                    <a:pt x="7724" y="2414"/>
                  </a:lnTo>
                  <a:lnTo>
                    <a:pt x="7718" y="2422"/>
                  </a:lnTo>
                  <a:lnTo>
                    <a:pt x="7715" y="2430"/>
                  </a:lnTo>
                  <a:lnTo>
                    <a:pt x="7712" y="2439"/>
                  </a:lnTo>
                  <a:lnTo>
                    <a:pt x="7708" y="2455"/>
                  </a:lnTo>
                  <a:lnTo>
                    <a:pt x="7704" y="2469"/>
                  </a:lnTo>
                  <a:lnTo>
                    <a:pt x="7699" y="2482"/>
                  </a:lnTo>
                  <a:lnTo>
                    <a:pt x="7693" y="2494"/>
                  </a:lnTo>
                  <a:lnTo>
                    <a:pt x="7691" y="2500"/>
                  </a:lnTo>
                  <a:lnTo>
                    <a:pt x="7691" y="2505"/>
                  </a:lnTo>
                  <a:lnTo>
                    <a:pt x="7691" y="2507"/>
                  </a:lnTo>
                  <a:lnTo>
                    <a:pt x="7692" y="2510"/>
                  </a:lnTo>
                  <a:lnTo>
                    <a:pt x="7693" y="2511"/>
                  </a:lnTo>
                  <a:lnTo>
                    <a:pt x="7694" y="2513"/>
                  </a:lnTo>
                  <a:lnTo>
                    <a:pt x="7699" y="2516"/>
                  </a:lnTo>
                  <a:lnTo>
                    <a:pt x="7702" y="2519"/>
                  </a:lnTo>
                  <a:lnTo>
                    <a:pt x="7704" y="2523"/>
                  </a:lnTo>
                  <a:lnTo>
                    <a:pt x="7705" y="2526"/>
                  </a:lnTo>
                  <a:lnTo>
                    <a:pt x="7708" y="2535"/>
                  </a:lnTo>
                  <a:lnTo>
                    <a:pt x="7710" y="2544"/>
                  </a:lnTo>
                  <a:lnTo>
                    <a:pt x="7715" y="2554"/>
                  </a:lnTo>
                  <a:lnTo>
                    <a:pt x="7721" y="2563"/>
                  </a:lnTo>
                  <a:lnTo>
                    <a:pt x="7729" y="2570"/>
                  </a:lnTo>
                  <a:lnTo>
                    <a:pt x="7740" y="2577"/>
                  </a:lnTo>
                  <a:lnTo>
                    <a:pt x="7753" y="2586"/>
                  </a:lnTo>
                  <a:lnTo>
                    <a:pt x="7769" y="2593"/>
                  </a:lnTo>
                  <a:lnTo>
                    <a:pt x="7785" y="2601"/>
                  </a:lnTo>
                  <a:lnTo>
                    <a:pt x="7799" y="2607"/>
                  </a:lnTo>
                  <a:lnTo>
                    <a:pt x="7804" y="2611"/>
                  </a:lnTo>
                  <a:lnTo>
                    <a:pt x="7807" y="2614"/>
                  </a:lnTo>
                  <a:lnTo>
                    <a:pt x="7809" y="2618"/>
                  </a:lnTo>
                  <a:lnTo>
                    <a:pt x="7810" y="2622"/>
                  </a:lnTo>
                  <a:lnTo>
                    <a:pt x="7811" y="2636"/>
                  </a:lnTo>
                  <a:lnTo>
                    <a:pt x="7810" y="2651"/>
                  </a:lnTo>
                  <a:lnTo>
                    <a:pt x="7810" y="2659"/>
                  </a:lnTo>
                  <a:lnTo>
                    <a:pt x="7811" y="2665"/>
                  </a:lnTo>
                  <a:lnTo>
                    <a:pt x="7812" y="2670"/>
                  </a:lnTo>
                  <a:lnTo>
                    <a:pt x="7815" y="2672"/>
                  </a:lnTo>
                  <a:lnTo>
                    <a:pt x="7818" y="2675"/>
                  </a:lnTo>
                  <a:lnTo>
                    <a:pt x="7822" y="2675"/>
                  </a:lnTo>
                  <a:lnTo>
                    <a:pt x="7826" y="2675"/>
                  </a:lnTo>
                  <a:lnTo>
                    <a:pt x="7832" y="2675"/>
                  </a:lnTo>
                  <a:lnTo>
                    <a:pt x="7837" y="2676"/>
                  </a:lnTo>
                  <a:lnTo>
                    <a:pt x="7841" y="2678"/>
                  </a:lnTo>
                  <a:lnTo>
                    <a:pt x="7843" y="2681"/>
                  </a:lnTo>
                  <a:lnTo>
                    <a:pt x="7844" y="2685"/>
                  </a:lnTo>
                  <a:lnTo>
                    <a:pt x="7845" y="2696"/>
                  </a:lnTo>
                  <a:lnTo>
                    <a:pt x="7847" y="2710"/>
                  </a:lnTo>
                  <a:lnTo>
                    <a:pt x="7849" y="2719"/>
                  </a:lnTo>
                  <a:lnTo>
                    <a:pt x="7851" y="2727"/>
                  </a:lnTo>
                  <a:lnTo>
                    <a:pt x="7855" y="2733"/>
                  </a:lnTo>
                  <a:lnTo>
                    <a:pt x="7857" y="2738"/>
                  </a:lnTo>
                  <a:lnTo>
                    <a:pt x="7859" y="2739"/>
                  </a:lnTo>
                  <a:lnTo>
                    <a:pt x="7862" y="2740"/>
                  </a:lnTo>
                  <a:lnTo>
                    <a:pt x="7867" y="2741"/>
                  </a:lnTo>
                  <a:lnTo>
                    <a:pt x="7870" y="2743"/>
                  </a:lnTo>
                  <a:lnTo>
                    <a:pt x="7881" y="2743"/>
                  </a:lnTo>
                  <a:lnTo>
                    <a:pt x="7888" y="2743"/>
                  </a:lnTo>
                  <a:lnTo>
                    <a:pt x="7897" y="2741"/>
                  </a:lnTo>
                  <a:lnTo>
                    <a:pt x="7910" y="2739"/>
                  </a:lnTo>
                  <a:lnTo>
                    <a:pt x="7922" y="2734"/>
                  </a:lnTo>
                  <a:lnTo>
                    <a:pt x="7931" y="2729"/>
                  </a:lnTo>
                  <a:lnTo>
                    <a:pt x="7938" y="2725"/>
                  </a:lnTo>
                  <a:lnTo>
                    <a:pt x="7943" y="2719"/>
                  </a:lnTo>
                  <a:lnTo>
                    <a:pt x="7945" y="2712"/>
                  </a:lnTo>
                  <a:lnTo>
                    <a:pt x="7948" y="2706"/>
                  </a:lnTo>
                  <a:lnTo>
                    <a:pt x="7949" y="2700"/>
                  </a:lnTo>
                  <a:lnTo>
                    <a:pt x="7952" y="2695"/>
                  </a:lnTo>
                  <a:lnTo>
                    <a:pt x="7956" y="2691"/>
                  </a:lnTo>
                  <a:lnTo>
                    <a:pt x="7961" y="2689"/>
                  </a:lnTo>
                  <a:lnTo>
                    <a:pt x="7970" y="2688"/>
                  </a:lnTo>
                  <a:lnTo>
                    <a:pt x="7976" y="2689"/>
                  </a:lnTo>
                  <a:lnTo>
                    <a:pt x="7977" y="2689"/>
                  </a:lnTo>
                  <a:lnTo>
                    <a:pt x="7980" y="2687"/>
                  </a:lnTo>
                  <a:lnTo>
                    <a:pt x="7981" y="2684"/>
                  </a:lnTo>
                  <a:lnTo>
                    <a:pt x="7982" y="2680"/>
                  </a:lnTo>
                  <a:lnTo>
                    <a:pt x="7983" y="2670"/>
                  </a:lnTo>
                  <a:lnTo>
                    <a:pt x="7983" y="2661"/>
                  </a:lnTo>
                  <a:lnTo>
                    <a:pt x="7982" y="2652"/>
                  </a:lnTo>
                  <a:lnTo>
                    <a:pt x="7979" y="2644"/>
                  </a:lnTo>
                  <a:lnTo>
                    <a:pt x="7974" y="2632"/>
                  </a:lnTo>
                  <a:lnTo>
                    <a:pt x="7970" y="2622"/>
                  </a:lnTo>
                  <a:lnTo>
                    <a:pt x="7970" y="2620"/>
                  </a:lnTo>
                  <a:lnTo>
                    <a:pt x="7970" y="2620"/>
                  </a:lnTo>
                  <a:lnTo>
                    <a:pt x="7971" y="2619"/>
                  </a:lnTo>
                  <a:lnTo>
                    <a:pt x="7973" y="2619"/>
                  </a:lnTo>
                  <a:lnTo>
                    <a:pt x="7975" y="2620"/>
                  </a:lnTo>
                  <a:lnTo>
                    <a:pt x="7979" y="2622"/>
                  </a:lnTo>
                  <a:lnTo>
                    <a:pt x="7994" y="2628"/>
                  </a:lnTo>
                  <a:lnTo>
                    <a:pt x="8012" y="2634"/>
                  </a:lnTo>
                  <a:lnTo>
                    <a:pt x="8021" y="2640"/>
                  </a:lnTo>
                  <a:lnTo>
                    <a:pt x="8030" y="2644"/>
                  </a:lnTo>
                  <a:lnTo>
                    <a:pt x="8032" y="2646"/>
                  </a:lnTo>
                  <a:lnTo>
                    <a:pt x="8034" y="2649"/>
                  </a:lnTo>
                  <a:lnTo>
                    <a:pt x="8036" y="2651"/>
                  </a:lnTo>
                  <a:lnTo>
                    <a:pt x="8036" y="2655"/>
                  </a:lnTo>
                  <a:lnTo>
                    <a:pt x="8034" y="2663"/>
                  </a:lnTo>
                  <a:lnTo>
                    <a:pt x="8034" y="2674"/>
                  </a:lnTo>
                  <a:lnTo>
                    <a:pt x="8036" y="2677"/>
                  </a:lnTo>
                  <a:lnTo>
                    <a:pt x="8038" y="2681"/>
                  </a:lnTo>
                  <a:lnTo>
                    <a:pt x="8040" y="2683"/>
                  </a:lnTo>
                  <a:lnTo>
                    <a:pt x="8043" y="2684"/>
                  </a:lnTo>
                  <a:lnTo>
                    <a:pt x="8045" y="2683"/>
                  </a:lnTo>
                  <a:lnTo>
                    <a:pt x="8049" y="2682"/>
                  </a:lnTo>
                  <a:lnTo>
                    <a:pt x="8051" y="2680"/>
                  </a:lnTo>
                  <a:lnTo>
                    <a:pt x="8055" y="2677"/>
                  </a:lnTo>
                  <a:lnTo>
                    <a:pt x="8057" y="2675"/>
                  </a:lnTo>
                  <a:lnTo>
                    <a:pt x="8059" y="2674"/>
                  </a:lnTo>
                  <a:lnTo>
                    <a:pt x="8062" y="2674"/>
                  </a:lnTo>
                  <a:lnTo>
                    <a:pt x="8064" y="2674"/>
                  </a:lnTo>
                  <a:lnTo>
                    <a:pt x="8067" y="2676"/>
                  </a:lnTo>
                  <a:lnTo>
                    <a:pt x="8068" y="2678"/>
                  </a:lnTo>
                  <a:lnTo>
                    <a:pt x="8069" y="2682"/>
                  </a:lnTo>
                  <a:lnTo>
                    <a:pt x="8069" y="2685"/>
                  </a:lnTo>
                  <a:lnTo>
                    <a:pt x="8071" y="2691"/>
                  </a:lnTo>
                  <a:lnTo>
                    <a:pt x="8075" y="2697"/>
                  </a:lnTo>
                  <a:lnTo>
                    <a:pt x="8076" y="2699"/>
                  </a:lnTo>
                  <a:lnTo>
                    <a:pt x="8075" y="2700"/>
                  </a:lnTo>
                  <a:lnTo>
                    <a:pt x="8072" y="2701"/>
                  </a:lnTo>
                  <a:lnTo>
                    <a:pt x="8070" y="2702"/>
                  </a:lnTo>
                  <a:lnTo>
                    <a:pt x="8063" y="2704"/>
                  </a:lnTo>
                  <a:lnTo>
                    <a:pt x="8059" y="2707"/>
                  </a:lnTo>
                  <a:lnTo>
                    <a:pt x="8058" y="2712"/>
                  </a:lnTo>
                  <a:lnTo>
                    <a:pt x="8058" y="2719"/>
                  </a:lnTo>
                  <a:lnTo>
                    <a:pt x="8059" y="2733"/>
                  </a:lnTo>
                  <a:lnTo>
                    <a:pt x="8061" y="2748"/>
                  </a:lnTo>
                  <a:lnTo>
                    <a:pt x="8059" y="2750"/>
                  </a:lnTo>
                  <a:lnTo>
                    <a:pt x="8059" y="2752"/>
                  </a:lnTo>
                  <a:lnTo>
                    <a:pt x="8057" y="2754"/>
                  </a:lnTo>
                  <a:lnTo>
                    <a:pt x="8056" y="2756"/>
                  </a:lnTo>
                  <a:lnTo>
                    <a:pt x="8050" y="2758"/>
                  </a:lnTo>
                  <a:lnTo>
                    <a:pt x="8043" y="2759"/>
                  </a:lnTo>
                  <a:lnTo>
                    <a:pt x="8026" y="2760"/>
                  </a:lnTo>
                  <a:lnTo>
                    <a:pt x="8011" y="2762"/>
                  </a:lnTo>
                  <a:lnTo>
                    <a:pt x="8002" y="2762"/>
                  </a:lnTo>
                  <a:lnTo>
                    <a:pt x="7996" y="2764"/>
                  </a:lnTo>
                  <a:lnTo>
                    <a:pt x="7990" y="2766"/>
                  </a:lnTo>
                  <a:lnTo>
                    <a:pt x="7985" y="2769"/>
                  </a:lnTo>
                  <a:lnTo>
                    <a:pt x="7981" y="2772"/>
                  </a:lnTo>
                  <a:lnTo>
                    <a:pt x="7977" y="2777"/>
                  </a:lnTo>
                  <a:lnTo>
                    <a:pt x="7974" y="2782"/>
                  </a:lnTo>
                  <a:lnTo>
                    <a:pt x="7973" y="2788"/>
                  </a:lnTo>
                  <a:lnTo>
                    <a:pt x="7971" y="2794"/>
                  </a:lnTo>
                  <a:lnTo>
                    <a:pt x="7969" y="2797"/>
                  </a:lnTo>
                  <a:lnTo>
                    <a:pt x="7968" y="2801"/>
                  </a:lnTo>
                  <a:lnTo>
                    <a:pt x="7966" y="2803"/>
                  </a:lnTo>
                  <a:lnTo>
                    <a:pt x="7962" y="2806"/>
                  </a:lnTo>
                  <a:lnTo>
                    <a:pt x="7958" y="2807"/>
                  </a:lnTo>
                  <a:lnTo>
                    <a:pt x="7955" y="2808"/>
                  </a:lnTo>
                  <a:lnTo>
                    <a:pt x="7949" y="2808"/>
                  </a:lnTo>
                  <a:lnTo>
                    <a:pt x="7933" y="2808"/>
                  </a:lnTo>
                  <a:lnTo>
                    <a:pt x="7917" y="2808"/>
                  </a:lnTo>
                  <a:lnTo>
                    <a:pt x="7912" y="2809"/>
                  </a:lnTo>
                  <a:lnTo>
                    <a:pt x="7907" y="2810"/>
                  </a:lnTo>
                  <a:lnTo>
                    <a:pt x="7905" y="2814"/>
                  </a:lnTo>
                  <a:lnTo>
                    <a:pt x="7901" y="2817"/>
                  </a:lnTo>
                  <a:lnTo>
                    <a:pt x="7900" y="2821"/>
                  </a:lnTo>
                  <a:lnTo>
                    <a:pt x="7899" y="2826"/>
                  </a:lnTo>
                  <a:lnTo>
                    <a:pt x="7899" y="2832"/>
                  </a:lnTo>
                  <a:lnTo>
                    <a:pt x="7899" y="2839"/>
                  </a:lnTo>
                  <a:lnTo>
                    <a:pt x="7901" y="2853"/>
                  </a:lnTo>
                  <a:lnTo>
                    <a:pt x="7905" y="2870"/>
                  </a:lnTo>
                  <a:lnTo>
                    <a:pt x="7908" y="2878"/>
                  </a:lnTo>
                  <a:lnTo>
                    <a:pt x="7911" y="2885"/>
                  </a:lnTo>
                  <a:lnTo>
                    <a:pt x="7916" y="2891"/>
                  </a:lnTo>
                  <a:lnTo>
                    <a:pt x="7920" y="2897"/>
                  </a:lnTo>
                  <a:lnTo>
                    <a:pt x="7930" y="2909"/>
                  </a:lnTo>
                  <a:lnTo>
                    <a:pt x="7941" y="2922"/>
                  </a:lnTo>
                  <a:lnTo>
                    <a:pt x="7949" y="2932"/>
                  </a:lnTo>
                  <a:lnTo>
                    <a:pt x="7952" y="2936"/>
                  </a:lnTo>
                  <a:lnTo>
                    <a:pt x="7952" y="2943"/>
                  </a:lnTo>
                  <a:lnTo>
                    <a:pt x="7952" y="2955"/>
                  </a:lnTo>
                  <a:lnTo>
                    <a:pt x="7952" y="2965"/>
                  </a:lnTo>
                  <a:lnTo>
                    <a:pt x="7952" y="2975"/>
                  </a:lnTo>
                  <a:lnTo>
                    <a:pt x="7952" y="2985"/>
                  </a:lnTo>
                  <a:lnTo>
                    <a:pt x="7952" y="2995"/>
                  </a:lnTo>
                  <a:lnTo>
                    <a:pt x="7952" y="3002"/>
                  </a:lnTo>
                  <a:lnTo>
                    <a:pt x="7950" y="3006"/>
                  </a:lnTo>
                  <a:lnTo>
                    <a:pt x="7946" y="3011"/>
                  </a:lnTo>
                  <a:lnTo>
                    <a:pt x="7943" y="3015"/>
                  </a:lnTo>
                  <a:lnTo>
                    <a:pt x="7932" y="3018"/>
                  </a:lnTo>
                  <a:lnTo>
                    <a:pt x="7923" y="3021"/>
                  </a:lnTo>
                  <a:lnTo>
                    <a:pt x="7908" y="3023"/>
                  </a:lnTo>
                  <a:lnTo>
                    <a:pt x="7892" y="3027"/>
                  </a:lnTo>
                  <a:lnTo>
                    <a:pt x="7883" y="3029"/>
                  </a:lnTo>
                  <a:lnTo>
                    <a:pt x="7876" y="3031"/>
                  </a:lnTo>
                  <a:lnTo>
                    <a:pt x="7870" y="3034"/>
                  </a:lnTo>
                  <a:lnTo>
                    <a:pt x="7867" y="3037"/>
                  </a:lnTo>
                  <a:lnTo>
                    <a:pt x="7866" y="3042"/>
                  </a:lnTo>
                  <a:lnTo>
                    <a:pt x="7864" y="3048"/>
                  </a:lnTo>
                  <a:lnTo>
                    <a:pt x="7864" y="3055"/>
                  </a:lnTo>
                  <a:lnTo>
                    <a:pt x="7864" y="3062"/>
                  </a:lnTo>
                  <a:lnTo>
                    <a:pt x="7868" y="3080"/>
                  </a:lnTo>
                  <a:lnTo>
                    <a:pt x="7873" y="3097"/>
                  </a:lnTo>
                  <a:lnTo>
                    <a:pt x="7878" y="3115"/>
                  </a:lnTo>
                  <a:lnTo>
                    <a:pt x="7881" y="3135"/>
                  </a:lnTo>
                  <a:lnTo>
                    <a:pt x="7882" y="3155"/>
                  </a:lnTo>
                  <a:lnTo>
                    <a:pt x="7882" y="3173"/>
                  </a:lnTo>
                  <a:lnTo>
                    <a:pt x="7881" y="3180"/>
                  </a:lnTo>
                  <a:lnTo>
                    <a:pt x="7879" y="3186"/>
                  </a:lnTo>
                  <a:lnTo>
                    <a:pt x="7875" y="3189"/>
                  </a:lnTo>
                  <a:lnTo>
                    <a:pt x="7872" y="3192"/>
                  </a:lnTo>
                  <a:lnTo>
                    <a:pt x="7868" y="3194"/>
                  </a:lnTo>
                  <a:lnTo>
                    <a:pt x="7863" y="3194"/>
                  </a:lnTo>
                  <a:lnTo>
                    <a:pt x="7859" y="3194"/>
                  </a:lnTo>
                  <a:lnTo>
                    <a:pt x="7853" y="3193"/>
                  </a:lnTo>
                  <a:lnTo>
                    <a:pt x="7843" y="3191"/>
                  </a:lnTo>
                  <a:lnTo>
                    <a:pt x="7832" y="3189"/>
                  </a:lnTo>
                  <a:lnTo>
                    <a:pt x="7822" y="3187"/>
                  </a:lnTo>
                  <a:lnTo>
                    <a:pt x="7811" y="3184"/>
                  </a:lnTo>
                  <a:lnTo>
                    <a:pt x="7807" y="3181"/>
                  </a:lnTo>
                  <a:lnTo>
                    <a:pt x="7803" y="3176"/>
                  </a:lnTo>
                  <a:lnTo>
                    <a:pt x="7799" y="3172"/>
                  </a:lnTo>
                  <a:lnTo>
                    <a:pt x="7796" y="3166"/>
                  </a:lnTo>
                  <a:lnTo>
                    <a:pt x="7791" y="3154"/>
                  </a:lnTo>
                  <a:lnTo>
                    <a:pt x="7786" y="3141"/>
                  </a:lnTo>
                  <a:lnTo>
                    <a:pt x="7784" y="3135"/>
                  </a:lnTo>
                  <a:lnTo>
                    <a:pt x="7781" y="3130"/>
                  </a:lnTo>
                  <a:lnTo>
                    <a:pt x="7776" y="3125"/>
                  </a:lnTo>
                  <a:lnTo>
                    <a:pt x="7772" y="3123"/>
                  </a:lnTo>
                  <a:lnTo>
                    <a:pt x="7767" y="3121"/>
                  </a:lnTo>
                  <a:lnTo>
                    <a:pt x="7761" y="3121"/>
                  </a:lnTo>
                  <a:lnTo>
                    <a:pt x="7756" y="3122"/>
                  </a:lnTo>
                  <a:lnTo>
                    <a:pt x="7752" y="3124"/>
                  </a:lnTo>
                  <a:lnTo>
                    <a:pt x="7748" y="3128"/>
                  </a:lnTo>
                  <a:lnTo>
                    <a:pt x="7744" y="3132"/>
                  </a:lnTo>
                  <a:lnTo>
                    <a:pt x="7742" y="3137"/>
                  </a:lnTo>
                  <a:lnTo>
                    <a:pt x="7741" y="3142"/>
                  </a:lnTo>
                  <a:lnTo>
                    <a:pt x="7738" y="3154"/>
                  </a:lnTo>
                  <a:lnTo>
                    <a:pt x="7737" y="3164"/>
                  </a:lnTo>
                  <a:lnTo>
                    <a:pt x="7736" y="3169"/>
                  </a:lnTo>
                  <a:lnTo>
                    <a:pt x="7734" y="3173"/>
                  </a:lnTo>
                  <a:lnTo>
                    <a:pt x="7731" y="3174"/>
                  </a:lnTo>
                  <a:lnTo>
                    <a:pt x="7729" y="3175"/>
                  </a:lnTo>
                  <a:lnTo>
                    <a:pt x="7722" y="3173"/>
                  </a:lnTo>
                  <a:lnTo>
                    <a:pt x="7713" y="3168"/>
                  </a:lnTo>
                  <a:lnTo>
                    <a:pt x="7705" y="3162"/>
                  </a:lnTo>
                  <a:lnTo>
                    <a:pt x="7696" y="3157"/>
                  </a:lnTo>
                  <a:lnTo>
                    <a:pt x="7685" y="3153"/>
                  </a:lnTo>
                  <a:lnTo>
                    <a:pt x="7673" y="3147"/>
                  </a:lnTo>
                  <a:lnTo>
                    <a:pt x="7666" y="3143"/>
                  </a:lnTo>
                  <a:lnTo>
                    <a:pt x="7660" y="3138"/>
                  </a:lnTo>
                  <a:lnTo>
                    <a:pt x="7654" y="3132"/>
                  </a:lnTo>
                  <a:lnTo>
                    <a:pt x="7649" y="3126"/>
                  </a:lnTo>
                  <a:lnTo>
                    <a:pt x="7640" y="3115"/>
                  </a:lnTo>
                  <a:lnTo>
                    <a:pt x="7633" y="3104"/>
                  </a:lnTo>
                  <a:lnTo>
                    <a:pt x="7629" y="3099"/>
                  </a:lnTo>
                  <a:lnTo>
                    <a:pt x="7627" y="3097"/>
                  </a:lnTo>
                  <a:lnTo>
                    <a:pt x="7626" y="3096"/>
                  </a:lnTo>
                  <a:lnTo>
                    <a:pt x="7623" y="3094"/>
                  </a:lnTo>
                  <a:lnTo>
                    <a:pt x="7617" y="3096"/>
                  </a:lnTo>
                  <a:lnTo>
                    <a:pt x="7608" y="3098"/>
                  </a:lnTo>
                  <a:lnTo>
                    <a:pt x="7598" y="3099"/>
                  </a:lnTo>
                  <a:lnTo>
                    <a:pt x="7589" y="3098"/>
                  </a:lnTo>
                  <a:lnTo>
                    <a:pt x="7580" y="3097"/>
                  </a:lnTo>
                  <a:lnTo>
                    <a:pt x="7572" y="3098"/>
                  </a:lnTo>
                  <a:lnTo>
                    <a:pt x="7568" y="3099"/>
                  </a:lnTo>
                  <a:lnTo>
                    <a:pt x="7567" y="3101"/>
                  </a:lnTo>
                  <a:lnTo>
                    <a:pt x="7567" y="3105"/>
                  </a:lnTo>
                  <a:lnTo>
                    <a:pt x="7568" y="3109"/>
                  </a:lnTo>
                  <a:lnTo>
                    <a:pt x="7573" y="3116"/>
                  </a:lnTo>
                  <a:lnTo>
                    <a:pt x="7580" y="3123"/>
                  </a:lnTo>
                  <a:lnTo>
                    <a:pt x="7583" y="3128"/>
                  </a:lnTo>
                  <a:lnTo>
                    <a:pt x="7584" y="3132"/>
                  </a:lnTo>
                  <a:lnTo>
                    <a:pt x="7585" y="3138"/>
                  </a:lnTo>
                  <a:lnTo>
                    <a:pt x="7585" y="3144"/>
                  </a:lnTo>
                  <a:lnTo>
                    <a:pt x="7585" y="3157"/>
                  </a:lnTo>
                  <a:lnTo>
                    <a:pt x="7584" y="3168"/>
                  </a:lnTo>
                  <a:lnTo>
                    <a:pt x="7584" y="3173"/>
                  </a:lnTo>
                  <a:lnTo>
                    <a:pt x="7582" y="3178"/>
                  </a:lnTo>
                  <a:lnTo>
                    <a:pt x="7579" y="3182"/>
                  </a:lnTo>
                  <a:lnTo>
                    <a:pt x="7576" y="3187"/>
                  </a:lnTo>
                  <a:lnTo>
                    <a:pt x="7567" y="3197"/>
                  </a:lnTo>
                  <a:lnTo>
                    <a:pt x="7559" y="3203"/>
                  </a:lnTo>
                  <a:lnTo>
                    <a:pt x="7552" y="3208"/>
                  </a:lnTo>
                  <a:lnTo>
                    <a:pt x="7546" y="3214"/>
                  </a:lnTo>
                  <a:lnTo>
                    <a:pt x="7545" y="3218"/>
                  </a:lnTo>
                  <a:lnTo>
                    <a:pt x="7545" y="3222"/>
                  </a:lnTo>
                  <a:lnTo>
                    <a:pt x="7547" y="3225"/>
                  </a:lnTo>
                  <a:lnTo>
                    <a:pt x="7549" y="3230"/>
                  </a:lnTo>
                  <a:lnTo>
                    <a:pt x="7559" y="3236"/>
                  </a:lnTo>
                  <a:lnTo>
                    <a:pt x="7567" y="3239"/>
                  </a:lnTo>
                  <a:lnTo>
                    <a:pt x="7576" y="3242"/>
                  </a:lnTo>
                  <a:lnTo>
                    <a:pt x="7582" y="3243"/>
                  </a:lnTo>
                  <a:lnTo>
                    <a:pt x="7589" y="3241"/>
                  </a:lnTo>
                  <a:lnTo>
                    <a:pt x="7598" y="3236"/>
                  </a:lnTo>
                  <a:lnTo>
                    <a:pt x="7608" y="3231"/>
                  </a:lnTo>
                  <a:lnTo>
                    <a:pt x="7615" y="3226"/>
                  </a:lnTo>
                  <a:lnTo>
                    <a:pt x="7618" y="3225"/>
                  </a:lnTo>
                  <a:lnTo>
                    <a:pt x="7622" y="3224"/>
                  </a:lnTo>
                  <a:lnTo>
                    <a:pt x="7626" y="3224"/>
                  </a:lnTo>
                  <a:lnTo>
                    <a:pt x="7629" y="3225"/>
                  </a:lnTo>
                  <a:lnTo>
                    <a:pt x="7633" y="3227"/>
                  </a:lnTo>
                  <a:lnTo>
                    <a:pt x="7636" y="3231"/>
                  </a:lnTo>
                  <a:lnTo>
                    <a:pt x="7640" y="3237"/>
                  </a:lnTo>
                  <a:lnTo>
                    <a:pt x="7643" y="3244"/>
                  </a:lnTo>
                  <a:lnTo>
                    <a:pt x="7646" y="3252"/>
                  </a:lnTo>
                  <a:lnTo>
                    <a:pt x="7647" y="3260"/>
                  </a:lnTo>
                  <a:lnTo>
                    <a:pt x="7647" y="3267"/>
                  </a:lnTo>
                  <a:lnTo>
                    <a:pt x="7647" y="3273"/>
                  </a:lnTo>
                  <a:lnTo>
                    <a:pt x="7647" y="3282"/>
                  </a:lnTo>
                  <a:lnTo>
                    <a:pt x="7649" y="3290"/>
                  </a:lnTo>
                  <a:lnTo>
                    <a:pt x="7654" y="3299"/>
                  </a:lnTo>
                  <a:lnTo>
                    <a:pt x="7661" y="3306"/>
                  </a:lnTo>
                  <a:lnTo>
                    <a:pt x="7672" y="3315"/>
                  </a:lnTo>
                  <a:lnTo>
                    <a:pt x="7685" y="3326"/>
                  </a:lnTo>
                  <a:lnTo>
                    <a:pt x="7691" y="3331"/>
                  </a:lnTo>
                  <a:lnTo>
                    <a:pt x="7697" y="3336"/>
                  </a:lnTo>
                  <a:lnTo>
                    <a:pt x="7700" y="3340"/>
                  </a:lnTo>
                  <a:lnTo>
                    <a:pt x="7704" y="3346"/>
                  </a:lnTo>
                  <a:lnTo>
                    <a:pt x="7706" y="3351"/>
                  </a:lnTo>
                  <a:lnTo>
                    <a:pt x="7708" y="3357"/>
                  </a:lnTo>
                  <a:lnTo>
                    <a:pt x="7709" y="3363"/>
                  </a:lnTo>
                  <a:lnTo>
                    <a:pt x="7709" y="3369"/>
                  </a:lnTo>
                  <a:lnTo>
                    <a:pt x="7709" y="3375"/>
                  </a:lnTo>
                  <a:lnTo>
                    <a:pt x="7710" y="3381"/>
                  </a:lnTo>
                  <a:lnTo>
                    <a:pt x="7711" y="3386"/>
                  </a:lnTo>
                  <a:lnTo>
                    <a:pt x="7713" y="3390"/>
                  </a:lnTo>
                  <a:lnTo>
                    <a:pt x="7718" y="3396"/>
                  </a:lnTo>
                  <a:lnTo>
                    <a:pt x="7725" y="3402"/>
                  </a:lnTo>
                  <a:lnTo>
                    <a:pt x="7729" y="3406"/>
                  </a:lnTo>
                  <a:lnTo>
                    <a:pt x="7733" y="3408"/>
                  </a:lnTo>
                  <a:lnTo>
                    <a:pt x="7734" y="3412"/>
                  </a:lnTo>
                  <a:lnTo>
                    <a:pt x="7736" y="3416"/>
                  </a:lnTo>
                  <a:lnTo>
                    <a:pt x="7737" y="3425"/>
                  </a:lnTo>
                  <a:lnTo>
                    <a:pt x="7736" y="3435"/>
                  </a:lnTo>
                  <a:lnTo>
                    <a:pt x="7735" y="3441"/>
                  </a:lnTo>
                  <a:lnTo>
                    <a:pt x="7733" y="3446"/>
                  </a:lnTo>
                  <a:lnTo>
                    <a:pt x="7730" y="3450"/>
                  </a:lnTo>
                  <a:lnTo>
                    <a:pt x="7727" y="3454"/>
                  </a:lnTo>
                  <a:lnTo>
                    <a:pt x="7719" y="3462"/>
                  </a:lnTo>
                  <a:lnTo>
                    <a:pt x="7712" y="3469"/>
                  </a:lnTo>
                  <a:lnTo>
                    <a:pt x="7710" y="3474"/>
                  </a:lnTo>
                  <a:lnTo>
                    <a:pt x="7709" y="3478"/>
                  </a:lnTo>
                  <a:lnTo>
                    <a:pt x="7708" y="3483"/>
                  </a:lnTo>
                  <a:lnTo>
                    <a:pt x="7706" y="3489"/>
                  </a:lnTo>
                  <a:lnTo>
                    <a:pt x="7705" y="3502"/>
                  </a:lnTo>
                  <a:lnTo>
                    <a:pt x="7705" y="3513"/>
                  </a:lnTo>
                  <a:lnTo>
                    <a:pt x="7708" y="3527"/>
                  </a:lnTo>
                  <a:lnTo>
                    <a:pt x="7709" y="3544"/>
                  </a:lnTo>
                  <a:lnTo>
                    <a:pt x="7710" y="3560"/>
                  </a:lnTo>
                  <a:lnTo>
                    <a:pt x="7709" y="3573"/>
                  </a:lnTo>
                  <a:lnTo>
                    <a:pt x="7706" y="3586"/>
                  </a:lnTo>
                  <a:lnTo>
                    <a:pt x="7706" y="3601"/>
                  </a:lnTo>
                  <a:lnTo>
                    <a:pt x="7706" y="3608"/>
                  </a:lnTo>
                  <a:lnTo>
                    <a:pt x="7708" y="3614"/>
                  </a:lnTo>
                  <a:lnTo>
                    <a:pt x="7710" y="3619"/>
                  </a:lnTo>
                  <a:lnTo>
                    <a:pt x="7712" y="3622"/>
                  </a:lnTo>
                  <a:lnTo>
                    <a:pt x="7718" y="3627"/>
                  </a:lnTo>
                  <a:lnTo>
                    <a:pt x="7723" y="3632"/>
                  </a:lnTo>
                  <a:lnTo>
                    <a:pt x="7725" y="3635"/>
                  </a:lnTo>
                  <a:lnTo>
                    <a:pt x="7727" y="3638"/>
                  </a:lnTo>
                  <a:lnTo>
                    <a:pt x="7727" y="3641"/>
                  </a:lnTo>
                  <a:lnTo>
                    <a:pt x="7727" y="3643"/>
                  </a:lnTo>
                  <a:lnTo>
                    <a:pt x="7723" y="3648"/>
                  </a:lnTo>
                  <a:lnTo>
                    <a:pt x="7722" y="3652"/>
                  </a:lnTo>
                  <a:lnTo>
                    <a:pt x="7722" y="3654"/>
                  </a:lnTo>
                  <a:lnTo>
                    <a:pt x="7723" y="3655"/>
                  </a:lnTo>
                  <a:lnTo>
                    <a:pt x="7724" y="3655"/>
                  </a:lnTo>
                  <a:lnTo>
                    <a:pt x="7727" y="3657"/>
                  </a:lnTo>
                  <a:lnTo>
                    <a:pt x="7729" y="3657"/>
                  </a:lnTo>
                  <a:lnTo>
                    <a:pt x="7731" y="3658"/>
                  </a:lnTo>
                  <a:lnTo>
                    <a:pt x="7731" y="3659"/>
                  </a:lnTo>
                  <a:lnTo>
                    <a:pt x="7733" y="3661"/>
                  </a:lnTo>
                  <a:lnTo>
                    <a:pt x="7731" y="3666"/>
                  </a:lnTo>
                  <a:lnTo>
                    <a:pt x="7730" y="3674"/>
                  </a:lnTo>
                  <a:lnTo>
                    <a:pt x="7729" y="3678"/>
                  </a:lnTo>
                  <a:lnTo>
                    <a:pt x="7729" y="3683"/>
                  </a:lnTo>
                  <a:lnTo>
                    <a:pt x="7729" y="3689"/>
                  </a:lnTo>
                  <a:lnTo>
                    <a:pt x="7730" y="3693"/>
                  </a:lnTo>
                  <a:lnTo>
                    <a:pt x="7733" y="3699"/>
                  </a:lnTo>
                  <a:lnTo>
                    <a:pt x="7735" y="3705"/>
                  </a:lnTo>
                  <a:lnTo>
                    <a:pt x="7738" y="3711"/>
                  </a:lnTo>
                  <a:lnTo>
                    <a:pt x="7743" y="3718"/>
                  </a:lnTo>
                  <a:lnTo>
                    <a:pt x="7754" y="3731"/>
                  </a:lnTo>
                  <a:lnTo>
                    <a:pt x="7766" y="3742"/>
                  </a:lnTo>
                  <a:lnTo>
                    <a:pt x="7778" y="3752"/>
                  </a:lnTo>
                  <a:lnTo>
                    <a:pt x="7790" y="3758"/>
                  </a:lnTo>
                  <a:lnTo>
                    <a:pt x="7794" y="3761"/>
                  </a:lnTo>
                  <a:lnTo>
                    <a:pt x="7798" y="3766"/>
                  </a:lnTo>
                  <a:lnTo>
                    <a:pt x="7800" y="3769"/>
                  </a:lnTo>
                  <a:lnTo>
                    <a:pt x="7801" y="3774"/>
                  </a:lnTo>
                  <a:lnTo>
                    <a:pt x="7801" y="3786"/>
                  </a:lnTo>
                  <a:lnTo>
                    <a:pt x="7801" y="3798"/>
                  </a:lnTo>
                  <a:lnTo>
                    <a:pt x="7800" y="3811"/>
                  </a:lnTo>
                  <a:lnTo>
                    <a:pt x="7801" y="3827"/>
                  </a:lnTo>
                  <a:lnTo>
                    <a:pt x="7803" y="3835"/>
                  </a:lnTo>
                  <a:lnTo>
                    <a:pt x="7804" y="3842"/>
                  </a:lnTo>
                  <a:lnTo>
                    <a:pt x="7806" y="3849"/>
                  </a:lnTo>
                  <a:lnTo>
                    <a:pt x="7810" y="3855"/>
                  </a:lnTo>
                  <a:lnTo>
                    <a:pt x="7815" y="3860"/>
                  </a:lnTo>
                  <a:lnTo>
                    <a:pt x="7820" y="3863"/>
                  </a:lnTo>
                  <a:lnTo>
                    <a:pt x="7826" y="3866"/>
                  </a:lnTo>
                  <a:lnTo>
                    <a:pt x="7831" y="3868"/>
                  </a:lnTo>
                  <a:lnTo>
                    <a:pt x="7837" y="3868"/>
                  </a:lnTo>
                  <a:lnTo>
                    <a:pt x="7843" y="3868"/>
                  </a:lnTo>
                  <a:lnTo>
                    <a:pt x="7848" y="3867"/>
                  </a:lnTo>
                  <a:lnTo>
                    <a:pt x="7851" y="3866"/>
                  </a:lnTo>
                  <a:lnTo>
                    <a:pt x="7862" y="3857"/>
                  </a:lnTo>
                  <a:lnTo>
                    <a:pt x="7880" y="3846"/>
                  </a:lnTo>
                  <a:lnTo>
                    <a:pt x="7900" y="3830"/>
                  </a:lnTo>
                  <a:lnTo>
                    <a:pt x="7920" y="3815"/>
                  </a:lnTo>
                  <a:lnTo>
                    <a:pt x="7939" y="3797"/>
                  </a:lnTo>
                  <a:lnTo>
                    <a:pt x="7961" y="3775"/>
                  </a:lnTo>
                  <a:lnTo>
                    <a:pt x="7981" y="3754"/>
                  </a:lnTo>
                  <a:lnTo>
                    <a:pt x="7996" y="3739"/>
                  </a:lnTo>
                  <a:lnTo>
                    <a:pt x="8009" y="3728"/>
                  </a:lnTo>
                  <a:lnTo>
                    <a:pt x="8023" y="3717"/>
                  </a:lnTo>
                  <a:lnTo>
                    <a:pt x="8034" y="3709"/>
                  </a:lnTo>
                  <a:lnTo>
                    <a:pt x="8046" y="3703"/>
                  </a:lnTo>
                  <a:lnTo>
                    <a:pt x="8057" y="3698"/>
                  </a:lnTo>
                  <a:lnTo>
                    <a:pt x="8065" y="3697"/>
                  </a:lnTo>
                  <a:lnTo>
                    <a:pt x="8069" y="3698"/>
                  </a:lnTo>
                  <a:lnTo>
                    <a:pt x="8070" y="3701"/>
                  </a:lnTo>
                  <a:lnTo>
                    <a:pt x="8071" y="3704"/>
                  </a:lnTo>
                  <a:lnTo>
                    <a:pt x="8071" y="3709"/>
                  </a:lnTo>
                  <a:lnTo>
                    <a:pt x="8068" y="3722"/>
                  </a:lnTo>
                  <a:lnTo>
                    <a:pt x="8064" y="3736"/>
                  </a:lnTo>
                  <a:lnTo>
                    <a:pt x="8063" y="3745"/>
                  </a:lnTo>
                  <a:lnTo>
                    <a:pt x="8064" y="3750"/>
                  </a:lnTo>
                  <a:lnTo>
                    <a:pt x="8065" y="3758"/>
                  </a:lnTo>
                  <a:lnTo>
                    <a:pt x="8068" y="3764"/>
                  </a:lnTo>
                  <a:lnTo>
                    <a:pt x="8075" y="3773"/>
                  </a:lnTo>
                  <a:lnTo>
                    <a:pt x="8082" y="3784"/>
                  </a:lnTo>
                  <a:lnTo>
                    <a:pt x="8090" y="3793"/>
                  </a:lnTo>
                  <a:lnTo>
                    <a:pt x="8099" y="3804"/>
                  </a:lnTo>
                  <a:lnTo>
                    <a:pt x="8108" y="3817"/>
                  </a:lnTo>
                  <a:lnTo>
                    <a:pt x="8119" y="3829"/>
                  </a:lnTo>
                  <a:lnTo>
                    <a:pt x="8128" y="3841"/>
                  </a:lnTo>
                  <a:lnTo>
                    <a:pt x="8138" y="3850"/>
                  </a:lnTo>
                  <a:lnTo>
                    <a:pt x="8141" y="3855"/>
                  </a:lnTo>
                  <a:lnTo>
                    <a:pt x="8144" y="3861"/>
                  </a:lnTo>
                  <a:lnTo>
                    <a:pt x="8144" y="3867"/>
                  </a:lnTo>
                  <a:lnTo>
                    <a:pt x="8144" y="3873"/>
                  </a:lnTo>
                  <a:lnTo>
                    <a:pt x="8141" y="3885"/>
                  </a:lnTo>
                  <a:lnTo>
                    <a:pt x="8140" y="3897"/>
                  </a:lnTo>
                  <a:lnTo>
                    <a:pt x="8140" y="3901"/>
                  </a:lnTo>
                  <a:lnTo>
                    <a:pt x="8140" y="3906"/>
                  </a:lnTo>
                  <a:lnTo>
                    <a:pt x="8141" y="3911"/>
                  </a:lnTo>
                  <a:lnTo>
                    <a:pt x="8144" y="3914"/>
                  </a:lnTo>
                  <a:lnTo>
                    <a:pt x="8151" y="3923"/>
                  </a:lnTo>
                  <a:lnTo>
                    <a:pt x="8160" y="3931"/>
                  </a:lnTo>
                  <a:lnTo>
                    <a:pt x="8165" y="3936"/>
                  </a:lnTo>
                  <a:lnTo>
                    <a:pt x="8170" y="3941"/>
                  </a:lnTo>
                  <a:lnTo>
                    <a:pt x="8174" y="3947"/>
                  </a:lnTo>
                  <a:lnTo>
                    <a:pt x="8177" y="3953"/>
                  </a:lnTo>
                  <a:lnTo>
                    <a:pt x="8182" y="3967"/>
                  </a:lnTo>
                  <a:lnTo>
                    <a:pt x="8184" y="3981"/>
                  </a:lnTo>
                  <a:lnTo>
                    <a:pt x="8185" y="3989"/>
                  </a:lnTo>
                  <a:lnTo>
                    <a:pt x="8188" y="3998"/>
                  </a:lnTo>
                  <a:lnTo>
                    <a:pt x="8191" y="4006"/>
                  </a:lnTo>
                  <a:lnTo>
                    <a:pt x="8195" y="4013"/>
                  </a:lnTo>
                  <a:lnTo>
                    <a:pt x="8198" y="4021"/>
                  </a:lnTo>
                  <a:lnTo>
                    <a:pt x="8202" y="4029"/>
                  </a:lnTo>
                  <a:lnTo>
                    <a:pt x="8207" y="4036"/>
                  </a:lnTo>
                  <a:lnTo>
                    <a:pt x="8212" y="4042"/>
                  </a:lnTo>
                  <a:lnTo>
                    <a:pt x="8216" y="4048"/>
                  </a:lnTo>
                  <a:lnTo>
                    <a:pt x="8219" y="4055"/>
                  </a:lnTo>
                  <a:lnTo>
                    <a:pt x="8221" y="4063"/>
                  </a:lnTo>
                  <a:lnTo>
                    <a:pt x="8221" y="4070"/>
                  </a:lnTo>
                  <a:lnTo>
                    <a:pt x="8222" y="4081"/>
                  </a:lnTo>
                  <a:lnTo>
                    <a:pt x="8222" y="4093"/>
                  </a:lnTo>
                  <a:lnTo>
                    <a:pt x="8222" y="4095"/>
                  </a:lnTo>
                  <a:lnTo>
                    <a:pt x="8221" y="4095"/>
                  </a:lnTo>
                  <a:lnTo>
                    <a:pt x="8219" y="4094"/>
                  </a:lnTo>
                  <a:lnTo>
                    <a:pt x="8216" y="4093"/>
                  </a:lnTo>
                  <a:lnTo>
                    <a:pt x="8212" y="4090"/>
                  </a:lnTo>
                  <a:lnTo>
                    <a:pt x="8209" y="4090"/>
                  </a:lnTo>
                  <a:lnTo>
                    <a:pt x="8206" y="4093"/>
                  </a:lnTo>
                  <a:lnTo>
                    <a:pt x="8201" y="4096"/>
                  </a:lnTo>
                  <a:lnTo>
                    <a:pt x="8191" y="4102"/>
                  </a:lnTo>
                  <a:lnTo>
                    <a:pt x="8182" y="4109"/>
                  </a:lnTo>
                  <a:lnTo>
                    <a:pt x="8178" y="4113"/>
                  </a:lnTo>
                  <a:lnTo>
                    <a:pt x="8174" y="4117"/>
                  </a:lnTo>
                  <a:lnTo>
                    <a:pt x="8171" y="4120"/>
                  </a:lnTo>
                  <a:lnTo>
                    <a:pt x="8169" y="4125"/>
                  </a:lnTo>
                  <a:lnTo>
                    <a:pt x="8168" y="4130"/>
                  </a:lnTo>
                  <a:lnTo>
                    <a:pt x="8168" y="4136"/>
                  </a:lnTo>
                  <a:lnTo>
                    <a:pt x="8169" y="4142"/>
                  </a:lnTo>
                  <a:lnTo>
                    <a:pt x="8171" y="4147"/>
                  </a:lnTo>
                  <a:lnTo>
                    <a:pt x="8176" y="4152"/>
                  </a:lnTo>
                  <a:lnTo>
                    <a:pt x="8181" y="4157"/>
                  </a:lnTo>
                  <a:lnTo>
                    <a:pt x="8187" y="4159"/>
                  </a:lnTo>
                  <a:lnTo>
                    <a:pt x="8193" y="4162"/>
                  </a:lnTo>
                  <a:lnTo>
                    <a:pt x="8207" y="4165"/>
                  </a:lnTo>
                  <a:lnTo>
                    <a:pt x="8221" y="4169"/>
                  </a:lnTo>
                  <a:lnTo>
                    <a:pt x="8239" y="4172"/>
                  </a:lnTo>
                  <a:lnTo>
                    <a:pt x="8258" y="4177"/>
                  </a:lnTo>
                  <a:lnTo>
                    <a:pt x="8277" y="4181"/>
                  </a:lnTo>
                  <a:lnTo>
                    <a:pt x="8289" y="4185"/>
                  </a:lnTo>
                  <a:lnTo>
                    <a:pt x="8292" y="4189"/>
                  </a:lnTo>
                  <a:lnTo>
                    <a:pt x="8295" y="4193"/>
                  </a:lnTo>
                  <a:lnTo>
                    <a:pt x="8296" y="4199"/>
                  </a:lnTo>
                  <a:lnTo>
                    <a:pt x="8296" y="4206"/>
                  </a:lnTo>
                  <a:lnTo>
                    <a:pt x="8294" y="4220"/>
                  </a:lnTo>
                  <a:lnTo>
                    <a:pt x="8291" y="4232"/>
                  </a:lnTo>
                  <a:lnTo>
                    <a:pt x="8290" y="4254"/>
                  </a:lnTo>
                  <a:lnTo>
                    <a:pt x="8288" y="4282"/>
                  </a:lnTo>
                  <a:lnTo>
                    <a:pt x="8286" y="4295"/>
                  </a:lnTo>
                  <a:lnTo>
                    <a:pt x="8285" y="4308"/>
                  </a:lnTo>
                  <a:lnTo>
                    <a:pt x="8283" y="4319"/>
                  </a:lnTo>
                  <a:lnTo>
                    <a:pt x="8281" y="4327"/>
                  </a:lnTo>
                  <a:lnTo>
                    <a:pt x="8277" y="4332"/>
                  </a:lnTo>
                  <a:lnTo>
                    <a:pt x="8273" y="4335"/>
                  </a:lnTo>
                  <a:lnTo>
                    <a:pt x="8270" y="4338"/>
                  </a:lnTo>
                  <a:lnTo>
                    <a:pt x="8266" y="4338"/>
                  </a:lnTo>
                  <a:lnTo>
                    <a:pt x="8263" y="4338"/>
                  </a:lnTo>
                  <a:lnTo>
                    <a:pt x="8260" y="4336"/>
                  </a:lnTo>
                  <a:lnTo>
                    <a:pt x="8258" y="4335"/>
                  </a:lnTo>
                  <a:lnTo>
                    <a:pt x="8257" y="4332"/>
                  </a:lnTo>
                  <a:lnTo>
                    <a:pt x="8257" y="4330"/>
                  </a:lnTo>
                  <a:lnTo>
                    <a:pt x="8256" y="4329"/>
                  </a:lnTo>
                  <a:lnTo>
                    <a:pt x="8252" y="4329"/>
                  </a:lnTo>
                  <a:lnTo>
                    <a:pt x="8250" y="4329"/>
                  </a:lnTo>
                  <a:lnTo>
                    <a:pt x="8241" y="4332"/>
                  </a:lnTo>
                  <a:lnTo>
                    <a:pt x="8232" y="4334"/>
                  </a:lnTo>
                  <a:lnTo>
                    <a:pt x="8213" y="4342"/>
                  </a:lnTo>
                  <a:lnTo>
                    <a:pt x="8197" y="4350"/>
                  </a:lnTo>
                  <a:lnTo>
                    <a:pt x="8191" y="4353"/>
                  </a:lnTo>
                  <a:lnTo>
                    <a:pt x="8185" y="4358"/>
                  </a:lnTo>
                  <a:lnTo>
                    <a:pt x="8179" y="4363"/>
                  </a:lnTo>
                  <a:lnTo>
                    <a:pt x="8174" y="4369"/>
                  </a:lnTo>
                  <a:lnTo>
                    <a:pt x="8169" y="4374"/>
                  </a:lnTo>
                  <a:lnTo>
                    <a:pt x="8164" y="4382"/>
                  </a:lnTo>
                  <a:lnTo>
                    <a:pt x="8160" y="4388"/>
                  </a:lnTo>
                  <a:lnTo>
                    <a:pt x="8158" y="4393"/>
                  </a:lnTo>
                  <a:lnTo>
                    <a:pt x="8156" y="4399"/>
                  </a:lnTo>
                  <a:lnTo>
                    <a:pt x="8157" y="4405"/>
                  </a:lnTo>
                  <a:lnTo>
                    <a:pt x="8158" y="4410"/>
                  </a:lnTo>
                  <a:lnTo>
                    <a:pt x="8162" y="4415"/>
                  </a:lnTo>
                  <a:lnTo>
                    <a:pt x="8169" y="4422"/>
                  </a:lnTo>
                  <a:lnTo>
                    <a:pt x="8177" y="4427"/>
                  </a:lnTo>
                  <a:lnTo>
                    <a:pt x="8179" y="4429"/>
                  </a:lnTo>
                  <a:lnTo>
                    <a:pt x="8181" y="4430"/>
                  </a:lnTo>
                  <a:lnTo>
                    <a:pt x="8179" y="4433"/>
                  </a:lnTo>
                  <a:lnTo>
                    <a:pt x="8178" y="4435"/>
                  </a:lnTo>
                  <a:lnTo>
                    <a:pt x="8171" y="4441"/>
                  </a:lnTo>
                  <a:lnTo>
                    <a:pt x="8159" y="4446"/>
                  </a:lnTo>
                  <a:lnTo>
                    <a:pt x="8141" y="4453"/>
                  </a:lnTo>
                  <a:lnTo>
                    <a:pt x="8125" y="4460"/>
                  </a:lnTo>
                  <a:lnTo>
                    <a:pt x="8119" y="4462"/>
                  </a:lnTo>
                  <a:lnTo>
                    <a:pt x="8113" y="4464"/>
                  </a:lnTo>
                  <a:lnTo>
                    <a:pt x="8103" y="4462"/>
                  </a:lnTo>
                  <a:lnTo>
                    <a:pt x="8092" y="4460"/>
                  </a:lnTo>
                  <a:lnTo>
                    <a:pt x="8089" y="4461"/>
                  </a:lnTo>
                  <a:lnTo>
                    <a:pt x="8084" y="4464"/>
                  </a:lnTo>
                  <a:lnTo>
                    <a:pt x="8080" y="4467"/>
                  </a:lnTo>
                  <a:lnTo>
                    <a:pt x="8076" y="4473"/>
                  </a:lnTo>
                  <a:lnTo>
                    <a:pt x="8068" y="4484"/>
                  </a:lnTo>
                  <a:lnTo>
                    <a:pt x="8064" y="4491"/>
                  </a:lnTo>
                  <a:lnTo>
                    <a:pt x="8063" y="4493"/>
                  </a:lnTo>
                  <a:lnTo>
                    <a:pt x="8062" y="4495"/>
                  </a:lnTo>
                  <a:lnTo>
                    <a:pt x="8061" y="4497"/>
                  </a:lnTo>
                  <a:lnTo>
                    <a:pt x="8058" y="4497"/>
                  </a:lnTo>
                  <a:lnTo>
                    <a:pt x="8055" y="4497"/>
                  </a:lnTo>
                  <a:lnTo>
                    <a:pt x="8051" y="4496"/>
                  </a:lnTo>
                  <a:lnTo>
                    <a:pt x="8048" y="4495"/>
                  </a:lnTo>
                  <a:lnTo>
                    <a:pt x="8044" y="4492"/>
                  </a:lnTo>
                  <a:lnTo>
                    <a:pt x="8034" y="4487"/>
                  </a:lnTo>
                  <a:lnTo>
                    <a:pt x="8026" y="4485"/>
                  </a:lnTo>
                  <a:lnTo>
                    <a:pt x="8018" y="4484"/>
                  </a:lnTo>
                  <a:lnTo>
                    <a:pt x="8012" y="4484"/>
                  </a:lnTo>
                  <a:lnTo>
                    <a:pt x="8005" y="4484"/>
                  </a:lnTo>
                  <a:lnTo>
                    <a:pt x="7995" y="4484"/>
                  </a:lnTo>
                  <a:lnTo>
                    <a:pt x="7986" y="4481"/>
                  </a:lnTo>
                  <a:lnTo>
                    <a:pt x="7977" y="4478"/>
                  </a:lnTo>
                  <a:lnTo>
                    <a:pt x="7969" y="4473"/>
                  </a:lnTo>
                  <a:lnTo>
                    <a:pt x="7963" y="4470"/>
                  </a:lnTo>
                  <a:lnTo>
                    <a:pt x="7954" y="4466"/>
                  </a:lnTo>
                  <a:lnTo>
                    <a:pt x="7941" y="4462"/>
                  </a:lnTo>
                  <a:lnTo>
                    <a:pt x="7932" y="4462"/>
                  </a:lnTo>
                  <a:lnTo>
                    <a:pt x="7924" y="4462"/>
                  </a:lnTo>
                  <a:lnTo>
                    <a:pt x="7918" y="4465"/>
                  </a:lnTo>
                  <a:lnTo>
                    <a:pt x="7912" y="4467"/>
                  </a:lnTo>
                  <a:lnTo>
                    <a:pt x="7907" y="4470"/>
                  </a:lnTo>
                  <a:lnTo>
                    <a:pt x="7905" y="4473"/>
                  </a:lnTo>
                  <a:lnTo>
                    <a:pt x="7903" y="4477"/>
                  </a:lnTo>
                  <a:lnTo>
                    <a:pt x="7903" y="4480"/>
                  </a:lnTo>
                  <a:lnTo>
                    <a:pt x="7904" y="4484"/>
                  </a:lnTo>
                  <a:lnTo>
                    <a:pt x="7906" y="4486"/>
                  </a:lnTo>
                  <a:lnTo>
                    <a:pt x="7910" y="4490"/>
                  </a:lnTo>
                  <a:lnTo>
                    <a:pt x="7913" y="4491"/>
                  </a:lnTo>
                  <a:lnTo>
                    <a:pt x="7923" y="4496"/>
                  </a:lnTo>
                  <a:lnTo>
                    <a:pt x="7932" y="4499"/>
                  </a:lnTo>
                  <a:lnTo>
                    <a:pt x="7936" y="4503"/>
                  </a:lnTo>
                  <a:lnTo>
                    <a:pt x="7937" y="4508"/>
                  </a:lnTo>
                  <a:lnTo>
                    <a:pt x="7936" y="4514"/>
                  </a:lnTo>
                  <a:lnTo>
                    <a:pt x="7935" y="4519"/>
                  </a:lnTo>
                  <a:lnTo>
                    <a:pt x="7932" y="4525"/>
                  </a:lnTo>
                  <a:lnTo>
                    <a:pt x="7929" y="4530"/>
                  </a:lnTo>
                  <a:lnTo>
                    <a:pt x="7924" y="4535"/>
                  </a:lnTo>
                  <a:lnTo>
                    <a:pt x="7918" y="4537"/>
                  </a:lnTo>
                  <a:lnTo>
                    <a:pt x="7913" y="4540"/>
                  </a:lnTo>
                  <a:lnTo>
                    <a:pt x="7907" y="4541"/>
                  </a:lnTo>
                  <a:lnTo>
                    <a:pt x="7901" y="4541"/>
                  </a:lnTo>
                  <a:lnTo>
                    <a:pt x="7895" y="4540"/>
                  </a:lnTo>
                  <a:lnTo>
                    <a:pt x="7889" y="4538"/>
                  </a:lnTo>
                  <a:lnTo>
                    <a:pt x="7885" y="4537"/>
                  </a:lnTo>
                  <a:lnTo>
                    <a:pt x="7879" y="4534"/>
                  </a:lnTo>
                  <a:lnTo>
                    <a:pt x="7874" y="4530"/>
                  </a:lnTo>
                  <a:lnTo>
                    <a:pt x="7869" y="4528"/>
                  </a:lnTo>
                  <a:lnTo>
                    <a:pt x="7866" y="4527"/>
                  </a:lnTo>
                  <a:lnTo>
                    <a:pt x="7863" y="4529"/>
                  </a:lnTo>
                  <a:lnTo>
                    <a:pt x="7861" y="4531"/>
                  </a:lnTo>
                  <a:lnTo>
                    <a:pt x="7859" y="4534"/>
                  </a:lnTo>
                  <a:lnTo>
                    <a:pt x="7855" y="4537"/>
                  </a:lnTo>
                  <a:lnTo>
                    <a:pt x="7851" y="4538"/>
                  </a:lnTo>
                  <a:lnTo>
                    <a:pt x="7844" y="4540"/>
                  </a:lnTo>
                  <a:lnTo>
                    <a:pt x="7836" y="4538"/>
                  </a:lnTo>
                  <a:lnTo>
                    <a:pt x="7826" y="4537"/>
                  </a:lnTo>
                  <a:lnTo>
                    <a:pt x="7816" y="4537"/>
                  </a:lnTo>
                  <a:lnTo>
                    <a:pt x="7807" y="4540"/>
                  </a:lnTo>
                  <a:lnTo>
                    <a:pt x="7804" y="4541"/>
                  </a:lnTo>
                  <a:lnTo>
                    <a:pt x="7800" y="4543"/>
                  </a:lnTo>
                  <a:lnTo>
                    <a:pt x="7798" y="4546"/>
                  </a:lnTo>
                  <a:lnTo>
                    <a:pt x="7797" y="4548"/>
                  </a:lnTo>
                  <a:lnTo>
                    <a:pt x="7792" y="4558"/>
                  </a:lnTo>
                  <a:lnTo>
                    <a:pt x="7788" y="4571"/>
                  </a:lnTo>
                  <a:lnTo>
                    <a:pt x="7785" y="4584"/>
                  </a:lnTo>
                  <a:lnTo>
                    <a:pt x="7781" y="4596"/>
                  </a:lnTo>
                  <a:lnTo>
                    <a:pt x="7779" y="4600"/>
                  </a:lnTo>
                  <a:lnTo>
                    <a:pt x="7774" y="4606"/>
                  </a:lnTo>
                  <a:lnTo>
                    <a:pt x="7769" y="4612"/>
                  </a:lnTo>
                  <a:lnTo>
                    <a:pt x="7765" y="4619"/>
                  </a:lnTo>
                  <a:lnTo>
                    <a:pt x="7754" y="4630"/>
                  </a:lnTo>
                  <a:lnTo>
                    <a:pt x="7747" y="4638"/>
                  </a:lnTo>
                  <a:lnTo>
                    <a:pt x="7740" y="4653"/>
                  </a:lnTo>
                  <a:lnTo>
                    <a:pt x="7733" y="4664"/>
                  </a:lnTo>
                  <a:lnTo>
                    <a:pt x="7730" y="4670"/>
                  </a:lnTo>
                  <a:lnTo>
                    <a:pt x="7727" y="4674"/>
                  </a:lnTo>
                  <a:lnTo>
                    <a:pt x="7724" y="4675"/>
                  </a:lnTo>
                  <a:lnTo>
                    <a:pt x="7722" y="4674"/>
                  </a:lnTo>
                  <a:lnTo>
                    <a:pt x="7718" y="4673"/>
                  </a:lnTo>
                  <a:lnTo>
                    <a:pt x="7716" y="4670"/>
                  </a:lnTo>
                  <a:lnTo>
                    <a:pt x="7705" y="4660"/>
                  </a:lnTo>
                  <a:lnTo>
                    <a:pt x="7696" y="4650"/>
                  </a:lnTo>
                  <a:lnTo>
                    <a:pt x="7692" y="4647"/>
                  </a:lnTo>
                  <a:lnTo>
                    <a:pt x="7690" y="4644"/>
                  </a:lnTo>
                  <a:lnTo>
                    <a:pt x="7685" y="4644"/>
                  </a:lnTo>
                  <a:lnTo>
                    <a:pt x="7680" y="4645"/>
                  </a:lnTo>
                  <a:lnTo>
                    <a:pt x="7672" y="4648"/>
                  </a:lnTo>
                  <a:lnTo>
                    <a:pt x="7664" y="4650"/>
                  </a:lnTo>
                  <a:lnTo>
                    <a:pt x="7654" y="4653"/>
                  </a:lnTo>
                  <a:lnTo>
                    <a:pt x="7643" y="4654"/>
                  </a:lnTo>
                  <a:lnTo>
                    <a:pt x="7639" y="4655"/>
                  </a:lnTo>
                  <a:lnTo>
                    <a:pt x="7633" y="4657"/>
                  </a:lnTo>
                  <a:lnTo>
                    <a:pt x="7627" y="4661"/>
                  </a:lnTo>
                  <a:lnTo>
                    <a:pt x="7620" y="4667"/>
                  </a:lnTo>
                  <a:lnTo>
                    <a:pt x="7605" y="4683"/>
                  </a:lnTo>
                  <a:lnTo>
                    <a:pt x="7590" y="4703"/>
                  </a:lnTo>
                  <a:lnTo>
                    <a:pt x="7574" y="4722"/>
                  </a:lnTo>
                  <a:lnTo>
                    <a:pt x="7563" y="4735"/>
                  </a:lnTo>
                  <a:lnTo>
                    <a:pt x="7548" y="4750"/>
                  </a:lnTo>
                  <a:lnTo>
                    <a:pt x="7533" y="4764"/>
                  </a:lnTo>
                  <a:lnTo>
                    <a:pt x="7524" y="4773"/>
                  </a:lnTo>
                  <a:lnTo>
                    <a:pt x="7517" y="4777"/>
                  </a:lnTo>
                  <a:lnTo>
                    <a:pt x="7515" y="4777"/>
                  </a:lnTo>
                  <a:lnTo>
                    <a:pt x="7511" y="4776"/>
                  </a:lnTo>
                  <a:lnTo>
                    <a:pt x="7508" y="4774"/>
                  </a:lnTo>
                  <a:lnTo>
                    <a:pt x="7503" y="4769"/>
                  </a:lnTo>
                  <a:lnTo>
                    <a:pt x="7501" y="4767"/>
                  </a:lnTo>
                  <a:lnTo>
                    <a:pt x="7500" y="4766"/>
                  </a:lnTo>
                  <a:lnTo>
                    <a:pt x="7496" y="4764"/>
                  </a:lnTo>
                  <a:lnTo>
                    <a:pt x="7494" y="4764"/>
                  </a:lnTo>
                  <a:lnTo>
                    <a:pt x="7491" y="4764"/>
                  </a:lnTo>
                  <a:lnTo>
                    <a:pt x="7488" y="4767"/>
                  </a:lnTo>
                  <a:lnTo>
                    <a:pt x="7483" y="4769"/>
                  </a:lnTo>
                  <a:lnTo>
                    <a:pt x="7478" y="4773"/>
                  </a:lnTo>
                  <a:lnTo>
                    <a:pt x="7467" y="4781"/>
                  </a:lnTo>
                  <a:lnTo>
                    <a:pt x="7456" y="4790"/>
                  </a:lnTo>
                  <a:lnTo>
                    <a:pt x="7445" y="4798"/>
                  </a:lnTo>
                  <a:lnTo>
                    <a:pt x="7437" y="4802"/>
                  </a:lnTo>
                  <a:lnTo>
                    <a:pt x="7421" y="4811"/>
                  </a:lnTo>
                  <a:lnTo>
                    <a:pt x="7398" y="4821"/>
                  </a:lnTo>
                  <a:lnTo>
                    <a:pt x="7377" y="4833"/>
                  </a:lnTo>
                  <a:lnTo>
                    <a:pt x="7362" y="4843"/>
                  </a:lnTo>
                  <a:lnTo>
                    <a:pt x="7357" y="4846"/>
                  </a:lnTo>
                  <a:lnTo>
                    <a:pt x="7356" y="4852"/>
                  </a:lnTo>
                  <a:lnTo>
                    <a:pt x="7354" y="4857"/>
                  </a:lnTo>
                  <a:lnTo>
                    <a:pt x="7354" y="4863"/>
                  </a:lnTo>
                  <a:lnTo>
                    <a:pt x="7356" y="4875"/>
                  </a:lnTo>
                  <a:lnTo>
                    <a:pt x="7357" y="4886"/>
                  </a:lnTo>
                  <a:lnTo>
                    <a:pt x="7356" y="4890"/>
                  </a:lnTo>
                  <a:lnTo>
                    <a:pt x="7353" y="4895"/>
                  </a:lnTo>
                  <a:lnTo>
                    <a:pt x="7349" y="4899"/>
                  </a:lnTo>
                  <a:lnTo>
                    <a:pt x="7344" y="4903"/>
                  </a:lnTo>
                  <a:lnTo>
                    <a:pt x="7334" y="4909"/>
                  </a:lnTo>
                  <a:lnTo>
                    <a:pt x="7325" y="4913"/>
                  </a:lnTo>
                  <a:lnTo>
                    <a:pt x="7318" y="4915"/>
                  </a:lnTo>
                  <a:lnTo>
                    <a:pt x="7311" y="4919"/>
                  </a:lnTo>
                  <a:lnTo>
                    <a:pt x="7305" y="4925"/>
                  </a:lnTo>
                  <a:lnTo>
                    <a:pt x="7300" y="4933"/>
                  </a:lnTo>
                  <a:lnTo>
                    <a:pt x="7295" y="4943"/>
                  </a:lnTo>
                  <a:lnTo>
                    <a:pt x="7289" y="4954"/>
                  </a:lnTo>
                  <a:lnTo>
                    <a:pt x="7282" y="4968"/>
                  </a:lnTo>
                  <a:lnTo>
                    <a:pt x="7271" y="4981"/>
                  </a:lnTo>
                  <a:lnTo>
                    <a:pt x="7267" y="4988"/>
                  </a:lnTo>
                  <a:lnTo>
                    <a:pt x="7263" y="4995"/>
                  </a:lnTo>
                  <a:lnTo>
                    <a:pt x="7261" y="5002"/>
                  </a:lnTo>
                  <a:lnTo>
                    <a:pt x="7259" y="5009"/>
                  </a:lnTo>
                  <a:lnTo>
                    <a:pt x="7259" y="5021"/>
                  </a:lnTo>
                  <a:lnTo>
                    <a:pt x="7261" y="5033"/>
                  </a:lnTo>
                  <a:lnTo>
                    <a:pt x="7259" y="5037"/>
                  </a:lnTo>
                  <a:lnTo>
                    <a:pt x="7257" y="5040"/>
                  </a:lnTo>
                  <a:lnTo>
                    <a:pt x="7253" y="5041"/>
                  </a:lnTo>
                  <a:lnTo>
                    <a:pt x="7250" y="5042"/>
                  </a:lnTo>
                  <a:lnTo>
                    <a:pt x="7240" y="5041"/>
                  </a:lnTo>
                  <a:lnTo>
                    <a:pt x="7232" y="5039"/>
                  </a:lnTo>
                  <a:lnTo>
                    <a:pt x="7228" y="5037"/>
                  </a:lnTo>
                  <a:lnTo>
                    <a:pt x="7226" y="5034"/>
                  </a:lnTo>
                  <a:lnTo>
                    <a:pt x="7225" y="5032"/>
                  </a:lnTo>
                  <a:lnTo>
                    <a:pt x="7224" y="5027"/>
                  </a:lnTo>
                  <a:lnTo>
                    <a:pt x="7224" y="5017"/>
                  </a:lnTo>
                  <a:lnTo>
                    <a:pt x="7224" y="5004"/>
                  </a:lnTo>
                  <a:lnTo>
                    <a:pt x="7223" y="4997"/>
                  </a:lnTo>
                  <a:lnTo>
                    <a:pt x="7221" y="4991"/>
                  </a:lnTo>
                  <a:lnTo>
                    <a:pt x="7219" y="4984"/>
                  </a:lnTo>
                  <a:lnTo>
                    <a:pt x="7217" y="4978"/>
                  </a:lnTo>
                  <a:lnTo>
                    <a:pt x="7209" y="4965"/>
                  </a:lnTo>
                  <a:lnTo>
                    <a:pt x="7200" y="4950"/>
                  </a:lnTo>
                  <a:lnTo>
                    <a:pt x="7190" y="4933"/>
                  </a:lnTo>
                  <a:lnTo>
                    <a:pt x="7181" y="4916"/>
                  </a:lnTo>
                  <a:lnTo>
                    <a:pt x="7171" y="4902"/>
                  </a:lnTo>
                  <a:lnTo>
                    <a:pt x="7163" y="4888"/>
                  </a:lnTo>
                  <a:lnTo>
                    <a:pt x="7157" y="4876"/>
                  </a:lnTo>
                  <a:lnTo>
                    <a:pt x="7155" y="4864"/>
                  </a:lnTo>
                  <a:lnTo>
                    <a:pt x="7152" y="4852"/>
                  </a:lnTo>
                  <a:lnTo>
                    <a:pt x="7150" y="4840"/>
                  </a:lnTo>
                  <a:lnTo>
                    <a:pt x="7148" y="4836"/>
                  </a:lnTo>
                  <a:lnTo>
                    <a:pt x="7145" y="4832"/>
                  </a:lnTo>
                  <a:lnTo>
                    <a:pt x="7141" y="4830"/>
                  </a:lnTo>
                  <a:lnTo>
                    <a:pt x="7136" y="4827"/>
                  </a:lnTo>
                  <a:lnTo>
                    <a:pt x="7124" y="4826"/>
                  </a:lnTo>
                  <a:lnTo>
                    <a:pt x="7111" y="4826"/>
                  </a:lnTo>
                  <a:lnTo>
                    <a:pt x="7104" y="4826"/>
                  </a:lnTo>
                  <a:lnTo>
                    <a:pt x="7097" y="4825"/>
                  </a:lnTo>
                  <a:lnTo>
                    <a:pt x="7091" y="4824"/>
                  </a:lnTo>
                  <a:lnTo>
                    <a:pt x="7085" y="4821"/>
                  </a:lnTo>
                  <a:lnTo>
                    <a:pt x="7079" y="4819"/>
                  </a:lnTo>
                  <a:lnTo>
                    <a:pt x="7073" y="4815"/>
                  </a:lnTo>
                  <a:lnTo>
                    <a:pt x="7068" y="4809"/>
                  </a:lnTo>
                  <a:lnTo>
                    <a:pt x="7064" y="4804"/>
                  </a:lnTo>
                  <a:lnTo>
                    <a:pt x="7057" y="4789"/>
                  </a:lnTo>
                  <a:lnTo>
                    <a:pt x="7051" y="4774"/>
                  </a:lnTo>
                  <a:lnTo>
                    <a:pt x="7048" y="4767"/>
                  </a:lnTo>
                  <a:lnTo>
                    <a:pt x="7045" y="4762"/>
                  </a:lnTo>
                  <a:lnTo>
                    <a:pt x="7044" y="4761"/>
                  </a:lnTo>
                  <a:lnTo>
                    <a:pt x="7042" y="4761"/>
                  </a:lnTo>
                  <a:lnTo>
                    <a:pt x="7038" y="4768"/>
                  </a:lnTo>
                  <a:lnTo>
                    <a:pt x="7031" y="4779"/>
                  </a:lnTo>
                  <a:lnTo>
                    <a:pt x="7019" y="4792"/>
                  </a:lnTo>
                  <a:lnTo>
                    <a:pt x="7006" y="4804"/>
                  </a:lnTo>
                  <a:lnTo>
                    <a:pt x="6993" y="4815"/>
                  </a:lnTo>
                  <a:lnTo>
                    <a:pt x="6982" y="4825"/>
                  </a:lnTo>
                  <a:lnTo>
                    <a:pt x="6978" y="4831"/>
                  </a:lnTo>
                  <a:lnTo>
                    <a:pt x="6973" y="4836"/>
                  </a:lnTo>
                  <a:lnTo>
                    <a:pt x="6971" y="4840"/>
                  </a:lnTo>
                  <a:lnTo>
                    <a:pt x="6969" y="4844"/>
                  </a:lnTo>
                  <a:lnTo>
                    <a:pt x="6969" y="4849"/>
                  </a:lnTo>
                  <a:lnTo>
                    <a:pt x="6971" y="4852"/>
                  </a:lnTo>
                  <a:lnTo>
                    <a:pt x="6972" y="4855"/>
                  </a:lnTo>
                  <a:lnTo>
                    <a:pt x="6974" y="4857"/>
                  </a:lnTo>
                  <a:lnTo>
                    <a:pt x="6979" y="4863"/>
                  </a:lnTo>
                  <a:lnTo>
                    <a:pt x="6986" y="4870"/>
                  </a:lnTo>
                  <a:lnTo>
                    <a:pt x="6993" y="4877"/>
                  </a:lnTo>
                  <a:lnTo>
                    <a:pt x="6999" y="4887"/>
                  </a:lnTo>
                  <a:lnTo>
                    <a:pt x="7004" y="4897"/>
                  </a:lnTo>
                  <a:lnTo>
                    <a:pt x="7007" y="4908"/>
                  </a:lnTo>
                  <a:lnTo>
                    <a:pt x="7009" y="4914"/>
                  </a:lnTo>
                  <a:lnTo>
                    <a:pt x="7009" y="4920"/>
                  </a:lnTo>
                  <a:lnTo>
                    <a:pt x="7007" y="4927"/>
                  </a:lnTo>
                  <a:lnTo>
                    <a:pt x="7006" y="4933"/>
                  </a:lnTo>
                  <a:lnTo>
                    <a:pt x="7004" y="4947"/>
                  </a:lnTo>
                  <a:lnTo>
                    <a:pt x="7003" y="4960"/>
                  </a:lnTo>
                  <a:lnTo>
                    <a:pt x="7003" y="4974"/>
                  </a:lnTo>
                  <a:lnTo>
                    <a:pt x="7004" y="4985"/>
                  </a:lnTo>
                  <a:lnTo>
                    <a:pt x="7005" y="4991"/>
                  </a:lnTo>
                  <a:lnTo>
                    <a:pt x="7005" y="4997"/>
                  </a:lnTo>
                  <a:lnTo>
                    <a:pt x="7005" y="5003"/>
                  </a:lnTo>
                  <a:lnTo>
                    <a:pt x="7004" y="5008"/>
                  </a:lnTo>
                  <a:lnTo>
                    <a:pt x="7000" y="5019"/>
                  </a:lnTo>
                  <a:lnTo>
                    <a:pt x="6999" y="5029"/>
                  </a:lnTo>
                  <a:lnTo>
                    <a:pt x="7000" y="5040"/>
                  </a:lnTo>
                  <a:lnTo>
                    <a:pt x="6999" y="5056"/>
                  </a:lnTo>
                  <a:lnTo>
                    <a:pt x="6999" y="5064"/>
                  </a:lnTo>
                  <a:lnTo>
                    <a:pt x="6999" y="5069"/>
                  </a:lnTo>
                  <a:lnTo>
                    <a:pt x="6999" y="5071"/>
                  </a:lnTo>
                  <a:lnTo>
                    <a:pt x="7000" y="5073"/>
                  </a:lnTo>
                  <a:lnTo>
                    <a:pt x="7005" y="5075"/>
                  </a:lnTo>
                  <a:lnTo>
                    <a:pt x="7016" y="5079"/>
                  </a:lnTo>
                  <a:lnTo>
                    <a:pt x="7022" y="5083"/>
                  </a:lnTo>
                  <a:lnTo>
                    <a:pt x="7028" y="5088"/>
                  </a:lnTo>
                  <a:lnTo>
                    <a:pt x="7031" y="5092"/>
                  </a:lnTo>
                  <a:lnTo>
                    <a:pt x="7034" y="5097"/>
                  </a:lnTo>
                  <a:lnTo>
                    <a:pt x="7035" y="5102"/>
                  </a:lnTo>
                  <a:lnTo>
                    <a:pt x="7036" y="5107"/>
                  </a:lnTo>
                  <a:lnTo>
                    <a:pt x="7035" y="5111"/>
                  </a:lnTo>
                  <a:lnTo>
                    <a:pt x="7034" y="5115"/>
                  </a:lnTo>
                  <a:lnTo>
                    <a:pt x="7031" y="5119"/>
                  </a:lnTo>
                  <a:lnTo>
                    <a:pt x="7031" y="5122"/>
                  </a:lnTo>
                  <a:lnTo>
                    <a:pt x="7031" y="5126"/>
                  </a:lnTo>
                  <a:lnTo>
                    <a:pt x="7032" y="5129"/>
                  </a:lnTo>
                  <a:lnTo>
                    <a:pt x="7035" y="5138"/>
                  </a:lnTo>
                  <a:lnTo>
                    <a:pt x="7039" y="5147"/>
                  </a:lnTo>
                  <a:lnTo>
                    <a:pt x="7041" y="5153"/>
                  </a:lnTo>
                  <a:lnTo>
                    <a:pt x="7042" y="5158"/>
                  </a:lnTo>
                  <a:lnTo>
                    <a:pt x="7041" y="5164"/>
                  </a:lnTo>
                  <a:lnTo>
                    <a:pt x="7039" y="5168"/>
                  </a:lnTo>
                  <a:lnTo>
                    <a:pt x="7038" y="5172"/>
                  </a:lnTo>
                  <a:lnTo>
                    <a:pt x="7036" y="5177"/>
                  </a:lnTo>
                  <a:lnTo>
                    <a:pt x="7034" y="5179"/>
                  </a:lnTo>
                  <a:lnTo>
                    <a:pt x="7030" y="5182"/>
                  </a:lnTo>
                  <a:lnTo>
                    <a:pt x="7025" y="5186"/>
                  </a:lnTo>
                  <a:lnTo>
                    <a:pt x="7020" y="5191"/>
                  </a:lnTo>
                  <a:lnTo>
                    <a:pt x="7019" y="5195"/>
                  </a:lnTo>
                  <a:lnTo>
                    <a:pt x="7019" y="5198"/>
                  </a:lnTo>
                  <a:lnTo>
                    <a:pt x="7019" y="5202"/>
                  </a:lnTo>
                  <a:lnTo>
                    <a:pt x="7022" y="5205"/>
                  </a:lnTo>
                  <a:lnTo>
                    <a:pt x="7023" y="5209"/>
                  </a:lnTo>
                  <a:lnTo>
                    <a:pt x="7025" y="5212"/>
                  </a:lnTo>
                  <a:lnTo>
                    <a:pt x="7025" y="5216"/>
                  </a:lnTo>
                  <a:lnTo>
                    <a:pt x="7025" y="5220"/>
                  </a:lnTo>
                  <a:lnTo>
                    <a:pt x="7024" y="5222"/>
                  </a:lnTo>
                  <a:lnTo>
                    <a:pt x="7020" y="5225"/>
                  </a:lnTo>
                  <a:lnTo>
                    <a:pt x="7017" y="5229"/>
                  </a:lnTo>
                  <a:lnTo>
                    <a:pt x="7012" y="5233"/>
                  </a:lnTo>
                  <a:lnTo>
                    <a:pt x="6999" y="5240"/>
                  </a:lnTo>
                  <a:lnTo>
                    <a:pt x="6982" y="5246"/>
                  </a:lnTo>
                  <a:lnTo>
                    <a:pt x="6962" y="5250"/>
                  </a:lnTo>
                  <a:lnTo>
                    <a:pt x="6942" y="5255"/>
                  </a:lnTo>
                  <a:lnTo>
                    <a:pt x="6931" y="5256"/>
                  </a:lnTo>
                  <a:lnTo>
                    <a:pt x="6922" y="5258"/>
                  </a:lnTo>
                  <a:lnTo>
                    <a:pt x="6912" y="5258"/>
                  </a:lnTo>
                  <a:lnTo>
                    <a:pt x="6904" y="5256"/>
                  </a:lnTo>
                  <a:lnTo>
                    <a:pt x="6897" y="5254"/>
                  </a:lnTo>
                  <a:lnTo>
                    <a:pt x="6890" y="5252"/>
                  </a:lnTo>
                  <a:lnTo>
                    <a:pt x="6883" y="5248"/>
                  </a:lnTo>
                  <a:lnTo>
                    <a:pt x="6877" y="5245"/>
                  </a:lnTo>
                  <a:lnTo>
                    <a:pt x="6871" y="5241"/>
                  </a:lnTo>
                  <a:lnTo>
                    <a:pt x="6865" y="5240"/>
                  </a:lnTo>
                  <a:lnTo>
                    <a:pt x="6858" y="5240"/>
                  </a:lnTo>
                  <a:lnTo>
                    <a:pt x="6849" y="5240"/>
                  </a:lnTo>
                  <a:lnTo>
                    <a:pt x="6833" y="5243"/>
                  </a:lnTo>
                  <a:lnTo>
                    <a:pt x="6814" y="5246"/>
                  </a:lnTo>
                  <a:lnTo>
                    <a:pt x="6796" y="5246"/>
                  </a:lnTo>
                  <a:lnTo>
                    <a:pt x="6782" y="5246"/>
                  </a:lnTo>
                  <a:lnTo>
                    <a:pt x="6768" y="5246"/>
                  </a:lnTo>
                  <a:lnTo>
                    <a:pt x="6755" y="5247"/>
                  </a:lnTo>
                  <a:lnTo>
                    <a:pt x="6749" y="5248"/>
                  </a:lnTo>
                  <a:lnTo>
                    <a:pt x="6743" y="5250"/>
                  </a:lnTo>
                  <a:lnTo>
                    <a:pt x="6739" y="5254"/>
                  </a:lnTo>
                  <a:lnTo>
                    <a:pt x="6734" y="5258"/>
                  </a:lnTo>
                  <a:lnTo>
                    <a:pt x="6729" y="5261"/>
                  </a:lnTo>
                  <a:lnTo>
                    <a:pt x="6726" y="5264"/>
                  </a:lnTo>
                  <a:lnTo>
                    <a:pt x="6722" y="5265"/>
                  </a:lnTo>
                  <a:lnTo>
                    <a:pt x="6719" y="5266"/>
                  </a:lnTo>
                  <a:lnTo>
                    <a:pt x="6716" y="5265"/>
                  </a:lnTo>
                  <a:lnTo>
                    <a:pt x="6714" y="5264"/>
                  </a:lnTo>
                  <a:lnTo>
                    <a:pt x="6711" y="5260"/>
                  </a:lnTo>
                  <a:lnTo>
                    <a:pt x="6710" y="5258"/>
                  </a:lnTo>
                  <a:lnTo>
                    <a:pt x="6709" y="5249"/>
                  </a:lnTo>
                  <a:lnTo>
                    <a:pt x="6708" y="5239"/>
                  </a:lnTo>
                  <a:lnTo>
                    <a:pt x="6708" y="5230"/>
                  </a:lnTo>
                  <a:lnTo>
                    <a:pt x="6707" y="5223"/>
                  </a:lnTo>
                  <a:lnTo>
                    <a:pt x="6703" y="5220"/>
                  </a:lnTo>
                  <a:lnTo>
                    <a:pt x="6696" y="5215"/>
                  </a:lnTo>
                  <a:lnTo>
                    <a:pt x="6692" y="5212"/>
                  </a:lnTo>
                  <a:lnTo>
                    <a:pt x="6690" y="5210"/>
                  </a:lnTo>
                  <a:lnTo>
                    <a:pt x="6688" y="5208"/>
                  </a:lnTo>
                  <a:lnTo>
                    <a:pt x="6686" y="5204"/>
                  </a:lnTo>
                  <a:lnTo>
                    <a:pt x="6686" y="5198"/>
                  </a:lnTo>
                  <a:lnTo>
                    <a:pt x="6688" y="5190"/>
                  </a:lnTo>
                  <a:lnTo>
                    <a:pt x="6690" y="5180"/>
                  </a:lnTo>
                  <a:lnTo>
                    <a:pt x="6689" y="5172"/>
                  </a:lnTo>
                  <a:lnTo>
                    <a:pt x="6688" y="5167"/>
                  </a:lnTo>
                  <a:lnTo>
                    <a:pt x="6686" y="5161"/>
                  </a:lnTo>
                  <a:lnTo>
                    <a:pt x="6684" y="5157"/>
                  </a:lnTo>
                  <a:lnTo>
                    <a:pt x="6679" y="5151"/>
                  </a:lnTo>
                  <a:lnTo>
                    <a:pt x="6669" y="5138"/>
                  </a:lnTo>
                  <a:lnTo>
                    <a:pt x="6657" y="5126"/>
                  </a:lnTo>
                  <a:lnTo>
                    <a:pt x="6645" y="5114"/>
                  </a:lnTo>
                  <a:lnTo>
                    <a:pt x="6635" y="5103"/>
                  </a:lnTo>
                  <a:lnTo>
                    <a:pt x="6631" y="5098"/>
                  </a:lnTo>
                  <a:lnTo>
                    <a:pt x="6627" y="5094"/>
                  </a:lnTo>
                  <a:lnTo>
                    <a:pt x="6625" y="5088"/>
                  </a:lnTo>
                  <a:lnTo>
                    <a:pt x="6622" y="5082"/>
                  </a:lnTo>
                  <a:lnTo>
                    <a:pt x="6621" y="5076"/>
                  </a:lnTo>
                  <a:lnTo>
                    <a:pt x="6621" y="5070"/>
                  </a:lnTo>
                  <a:lnTo>
                    <a:pt x="6621" y="5064"/>
                  </a:lnTo>
                  <a:lnTo>
                    <a:pt x="6623" y="5059"/>
                  </a:lnTo>
                  <a:lnTo>
                    <a:pt x="6626" y="5056"/>
                  </a:lnTo>
                  <a:lnTo>
                    <a:pt x="6629" y="5052"/>
                  </a:lnTo>
                  <a:lnTo>
                    <a:pt x="6632" y="5051"/>
                  </a:lnTo>
                  <a:lnTo>
                    <a:pt x="6635" y="5051"/>
                  </a:lnTo>
                  <a:lnTo>
                    <a:pt x="6644" y="5054"/>
                  </a:lnTo>
                  <a:lnTo>
                    <a:pt x="6651" y="5059"/>
                  </a:lnTo>
                  <a:lnTo>
                    <a:pt x="6659" y="5064"/>
                  </a:lnTo>
                  <a:lnTo>
                    <a:pt x="6667" y="5066"/>
                  </a:lnTo>
                  <a:lnTo>
                    <a:pt x="6671" y="5066"/>
                  </a:lnTo>
                  <a:lnTo>
                    <a:pt x="6673" y="5066"/>
                  </a:lnTo>
                  <a:lnTo>
                    <a:pt x="6677" y="5064"/>
                  </a:lnTo>
                  <a:lnTo>
                    <a:pt x="6679" y="5060"/>
                  </a:lnTo>
                  <a:lnTo>
                    <a:pt x="6683" y="5052"/>
                  </a:lnTo>
                  <a:lnTo>
                    <a:pt x="6684" y="5041"/>
                  </a:lnTo>
                  <a:lnTo>
                    <a:pt x="6685" y="5035"/>
                  </a:lnTo>
                  <a:lnTo>
                    <a:pt x="6684" y="5031"/>
                  </a:lnTo>
                  <a:lnTo>
                    <a:pt x="6684" y="5026"/>
                  </a:lnTo>
                  <a:lnTo>
                    <a:pt x="6682" y="5022"/>
                  </a:lnTo>
                  <a:lnTo>
                    <a:pt x="6678" y="5016"/>
                  </a:lnTo>
                  <a:lnTo>
                    <a:pt x="6676" y="5012"/>
                  </a:lnTo>
                  <a:lnTo>
                    <a:pt x="6673" y="5004"/>
                  </a:lnTo>
                  <a:lnTo>
                    <a:pt x="6673" y="4996"/>
                  </a:lnTo>
                  <a:lnTo>
                    <a:pt x="6675" y="4988"/>
                  </a:lnTo>
                  <a:lnTo>
                    <a:pt x="6675" y="4979"/>
                  </a:lnTo>
                  <a:lnTo>
                    <a:pt x="6673" y="4970"/>
                  </a:lnTo>
                  <a:lnTo>
                    <a:pt x="6672" y="4957"/>
                  </a:lnTo>
                  <a:lnTo>
                    <a:pt x="6671" y="4950"/>
                  </a:lnTo>
                  <a:lnTo>
                    <a:pt x="6669" y="4944"/>
                  </a:lnTo>
                  <a:lnTo>
                    <a:pt x="6665" y="4939"/>
                  </a:lnTo>
                  <a:lnTo>
                    <a:pt x="6660" y="4935"/>
                  </a:lnTo>
                  <a:lnTo>
                    <a:pt x="6656" y="4934"/>
                  </a:lnTo>
                  <a:lnTo>
                    <a:pt x="6651" y="4934"/>
                  </a:lnTo>
                  <a:lnTo>
                    <a:pt x="6646" y="4935"/>
                  </a:lnTo>
                  <a:lnTo>
                    <a:pt x="6640" y="4938"/>
                  </a:lnTo>
                  <a:lnTo>
                    <a:pt x="6635" y="4940"/>
                  </a:lnTo>
                  <a:lnTo>
                    <a:pt x="6631" y="4941"/>
                  </a:lnTo>
                  <a:lnTo>
                    <a:pt x="6626" y="4940"/>
                  </a:lnTo>
                  <a:lnTo>
                    <a:pt x="6621" y="4939"/>
                  </a:lnTo>
                  <a:lnTo>
                    <a:pt x="6617" y="4935"/>
                  </a:lnTo>
                  <a:lnTo>
                    <a:pt x="6614" y="4931"/>
                  </a:lnTo>
                  <a:lnTo>
                    <a:pt x="6610" y="4926"/>
                  </a:lnTo>
                  <a:lnTo>
                    <a:pt x="6608" y="4919"/>
                  </a:lnTo>
                  <a:lnTo>
                    <a:pt x="6606" y="4912"/>
                  </a:lnTo>
                  <a:lnTo>
                    <a:pt x="6603" y="4906"/>
                  </a:lnTo>
                  <a:lnTo>
                    <a:pt x="6600" y="4900"/>
                  </a:lnTo>
                  <a:lnTo>
                    <a:pt x="6595" y="4896"/>
                  </a:lnTo>
                  <a:lnTo>
                    <a:pt x="6587" y="4889"/>
                  </a:lnTo>
                  <a:lnTo>
                    <a:pt x="6578" y="4884"/>
                  </a:lnTo>
                  <a:lnTo>
                    <a:pt x="6571" y="4882"/>
                  </a:lnTo>
                  <a:lnTo>
                    <a:pt x="6565" y="4878"/>
                  </a:lnTo>
                  <a:lnTo>
                    <a:pt x="6563" y="4876"/>
                  </a:lnTo>
                  <a:lnTo>
                    <a:pt x="6562" y="4875"/>
                  </a:lnTo>
                  <a:lnTo>
                    <a:pt x="6563" y="4872"/>
                  </a:lnTo>
                  <a:lnTo>
                    <a:pt x="6564" y="4869"/>
                  </a:lnTo>
                  <a:lnTo>
                    <a:pt x="6569" y="4864"/>
                  </a:lnTo>
                  <a:lnTo>
                    <a:pt x="6573" y="4858"/>
                  </a:lnTo>
                  <a:lnTo>
                    <a:pt x="6575" y="4856"/>
                  </a:lnTo>
                  <a:lnTo>
                    <a:pt x="6577" y="4852"/>
                  </a:lnTo>
                  <a:lnTo>
                    <a:pt x="6578" y="4848"/>
                  </a:lnTo>
                  <a:lnTo>
                    <a:pt x="6579" y="4843"/>
                  </a:lnTo>
                  <a:lnTo>
                    <a:pt x="6579" y="4838"/>
                  </a:lnTo>
                  <a:lnTo>
                    <a:pt x="6579" y="4833"/>
                  </a:lnTo>
                  <a:lnTo>
                    <a:pt x="6578" y="4829"/>
                  </a:lnTo>
                  <a:lnTo>
                    <a:pt x="6576" y="4823"/>
                  </a:lnTo>
                  <a:lnTo>
                    <a:pt x="6572" y="4818"/>
                  </a:lnTo>
                  <a:lnTo>
                    <a:pt x="6569" y="4812"/>
                  </a:lnTo>
                  <a:lnTo>
                    <a:pt x="6565" y="4806"/>
                  </a:lnTo>
                  <a:lnTo>
                    <a:pt x="6559" y="4800"/>
                  </a:lnTo>
                  <a:lnTo>
                    <a:pt x="6547" y="4787"/>
                  </a:lnTo>
                  <a:lnTo>
                    <a:pt x="6537" y="4771"/>
                  </a:lnTo>
                  <a:lnTo>
                    <a:pt x="6525" y="4756"/>
                  </a:lnTo>
                  <a:lnTo>
                    <a:pt x="6516" y="4741"/>
                  </a:lnTo>
                  <a:lnTo>
                    <a:pt x="6512" y="4735"/>
                  </a:lnTo>
                  <a:lnTo>
                    <a:pt x="6507" y="4730"/>
                  </a:lnTo>
                  <a:lnTo>
                    <a:pt x="6502" y="4725"/>
                  </a:lnTo>
                  <a:lnTo>
                    <a:pt x="6496" y="4723"/>
                  </a:lnTo>
                  <a:lnTo>
                    <a:pt x="6489" y="4722"/>
                  </a:lnTo>
                  <a:lnTo>
                    <a:pt x="6481" y="4722"/>
                  </a:lnTo>
                  <a:lnTo>
                    <a:pt x="6471" y="4724"/>
                  </a:lnTo>
                  <a:lnTo>
                    <a:pt x="6461" y="4727"/>
                  </a:lnTo>
                  <a:lnTo>
                    <a:pt x="6449" y="4731"/>
                  </a:lnTo>
                  <a:lnTo>
                    <a:pt x="6440" y="4733"/>
                  </a:lnTo>
                  <a:lnTo>
                    <a:pt x="6432" y="4735"/>
                  </a:lnTo>
                  <a:lnTo>
                    <a:pt x="6425" y="4736"/>
                  </a:lnTo>
                  <a:lnTo>
                    <a:pt x="6412" y="4736"/>
                  </a:lnTo>
                  <a:lnTo>
                    <a:pt x="6399" y="4738"/>
                  </a:lnTo>
                  <a:lnTo>
                    <a:pt x="6393" y="4739"/>
                  </a:lnTo>
                  <a:lnTo>
                    <a:pt x="6389" y="4742"/>
                  </a:lnTo>
                  <a:lnTo>
                    <a:pt x="6387" y="4746"/>
                  </a:lnTo>
                  <a:lnTo>
                    <a:pt x="6386" y="4751"/>
                  </a:lnTo>
                  <a:lnTo>
                    <a:pt x="6384" y="4761"/>
                  </a:lnTo>
                  <a:lnTo>
                    <a:pt x="6382" y="4773"/>
                  </a:lnTo>
                  <a:lnTo>
                    <a:pt x="6381" y="4775"/>
                  </a:lnTo>
                  <a:lnTo>
                    <a:pt x="6379" y="4777"/>
                  </a:lnTo>
                  <a:lnTo>
                    <a:pt x="6375" y="4780"/>
                  </a:lnTo>
                  <a:lnTo>
                    <a:pt x="6371" y="4781"/>
                  </a:lnTo>
                  <a:lnTo>
                    <a:pt x="6362" y="4785"/>
                  </a:lnTo>
                  <a:lnTo>
                    <a:pt x="6351" y="4788"/>
                  </a:lnTo>
                  <a:lnTo>
                    <a:pt x="6339" y="4790"/>
                  </a:lnTo>
                  <a:lnTo>
                    <a:pt x="6327" y="4792"/>
                  </a:lnTo>
                  <a:lnTo>
                    <a:pt x="6314" y="4792"/>
                  </a:lnTo>
                  <a:lnTo>
                    <a:pt x="6304" y="4792"/>
                  </a:lnTo>
                  <a:lnTo>
                    <a:pt x="6285" y="4790"/>
                  </a:lnTo>
                  <a:lnTo>
                    <a:pt x="6269" y="4792"/>
                  </a:lnTo>
                  <a:lnTo>
                    <a:pt x="6262" y="4794"/>
                  </a:lnTo>
                  <a:lnTo>
                    <a:pt x="6256" y="4796"/>
                  </a:lnTo>
                  <a:lnTo>
                    <a:pt x="6250" y="4799"/>
                  </a:lnTo>
                  <a:lnTo>
                    <a:pt x="6243" y="4802"/>
                  </a:lnTo>
                  <a:lnTo>
                    <a:pt x="6231" y="4809"/>
                  </a:lnTo>
                  <a:lnTo>
                    <a:pt x="6220" y="4818"/>
                  </a:lnTo>
                  <a:lnTo>
                    <a:pt x="6216" y="4824"/>
                  </a:lnTo>
                  <a:lnTo>
                    <a:pt x="6213" y="4830"/>
                  </a:lnTo>
                  <a:lnTo>
                    <a:pt x="6211" y="4837"/>
                  </a:lnTo>
                  <a:lnTo>
                    <a:pt x="6210" y="4845"/>
                  </a:lnTo>
                  <a:lnTo>
                    <a:pt x="6212" y="4862"/>
                  </a:lnTo>
                  <a:lnTo>
                    <a:pt x="6214" y="4875"/>
                  </a:lnTo>
                  <a:lnTo>
                    <a:pt x="6218" y="4886"/>
                  </a:lnTo>
                  <a:lnTo>
                    <a:pt x="6222" y="4896"/>
                  </a:lnTo>
                  <a:lnTo>
                    <a:pt x="6223" y="4901"/>
                  </a:lnTo>
                  <a:lnTo>
                    <a:pt x="6222" y="4906"/>
                  </a:lnTo>
                  <a:lnTo>
                    <a:pt x="6220" y="4908"/>
                  </a:lnTo>
                  <a:lnTo>
                    <a:pt x="6218" y="4909"/>
                  </a:lnTo>
                  <a:lnTo>
                    <a:pt x="6216" y="4911"/>
                  </a:lnTo>
                  <a:lnTo>
                    <a:pt x="6212" y="4909"/>
                  </a:lnTo>
                  <a:lnTo>
                    <a:pt x="6209" y="4908"/>
                  </a:lnTo>
                  <a:lnTo>
                    <a:pt x="6204" y="4907"/>
                  </a:lnTo>
                  <a:lnTo>
                    <a:pt x="6199" y="4905"/>
                  </a:lnTo>
                  <a:lnTo>
                    <a:pt x="6195" y="4905"/>
                  </a:lnTo>
                  <a:lnTo>
                    <a:pt x="6193" y="4905"/>
                  </a:lnTo>
                  <a:lnTo>
                    <a:pt x="6191" y="4907"/>
                  </a:lnTo>
                  <a:lnTo>
                    <a:pt x="6190" y="4909"/>
                  </a:lnTo>
                  <a:lnTo>
                    <a:pt x="6190" y="4913"/>
                  </a:lnTo>
                  <a:lnTo>
                    <a:pt x="6191" y="4918"/>
                  </a:lnTo>
                  <a:lnTo>
                    <a:pt x="6192" y="4924"/>
                  </a:lnTo>
                  <a:lnTo>
                    <a:pt x="6197" y="4937"/>
                  </a:lnTo>
                  <a:lnTo>
                    <a:pt x="6203" y="4949"/>
                  </a:lnTo>
                  <a:lnTo>
                    <a:pt x="6210" y="4962"/>
                  </a:lnTo>
                  <a:lnTo>
                    <a:pt x="6216" y="4974"/>
                  </a:lnTo>
                  <a:lnTo>
                    <a:pt x="6218" y="4978"/>
                  </a:lnTo>
                  <a:lnTo>
                    <a:pt x="6218" y="4983"/>
                  </a:lnTo>
                  <a:lnTo>
                    <a:pt x="6217" y="4988"/>
                  </a:lnTo>
                  <a:lnTo>
                    <a:pt x="6214" y="4991"/>
                  </a:lnTo>
                  <a:lnTo>
                    <a:pt x="6206" y="4997"/>
                  </a:lnTo>
                  <a:lnTo>
                    <a:pt x="6197" y="5002"/>
                  </a:lnTo>
                  <a:lnTo>
                    <a:pt x="6187" y="5008"/>
                  </a:lnTo>
                  <a:lnTo>
                    <a:pt x="6178" y="5014"/>
                  </a:lnTo>
                  <a:lnTo>
                    <a:pt x="6167" y="5020"/>
                  </a:lnTo>
                  <a:lnTo>
                    <a:pt x="6155" y="5025"/>
                  </a:lnTo>
                  <a:lnTo>
                    <a:pt x="6142" y="5027"/>
                  </a:lnTo>
                  <a:lnTo>
                    <a:pt x="6129" y="5028"/>
                  </a:lnTo>
                  <a:lnTo>
                    <a:pt x="6123" y="5029"/>
                  </a:lnTo>
                  <a:lnTo>
                    <a:pt x="6117" y="5028"/>
                  </a:lnTo>
                  <a:lnTo>
                    <a:pt x="6111" y="5027"/>
                  </a:lnTo>
                  <a:lnTo>
                    <a:pt x="6106" y="5026"/>
                  </a:lnTo>
                  <a:lnTo>
                    <a:pt x="6100" y="5023"/>
                  </a:lnTo>
                  <a:lnTo>
                    <a:pt x="6097" y="5022"/>
                  </a:lnTo>
                  <a:lnTo>
                    <a:pt x="6093" y="5022"/>
                  </a:lnTo>
                  <a:lnTo>
                    <a:pt x="6090" y="5022"/>
                  </a:lnTo>
                  <a:lnTo>
                    <a:pt x="6086" y="5023"/>
                  </a:lnTo>
                  <a:lnTo>
                    <a:pt x="6084" y="5025"/>
                  </a:lnTo>
                  <a:lnTo>
                    <a:pt x="6081" y="5028"/>
                  </a:lnTo>
                  <a:lnTo>
                    <a:pt x="6078" y="5031"/>
                  </a:lnTo>
                  <a:lnTo>
                    <a:pt x="6075" y="5034"/>
                  </a:lnTo>
                  <a:lnTo>
                    <a:pt x="6073" y="5035"/>
                  </a:lnTo>
                  <a:lnTo>
                    <a:pt x="6071" y="5035"/>
                  </a:lnTo>
                  <a:lnTo>
                    <a:pt x="6069" y="5033"/>
                  </a:lnTo>
                  <a:lnTo>
                    <a:pt x="6066" y="5026"/>
                  </a:lnTo>
                  <a:lnTo>
                    <a:pt x="6065" y="5015"/>
                  </a:lnTo>
                  <a:lnTo>
                    <a:pt x="6064" y="5009"/>
                  </a:lnTo>
                  <a:lnTo>
                    <a:pt x="6061" y="5004"/>
                  </a:lnTo>
                  <a:lnTo>
                    <a:pt x="6058" y="5002"/>
                  </a:lnTo>
                  <a:lnTo>
                    <a:pt x="6054" y="5000"/>
                  </a:lnTo>
                  <a:lnTo>
                    <a:pt x="6049" y="5000"/>
                  </a:lnTo>
                  <a:lnTo>
                    <a:pt x="6043" y="5001"/>
                  </a:lnTo>
                  <a:lnTo>
                    <a:pt x="6037" y="5004"/>
                  </a:lnTo>
                  <a:lnTo>
                    <a:pt x="6033" y="5009"/>
                  </a:lnTo>
                  <a:lnTo>
                    <a:pt x="6027" y="5016"/>
                  </a:lnTo>
                  <a:lnTo>
                    <a:pt x="6022" y="5023"/>
                  </a:lnTo>
                  <a:lnTo>
                    <a:pt x="6018" y="5032"/>
                  </a:lnTo>
                  <a:lnTo>
                    <a:pt x="6015" y="5040"/>
                  </a:lnTo>
                  <a:lnTo>
                    <a:pt x="6011" y="5047"/>
                  </a:lnTo>
                  <a:lnTo>
                    <a:pt x="6008" y="5054"/>
                  </a:lnTo>
                  <a:lnTo>
                    <a:pt x="6004" y="5060"/>
                  </a:lnTo>
                  <a:lnTo>
                    <a:pt x="6001" y="5065"/>
                  </a:lnTo>
                  <a:lnTo>
                    <a:pt x="5993" y="5072"/>
                  </a:lnTo>
                  <a:lnTo>
                    <a:pt x="5985" y="5080"/>
                  </a:lnTo>
                  <a:lnTo>
                    <a:pt x="5978" y="5090"/>
                  </a:lnTo>
                  <a:lnTo>
                    <a:pt x="5971" y="5100"/>
                  </a:lnTo>
                  <a:lnTo>
                    <a:pt x="5966" y="5105"/>
                  </a:lnTo>
                  <a:lnTo>
                    <a:pt x="5961" y="5109"/>
                  </a:lnTo>
                  <a:lnTo>
                    <a:pt x="5955" y="5111"/>
                  </a:lnTo>
                  <a:lnTo>
                    <a:pt x="5951" y="5114"/>
                  </a:lnTo>
                  <a:lnTo>
                    <a:pt x="5945" y="5114"/>
                  </a:lnTo>
                  <a:lnTo>
                    <a:pt x="5940" y="5113"/>
                  </a:lnTo>
                  <a:lnTo>
                    <a:pt x="5936" y="5110"/>
                  </a:lnTo>
                  <a:lnTo>
                    <a:pt x="5933" y="5105"/>
                  </a:lnTo>
                  <a:lnTo>
                    <a:pt x="5929" y="5097"/>
                  </a:lnTo>
                  <a:lnTo>
                    <a:pt x="5926" y="5089"/>
                  </a:lnTo>
                  <a:lnTo>
                    <a:pt x="5922" y="5078"/>
                  </a:lnTo>
                  <a:lnTo>
                    <a:pt x="5917" y="5065"/>
                  </a:lnTo>
                  <a:lnTo>
                    <a:pt x="5913" y="5059"/>
                  </a:lnTo>
                  <a:lnTo>
                    <a:pt x="5909" y="5056"/>
                  </a:lnTo>
                  <a:lnTo>
                    <a:pt x="5904" y="5052"/>
                  </a:lnTo>
                  <a:lnTo>
                    <a:pt x="5899" y="5051"/>
                  </a:lnTo>
                  <a:lnTo>
                    <a:pt x="5894" y="5052"/>
                  </a:lnTo>
                  <a:lnTo>
                    <a:pt x="5889" y="5053"/>
                  </a:lnTo>
                  <a:lnTo>
                    <a:pt x="5883" y="5056"/>
                  </a:lnTo>
                  <a:lnTo>
                    <a:pt x="5876" y="5058"/>
                  </a:lnTo>
                  <a:lnTo>
                    <a:pt x="5863" y="5067"/>
                  </a:lnTo>
                  <a:lnTo>
                    <a:pt x="5848" y="5079"/>
                  </a:lnTo>
                  <a:lnTo>
                    <a:pt x="5833" y="5092"/>
                  </a:lnTo>
                  <a:lnTo>
                    <a:pt x="5817" y="5105"/>
                  </a:lnTo>
                  <a:lnTo>
                    <a:pt x="5800" y="5119"/>
                  </a:lnTo>
                  <a:lnTo>
                    <a:pt x="5781" y="5130"/>
                  </a:lnTo>
                  <a:lnTo>
                    <a:pt x="5770" y="5136"/>
                  </a:lnTo>
                  <a:lnTo>
                    <a:pt x="5762" y="5141"/>
                  </a:lnTo>
                  <a:lnTo>
                    <a:pt x="5753" y="5143"/>
                  </a:lnTo>
                  <a:lnTo>
                    <a:pt x="5746" y="5146"/>
                  </a:lnTo>
                  <a:lnTo>
                    <a:pt x="5741" y="5147"/>
                  </a:lnTo>
                  <a:lnTo>
                    <a:pt x="5738" y="5149"/>
                  </a:lnTo>
                  <a:lnTo>
                    <a:pt x="5735" y="5152"/>
                  </a:lnTo>
                  <a:lnTo>
                    <a:pt x="5735" y="5154"/>
                  </a:lnTo>
                  <a:lnTo>
                    <a:pt x="5735" y="5157"/>
                  </a:lnTo>
                  <a:lnTo>
                    <a:pt x="5735" y="5160"/>
                  </a:lnTo>
                  <a:lnTo>
                    <a:pt x="5738" y="5163"/>
                  </a:lnTo>
                  <a:lnTo>
                    <a:pt x="5740" y="5166"/>
                  </a:lnTo>
                  <a:lnTo>
                    <a:pt x="5741" y="5168"/>
                  </a:lnTo>
                  <a:lnTo>
                    <a:pt x="5743" y="5172"/>
                  </a:lnTo>
                  <a:lnTo>
                    <a:pt x="5743" y="5176"/>
                  </a:lnTo>
                  <a:lnTo>
                    <a:pt x="5743" y="5178"/>
                  </a:lnTo>
                  <a:lnTo>
                    <a:pt x="5740" y="5180"/>
                  </a:lnTo>
                  <a:lnTo>
                    <a:pt x="5738" y="5183"/>
                  </a:lnTo>
                  <a:lnTo>
                    <a:pt x="5734" y="5184"/>
                  </a:lnTo>
                  <a:lnTo>
                    <a:pt x="5731" y="5184"/>
                  </a:lnTo>
                  <a:lnTo>
                    <a:pt x="5726" y="5184"/>
                  </a:lnTo>
                  <a:lnTo>
                    <a:pt x="5722" y="5185"/>
                  </a:lnTo>
                  <a:lnTo>
                    <a:pt x="5720" y="5186"/>
                  </a:lnTo>
                  <a:lnTo>
                    <a:pt x="5718" y="5189"/>
                  </a:lnTo>
                  <a:lnTo>
                    <a:pt x="5715" y="5195"/>
                  </a:lnTo>
                  <a:lnTo>
                    <a:pt x="5713" y="5203"/>
                  </a:lnTo>
                  <a:lnTo>
                    <a:pt x="5712" y="5208"/>
                  </a:lnTo>
                  <a:lnTo>
                    <a:pt x="5709" y="5211"/>
                  </a:lnTo>
                  <a:lnTo>
                    <a:pt x="5707" y="5212"/>
                  </a:lnTo>
                  <a:lnTo>
                    <a:pt x="5705" y="5214"/>
                  </a:lnTo>
                  <a:lnTo>
                    <a:pt x="5701" y="5214"/>
                  </a:lnTo>
                  <a:lnTo>
                    <a:pt x="5697" y="5214"/>
                  </a:lnTo>
                  <a:lnTo>
                    <a:pt x="5694" y="5211"/>
                  </a:lnTo>
                  <a:lnTo>
                    <a:pt x="5688" y="5209"/>
                  </a:lnTo>
                  <a:lnTo>
                    <a:pt x="5682" y="5206"/>
                  </a:lnTo>
                  <a:lnTo>
                    <a:pt x="5672" y="5205"/>
                  </a:lnTo>
                  <a:lnTo>
                    <a:pt x="5662" y="5205"/>
                  </a:lnTo>
                  <a:lnTo>
                    <a:pt x="5651" y="5206"/>
                  </a:lnTo>
                  <a:lnTo>
                    <a:pt x="5630" y="5209"/>
                  </a:lnTo>
                  <a:lnTo>
                    <a:pt x="5613" y="5211"/>
                  </a:lnTo>
                  <a:lnTo>
                    <a:pt x="5603" y="5212"/>
                  </a:lnTo>
                  <a:lnTo>
                    <a:pt x="5598" y="5211"/>
                  </a:lnTo>
                  <a:lnTo>
                    <a:pt x="5595" y="5210"/>
                  </a:lnTo>
                  <a:lnTo>
                    <a:pt x="5594" y="5208"/>
                  </a:lnTo>
                  <a:lnTo>
                    <a:pt x="5593" y="5205"/>
                  </a:lnTo>
                  <a:lnTo>
                    <a:pt x="5593" y="5202"/>
                  </a:lnTo>
                  <a:lnTo>
                    <a:pt x="5593" y="5184"/>
                  </a:lnTo>
                  <a:lnTo>
                    <a:pt x="5593" y="5167"/>
                  </a:lnTo>
                  <a:lnTo>
                    <a:pt x="5593" y="5157"/>
                  </a:lnTo>
                  <a:lnTo>
                    <a:pt x="5593" y="5145"/>
                  </a:lnTo>
                  <a:lnTo>
                    <a:pt x="5593" y="5130"/>
                  </a:lnTo>
                  <a:lnTo>
                    <a:pt x="5594" y="5120"/>
                  </a:lnTo>
                  <a:lnTo>
                    <a:pt x="5595" y="5111"/>
                  </a:lnTo>
                  <a:lnTo>
                    <a:pt x="5596" y="5103"/>
                  </a:lnTo>
                  <a:lnTo>
                    <a:pt x="5598" y="5092"/>
                  </a:lnTo>
                  <a:lnTo>
                    <a:pt x="5596" y="5079"/>
                  </a:lnTo>
                  <a:lnTo>
                    <a:pt x="5593" y="5065"/>
                  </a:lnTo>
                  <a:lnTo>
                    <a:pt x="5589" y="5053"/>
                  </a:lnTo>
                  <a:lnTo>
                    <a:pt x="5583" y="5042"/>
                  </a:lnTo>
                  <a:lnTo>
                    <a:pt x="5578" y="5033"/>
                  </a:lnTo>
                  <a:lnTo>
                    <a:pt x="5575" y="5022"/>
                  </a:lnTo>
                  <a:lnTo>
                    <a:pt x="5574" y="5012"/>
                  </a:lnTo>
                  <a:lnTo>
                    <a:pt x="5574" y="5006"/>
                  </a:lnTo>
                  <a:lnTo>
                    <a:pt x="5574" y="5001"/>
                  </a:lnTo>
                  <a:lnTo>
                    <a:pt x="5575" y="4996"/>
                  </a:lnTo>
                  <a:lnTo>
                    <a:pt x="5576" y="4993"/>
                  </a:lnTo>
                  <a:lnTo>
                    <a:pt x="5580" y="4987"/>
                  </a:lnTo>
                  <a:lnTo>
                    <a:pt x="5582" y="4981"/>
                  </a:lnTo>
                  <a:lnTo>
                    <a:pt x="5583" y="4977"/>
                  </a:lnTo>
                  <a:lnTo>
                    <a:pt x="5583" y="4975"/>
                  </a:lnTo>
                  <a:lnTo>
                    <a:pt x="5581" y="4972"/>
                  </a:lnTo>
                  <a:lnTo>
                    <a:pt x="5578" y="4970"/>
                  </a:lnTo>
                  <a:lnTo>
                    <a:pt x="5576" y="4968"/>
                  </a:lnTo>
                  <a:lnTo>
                    <a:pt x="5574" y="4968"/>
                  </a:lnTo>
                  <a:lnTo>
                    <a:pt x="5570" y="4969"/>
                  </a:lnTo>
                  <a:lnTo>
                    <a:pt x="5568" y="4970"/>
                  </a:lnTo>
                  <a:lnTo>
                    <a:pt x="5562" y="4975"/>
                  </a:lnTo>
                  <a:lnTo>
                    <a:pt x="5555" y="4981"/>
                  </a:lnTo>
                  <a:lnTo>
                    <a:pt x="5550" y="4984"/>
                  </a:lnTo>
                  <a:lnTo>
                    <a:pt x="5546" y="4987"/>
                  </a:lnTo>
                  <a:lnTo>
                    <a:pt x="5542" y="4988"/>
                  </a:lnTo>
                  <a:lnTo>
                    <a:pt x="5537" y="4989"/>
                  </a:lnTo>
                  <a:lnTo>
                    <a:pt x="5526" y="4988"/>
                  </a:lnTo>
                  <a:lnTo>
                    <a:pt x="5514" y="4987"/>
                  </a:lnTo>
                  <a:lnTo>
                    <a:pt x="5502" y="4985"/>
                  </a:lnTo>
                  <a:lnTo>
                    <a:pt x="5491" y="4985"/>
                  </a:lnTo>
                  <a:lnTo>
                    <a:pt x="5485" y="4988"/>
                  </a:lnTo>
                  <a:lnTo>
                    <a:pt x="5479" y="4989"/>
                  </a:lnTo>
                  <a:lnTo>
                    <a:pt x="5474" y="4991"/>
                  </a:lnTo>
                  <a:lnTo>
                    <a:pt x="5470" y="4995"/>
                  </a:lnTo>
                  <a:lnTo>
                    <a:pt x="5467" y="5000"/>
                  </a:lnTo>
                  <a:lnTo>
                    <a:pt x="5464" y="5004"/>
                  </a:lnTo>
                  <a:lnTo>
                    <a:pt x="5463" y="5012"/>
                  </a:lnTo>
                  <a:lnTo>
                    <a:pt x="5463" y="5019"/>
                  </a:lnTo>
                  <a:lnTo>
                    <a:pt x="5463" y="5033"/>
                  </a:lnTo>
                  <a:lnTo>
                    <a:pt x="5463" y="5045"/>
                  </a:lnTo>
                  <a:lnTo>
                    <a:pt x="5463" y="5050"/>
                  </a:lnTo>
                  <a:lnTo>
                    <a:pt x="5461" y="5053"/>
                  </a:lnTo>
                  <a:lnTo>
                    <a:pt x="5458" y="5056"/>
                  </a:lnTo>
                  <a:lnTo>
                    <a:pt x="5456" y="5058"/>
                  </a:lnTo>
                  <a:lnTo>
                    <a:pt x="5447" y="5063"/>
                  </a:lnTo>
                  <a:lnTo>
                    <a:pt x="5435" y="5064"/>
                  </a:lnTo>
                  <a:lnTo>
                    <a:pt x="5429" y="5065"/>
                  </a:lnTo>
                  <a:lnTo>
                    <a:pt x="5422" y="5067"/>
                  </a:lnTo>
                  <a:lnTo>
                    <a:pt x="5416" y="5070"/>
                  </a:lnTo>
                  <a:lnTo>
                    <a:pt x="5410" y="5073"/>
                  </a:lnTo>
                  <a:lnTo>
                    <a:pt x="5405" y="5077"/>
                  </a:lnTo>
                  <a:lnTo>
                    <a:pt x="5399" y="5082"/>
                  </a:lnTo>
                  <a:lnTo>
                    <a:pt x="5395" y="5088"/>
                  </a:lnTo>
                  <a:lnTo>
                    <a:pt x="5391" y="5095"/>
                  </a:lnTo>
                  <a:lnTo>
                    <a:pt x="5385" y="5113"/>
                  </a:lnTo>
                  <a:lnTo>
                    <a:pt x="5381" y="5130"/>
                  </a:lnTo>
                  <a:lnTo>
                    <a:pt x="5379" y="5147"/>
                  </a:lnTo>
                  <a:lnTo>
                    <a:pt x="5378" y="5161"/>
                  </a:lnTo>
                  <a:lnTo>
                    <a:pt x="5379" y="5179"/>
                  </a:lnTo>
                  <a:lnTo>
                    <a:pt x="5382" y="5204"/>
                  </a:lnTo>
                  <a:lnTo>
                    <a:pt x="5386" y="5229"/>
                  </a:lnTo>
                  <a:lnTo>
                    <a:pt x="5388" y="5247"/>
                  </a:lnTo>
                  <a:lnTo>
                    <a:pt x="5388" y="5253"/>
                  </a:lnTo>
                  <a:lnTo>
                    <a:pt x="5388" y="5258"/>
                  </a:lnTo>
                  <a:lnTo>
                    <a:pt x="5387" y="5260"/>
                  </a:lnTo>
                  <a:lnTo>
                    <a:pt x="5385" y="5261"/>
                  </a:lnTo>
                  <a:lnTo>
                    <a:pt x="5375" y="5262"/>
                  </a:lnTo>
                  <a:lnTo>
                    <a:pt x="5359" y="5260"/>
                  </a:lnTo>
                  <a:lnTo>
                    <a:pt x="5341" y="5258"/>
                  </a:lnTo>
                  <a:lnTo>
                    <a:pt x="5326" y="5258"/>
                  </a:lnTo>
                  <a:lnTo>
                    <a:pt x="5321" y="5259"/>
                  </a:lnTo>
                  <a:lnTo>
                    <a:pt x="5316" y="5260"/>
                  </a:lnTo>
                  <a:lnTo>
                    <a:pt x="5310" y="5262"/>
                  </a:lnTo>
                  <a:lnTo>
                    <a:pt x="5304" y="5266"/>
                  </a:lnTo>
                  <a:lnTo>
                    <a:pt x="5298" y="5271"/>
                  </a:lnTo>
                  <a:lnTo>
                    <a:pt x="5293" y="5275"/>
                  </a:lnTo>
                  <a:lnTo>
                    <a:pt x="5290" y="5281"/>
                  </a:lnTo>
                  <a:lnTo>
                    <a:pt x="5286" y="5287"/>
                  </a:lnTo>
                  <a:lnTo>
                    <a:pt x="5284" y="5293"/>
                  </a:lnTo>
                  <a:lnTo>
                    <a:pt x="5284" y="5299"/>
                  </a:lnTo>
                  <a:lnTo>
                    <a:pt x="5284" y="5304"/>
                  </a:lnTo>
                  <a:lnTo>
                    <a:pt x="5285" y="5309"/>
                  </a:lnTo>
                  <a:lnTo>
                    <a:pt x="5290" y="5316"/>
                  </a:lnTo>
                  <a:lnTo>
                    <a:pt x="5296" y="5324"/>
                  </a:lnTo>
                  <a:lnTo>
                    <a:pt x="5297" y="5329"/>
                  </a:lnTo>
                  <a:lnTo>
                    <a:pt x="5298" y="5332"/>
                  </a:lnTo>
                  <a:lnTo>
                    <a:pt x="5298" y="5338"/>
                  </a:lnTo>
                  <a:lnTo>
                    <a:pt x="5297" y="5343"/>
                  </a:lnTo>
                  <a:lnTo>
                    <a:pt x="5294" y="5349"/>
                  </a:lnTo>
                  <a:lnTo>
                    <a:pt x="5294" y="5354"/>
                  </a:lnTo>
                  <a:lnTo>
                    <a:pt x="5296" y="5359"/>
                  </a:lnTo>
                  <a:lnTo>
                    <a:pt x="5298" y="5363"/>
                  </a:lnTo>
                  <a:lnTo>
                    <a:pt x="5305" y="5372"/>
                  </a:lnTo>
                  <a:lnTo>
                    <a:pt x="5313" y="5379"/>
                  </a:lnTo>
                  <a:lnTo>
                    <a:pt x="5318" y="5382"/>
                  </a:lnTo>
                  <a:lnTo>
                    <a:pt x="5321" y="5386"/>
                  </a:lnTo>
                  <a:lnTo>
                    <a:pt x="5322" y="5391"/>
                  </a:lnTo>
                  <a:lnTo>
                    <a:pt x="5322" y="5395"/>
                  </a:lnTo>
                  <a:lnTo>
                    <a:pt x="5321" y="5400"/>
                  </a:lnTo>
                  <a:lnTo>
                    <a:pt x="5318" y="5404"/>
                  </a:lnTo>
                  <a:lnTo>
                    <a:pt x="5315" y="5407"/>
                  </a:lnTo>
                  <a:lnTo>
                    <a:pt x="5311" y="5409"/>
                  </a:lnTo>
                  <a:lnTo>
                    <a:pt x="5303" y="5411"/>
                  </a:lnTo>
                  <a:lnTo>
                    <a:pt x="5294" y="5413"/>
                  </a:lnTo>
                  <a:lnTo>
                    <a:pt x="5291" y="5416"/>
                  </a:lnTo>
                  <a:lnTo>
                    <a:pt x="5287" y="5419"/>
                  </a:lnTo>
                  <a:lnTo>
                    <a:pt x="5284" y="5423"/>
                  </a:lnTo>
                  <a:lnTo>
                    <a:pt x="5279" y="5428"/>
                  </a:lnTo>
                  <a:lnTo>
                    <a:pt x="5277" y="5433"/>
                  </a:lnTo>
                  <a:lnTo>
                    <a:pt x="5274" y="5439"/>
                  </a:lnTo>
                  <a:lnTo>
                    <a:pt x="5274" y="5447"/>
                  </a:lnTo>
                  <a:lnTo>
                    <a:pt x="5275" y="5453"/>
                  </a:lnTo>
                  <a:lnTo>
                    <a:pt x="5278" y="5457"/>
                  </a:lnTo>
                  <a:lnTo>
                    <a:pt x="5280" y="5463"/>
                  </a:lnTo>
                  <a:lnTo>
                    <a:pt x="5284" y="5468"/>
                  </a:lnTo>
                  <a:lnTo>
                    <a:pt x="5288" y="5472"/>
                  </a:lnTo>
                  <a:lnTo>
                    <a:pt x="5298" y="5481"/>
                  </a:lnTo>
                  <a:lnTo>
                    <a:pt x="5307" y="5493"/>
                  </a:lnTo>
                  <a:lnTo>
                    <a:pt x="5317" y="5506"/>
                  </a:lnTo>
                  <a:lnTo>
                    <a:pt x="5328" y="5520"/>
                  </a:lnTo>
                  <a:lnTo>
                    <a:pt x="5338" y="5538"/>
                  </a:lnTo>
                  <a:lnTo>
                    <a:pt x="5350" y="5559"/>
                  </a:lnTo>
                  <a:lnTo>
                    <a:pt x="5356" y="5570"/>
                  </a:lnTo>
                  <a:lnTo>
                    <a:pt x="5361" y="5581"/>
                  </a:lnTo>
                  <a:lnTo>
                    <a:pt x="5365" y="5590"/>
                  </a:lnTo>
                  <a:lnTo>
                    <a:pt x="5367" y="5599"/>
                  </a:lnTo>
                  <a:lnTo>
                    <a:pt x="5363" y="5612"/>
                  </a:lnTo>
                  <a:lnTo>
                    <a:pt x="5356" y="5630"/>
                  </a:lnTo>
                  <a:lnTo>
                    <a:pt x="5351" y="5646"/>
                  </a:lnTo>
                  <a:lnTo>
                    <a:pt x="5345" y="5665"/>
                  </a:lnTo>
                  <a:lnTo>
                    <a:pt x="5341" y="5675"/>
                  </a:lnTo>
                  <a:lnTo>
                    <a:pt x="5336" y="5684"/>
                  </a:lnTo>
                  <a:lnTo>
                    <a:pt x="5330" y="5694"/>
                  </a:lnTo>
                  <a:lnTo>
                    <a:pt x="5323" y="5703"/>
                  </a:lnTo>
                  <a:lnTo>
                    <a:pt x="5316" y="5710"/>
                  </a:lnTo>
                  <a:lnTo>
                    <a:pt x="5307" y="5715"/>
                  </a:lnTo>
                  <a:lnTo>
                    <a:pt x="5299" y="5720"/>
                  </a:lnTo>
                  <a:lnTo>
                    <a:pt x="5291" y="5722"/>
                  </a:lnTo>
                  <a:lnTo>
                    <a:pt x="5277" y="5722"/>
                  </a:lnTo>
                  <a:lnTo>
                    <a:pt x="5263" y="5720"/>
                  </a:lnTo>
                  <a:lnTo>
                    <a:pt x="5258" y="5721"/>
                  </a:lnTo>
                  <a:lnTo>
                    <a:pt x="5253" y="5725"/>
                  </a:lnTo>
                  <a:lnTo>
                    <a:pt x="5248" y="5729"/>
                  </a:lnTo>
                  <a:lnTo>
                    <a:pt x="5244" y="5735"/>
                  </a:lnTo>
                  <a:lnTo>
                    <a:pt x="5237" y="5750"/>
                  </a:lnTo>
                  <a:lnTo>
                    <a:pt x="5228" y="5764"/>
                  </a:lnTo>
                  <a:lnTo>
                    <a:pt x="5222" y="5771"/>
                  </a:lnTo>
                  <a:lnTo>
                    <a:pt x="5215" y="5777"/>
                  </a:lnTo>
                  <a:lnTo>
                    <a:pt x="5206" y="5783"/>
                  </a:lnTo>
                  <a:lnTo>
                    <a:pt x="5198" y="5788"/>
                  </a:lnTo>
                  <a:lnTo>
                    <a:pt x="5190" y="5789"/>
                  </a:lnTo>
                  <a:lnTo>
                    <a:pt x="5181" y="5790"/>
                  </a:lnTo>
                  <a:lnTo>
                    <a:pt x="5173" y="5790"/>
                  </a:lnTo>
                  <a:lnTo>
                    <a:pt x="5165" y="5790"/>
                  </a:lnTo>
                  <a:lnTo>
                    <a:pt x="5146" y="5789"/>
                  </a:lnTo>
                  <a:lnTo>
                    <a:pt x="5127" y="5788"/>
                  </a:lnTo>
                  <a:lnTo>
                    <a:pt x="5099" y="5785"/>
                  </a:lnTo>
                  <a:lnTo>
                    <a:pt x="5078" y="5783"/>
                  </a:lnTo>
                  <a:lnTo>
                    <a:pt x="5067" y="5782"/>
                  </a:lnTo>
                  <a:lnTo>
                    <a:pt x="5055" y="5782"/>
                  </a:lnTo>
                  <a:lnTo>
                    <a:pt x="5041" y="5784"/>
                  </a:lnTo>
                  <a:lnTo>
                    <a:pt x="5023" y="5787"/>
                  </a:lnTo>
                  <a:lnTo>
                    <a:pt x="5015" y="5789"/>
                  </a:lnTo>
                  <a:lnTo>
                    <a:pt x="5007" y="5791"/>
                  </a:lnTo>
                  <a:lnTo>
                    <a:pt x="5000" y="5795"/>
                  </a:lnTo>
                  <a:lnTo>
                    <a:pt x="4994" y="5800"/>
                  </a:lnTo>
                  <a:lnTo>
                    <a:pt x="4989" y="5803"/>
                  </a:lnTo>
                  <a:lnTo>
                    <a:pt x="4985" y="5808"/>
                  </a:lnTo>
                  <a:lnTo>
                    <a:pt x="4982" y="5813"/>
                  </a:lnTo>
                  <a:lnTo>
                    <a:pt x="4978" y="5817"/>
                  </a:lnTo>
                  <a:lnTo>
                    <a:pt x="4970" y="5839"/>
                  </a:lnTo>
                  <a:lnTo>
                    <a:pt x="4964" y="5859"/>
                  </a:lnTo>
                  <a:lnTo>
                    <a:pt x="4962" y="5863"/>
                  </a:lnTo>
                  <a:lnTo>
                    <a:pt x="4958" y="5866"/>
                  </a:lnTo>
                  <a:lnTo>
                    <a:pt x="4956" y="5870"/>
                  </a:lnTo>
                  <a:lnTo>
                    <a:pt x="4951" y="5872"/>
                  </a:lnTo>
                  <a:lnTo>
                    <a:pt x="4943" y="5877"/>
                  </a:lnTo>
                  <a:lnTo>
                    <a:pt x="4933" y="5879"/>
                  </a:lnTo>
                  <a:lnTo>
                    <a:pt x="4923" y="5879"/>
                  </a:lnTo>
                  <a:lnTo>
                    <a:pt x="4913" y="5879"/>
                  </a:lnTo>
                  <a:lnTo>
                    <a:pt x="4904" y="5876"/>
                  </a:lnTo>
                  <a:lnTo>
                    <a:pt x="4897" y="5871"/>
                  </a:lnTo>
                  <a:lnTo>
                    <a:pt x="4881" y="5858"/>
                  </a:lnTo>
                  <a:lnTo>
                    <a:pt x="4860" y="5841"/>
                  </a:lnTo>
                  <a:lnTo>
                    <a:pt x="4849" y="5835"/>
                  </a:lnTo>
                  <a:lnTo>
                    <a:pt x="4837" y="5829"/>
                  </a:lnTo>
                  <a:lnTo>
                    <a:pt x="4831" y="5827"/>
                  </a:lnTo>
                  <a:lnTo>
                    <a:pt x="4825" y="5826"/>
                  </a:lnTo>
                  <a:lnTo>
                    <a:pt x="4819" y="5825"/>
                  </a:lnTo>
                  <a:lnTo>
                    <a:pt x="4813" y="5826"/>
                  </a:lnTo>
                  <a:lnTo>
                    <a:pt x="4807" y="5826"/>
                  </a:lnTo>
                  <a:lnTo>
                    <a:pt x="4802" y="5828"/>
                  </a:lnTo>
                  <a:lnTo>
                    <a:pt x="4797" y="5830"/>
                  </a:lnTo>
                  <a:lnTo>
                    <a:pt x="4793" y="5834"/>
                  </a:lnTo>
                  <a:lnTo>
                    <a:pt x="4787" y="5842"/>
                  </a:lnTo>
                  <a:lnTo>
                    <a:pt x="4781" y="5853"/>
                  </a:lnTo>
                  <a:lnTo>
                    <a:pt x="4773" y="5878"/>
                  </a:lnTo>
                  <a:lnTo>
                    <a:pt x="4764" y="5902"/>
                  </a:lnTo>
                  <a:lnTo>
                    <a:pt x="4750" y="5936"/>
                  </a:lnTo>
                  <a:lnTo>
                    <a:pt x="4730" y="5983"/>
                  </a:lnTo>
                  <a:lnTo>
                    <a:pt x="4711" y="6028"/>
                  </a:lnTo>
                  <a:lnTo>
                    <a:pt x="4699" y="6060"/>
                  </a:lnTo>
                  <a:lnTo>
                    <a:pt x="4695" y="6067"/>
                  </a:lnTo>
                  <a:lnTo>
                    <a:pt x="4692" y="6077"/>
                  </a:lnTo>
                  <a:lnTo>
                    <a:pt x="4688" y="6088"/>
                  </a:lnTo>
                  <a:lnTo>
                    <a:pt x="4687" y="6101"/>
                  </a:lnTo>
                  <a:lnTo>
                    <a:pt x="4686" y="6105"/>
                  </a:lnTo>
                  <a:lnTo>
                    <a:pt x="4686" y="6109"/>
                  </a:lnTo>
                  <a:lnTo>
                    <a:pt x="4683" y="6112"/>
                  </a:lnTo>
                  <a:lnTo>
                    <a:pt x="4682" y="6113"/>
                  </a:lnTo>
                  <a:lnTo>
                    <a:pt x="4679" y="6117"/>
                  </a:lnTo>
                  <a:lnTo>
                    <a:pt x="4675" y="6121"/>
                  </a:lnTo>
                  <a:lnTo>
                    <a:pt x="4670" y="6126"/>
                  </a:lnTo>
                  <a:lnTo>
                    <a:pt x="4667" y="6130"/>
                  </a:lnTo>
                  <a:lnTo>
                    <a:pt x="4662" y="6132"/>
                  </a:lnTo>
                  <a:lnTo>
                    <a:pt x="4658" y="6134"/>
                  </a:lnTo>
                  <a:lnTo>
                    <a:pt x="4651" y="6134"/>
                  </a:lnTo>
                  <a:lnTo>
                    <a:pt x="4644" y="6134"/>
                  </a:lnTo>
                  <a:lnTo>
                    <a:pt x="4632" y="6132"/>
                  </a:lnTo>
                  <a:lnTo>
                    <a:pt x="4620" y="6131"/>
                  </a:lnTo>
                  <a:lnTo>
                    <a:pt x="4607" y="6130"/>
                  </a:lnTo>
                  <a:lnTo>
                    <a:pt x="4594" y="6130"/>
                  </a:lnTo>
                  <a:lnTo>
                    <a:pt x="4581" y="6130"/>
                  </a:lnTo>
                  <a:lnTo>
                    <a:pt x="4570" y="6129"/>
                  </a:lnTo>
                  <a:lnTo>
                    <a:pt x="4555" y="6125"/>
                  </a:lnTo>
                  <a:lnTo>
                    <a:pt x="4544" y="6123"/>
                  </a:lnTo>
                  <a:lnTo>
                    <a:pt x="4540" y="6122"/>
                  </a:lnTo>
                  <a:lnTo>
                    <a:pt x="4536" y="6121"/>
                  </a:lnTo>
                  <a:lnTo>
                    <a:pt x="4534" y="6122"/>
                  </a:lnTo>
                  <a:lnTo>
                    <a:pt x="4530" y="6122"/>
                  </a:lnTo>
                  <a:lnTo>
                    <a:pt x="4519" y="6121"/>
                  </a:lnTo>
                  <a:lnTo>
                    <a:pt x="4506" y="6121"/>
                  </a:lnTo>
                  <a:lnTo>
                    <a:pt x="4505" y="6123"/>
                  </a:lnTo>
                  <a:lnTo>
                    <a:pt x="4504" y="6125"/>
                  </a:lnTo>
                  <a:lnTo>
                    <a:pt x="4504" y="6128"/>
                  </a:lnTo>
                  <a:lnTo>
                    <a:pt x="4504" y="6131"/>
                  </a:lnTo>
                  <a:lnTo>
                    <a:pt x="4505" y="6136"/>
                  </a:lnTo>
                  <a:lnTo>
                    <a:pt x="4506" y="6140"/>
                  </a:lnTo>
                  <a:lnTo>
                    <a:pt x="4507" y="6147"/>
                  </a:lnTo>
                  <a:lnTo>
                    <a:pt x="4510" y="6159"/>
                  </a:lnTo>
                  <a:lnTo>
                    <a:pt x="4510" y="6166"/>
                  </a:lnTo>
                  <a:lnTo>
                    <a:pt x="4509" y="6172"/>
                  </a:lnTo>
                  <a:lnTo>
                    <a:pt x="4507" y="6175"/>
                  </a:lnTo>
                  <a:lnTo>
                    <a:pt x="4505" y="6178"/>
                  </a:lnTo>
                  <a:lnTo>
                    <a:pt x="4503" y="6180"/>
                  </a:lnTo>
                  <a:lnTo>
                    <a:pt x="4500" y="6182"/>
                  </a:lnTo>
                  <a:lnTo>
                    <a:pt x="4494" y="6186"/>
                  </a:lnTo>
                  <a:lnTo>
                    <a:pt x="4490" y="6189"/>
                  </a:lnTo>
                  <a:lnTo>
                    <a:pt x="4487" y="6194"/>
                  </a:lnTo>
                  <a:lnTo>
                    <a:pt x="4485" y="6201"/>
                  </a:lnTo>
                  <a:lnTo>
                    <a:pt x="4482" y="6210"/>
                  </a:lnTo>
                  <a:lnTo>
                    <a:pt x="4480" y="6214"/>
                  </a:lnTo>
                  <a:lnTo>
                    <a:pt x="4478" y="6216"/>
                  </a:lnTo>
                  <a:lnTo>
                    <a:pt x="4474" y="6217"/>
                  </a:lnTo>
                  <a:lnTo>
                    <a:pt x="4469" y="6217"/>
                  </a:lnTo>
                  <a:lnTo>
                    <a:pt x="4463" y="6217"/>
                  </a:lnTo>
                  <a:lnTo>
                    <a:pt x="4449" y="6217"/>
                  </a:lnTo>
                  <a:lnTo>
                    <a:pt x="4434" y="6217"/>
                  </a:lnTo>
                  <a:lnTo>
                    <a:pt x="4419" y="6218"/>
                  </a:lnTo>
                  <a:lnTo>
                    <a:pt x="4406" y="6220"/>
                  </a:lnTo>
                  <a:lnTo>
                    <a:pt x="4399" y="6225"/>
                  </a:lnTo>
                  <a:lnTo>
                    <a:pt x="4393" y="6231"/>
                  </a:lnTo>
                  <a:lnTo>
                    <a:pt x="4391" y="6232"/>
                  </a:lnTo>
                  <a:lnTo>
                    <a:pt x="4389" y="6232"/>
                  </a:lnTo>
                  <a:lnTo>
                    <a:pt x="4386" y="6231"/>
                  </a:lnTo>
                  <a:lnTo>
                    <a:pt x="4383" y="6226"/>
                  </a:lnTo>
                  <a:lnTo>
                    <a:pt x="4381" y="6222"/>
                  </a:lnTo>
                  <a:lnTo>
                    <a:pt x="4381" y="6216"/>
                  </a:lnTo>
                  <a:lnTo>
                    <a:pt x="4384" y="6210"/>
                  </a:lnTo>
                  <a:lnTo>
                    <a:pt x="4387" y="6204"/>
                  </a:lnTo>
                  <a:lnTo>
                    <a:pt x="4394" y="6193"/>
                  </a:lnTo>
                  <a:lnTo>
                    <a:pt x="4402" y="6185"/>
                  </a:lnTo>
                  <a:lnTo>
                    <a:pt x="4406" y="6176"/>
                  </a:lnTo>
                  <a:lnTo>
                    <a:pt x="4410" y="6168"/>
                  </a:lnTo>
                  <a:lnTo>
                    <a:pt x="4411" y="6164"/>
                  </a:lnTo>
                  <a:lnTo>
                    <a:pt x="4411" y="6161"/>
                  </a:lnTo>
                  <a:lnTo>
                    <a:pt x="4410" y="6157"/>
                  </a:lnTo>
                  <a:lnTo>
                    <a:pt x="4409" y="6155"/>
                  </a:lnTo>
                  <a:lnTo>
                    <a:pt x="4405" y="6154"/>
                  </a:lnTo>
                  <a:lnTo>
                    <a:pt x="4402" y="6153"/>
                  </a:lnTo>
                  <a:lnTo>
                    <a:pt x="4397" y="6153"/>
                  </a:lnTo>
                  <a:lnTo>
                    <a:pt x="4391" y="6154"/>
                  </a:lnTo>
                  <a:lnTo>
                    <a:pt x="4378" y="6156"/>
                  </a:lnTo>
                  <a:lnTo>
                    <a:pt x="4364" y="6162"/>
                  </a:lnTo>
                  <a:lnTo>
                    <a:pt x="4347" y="6169"/>
                  </a:lnTo>
                  <a:lnTo>
                    <a:pt x="4330" y="6176"/>
                  </a:lnTo>
                  <a:lnTo>
                    <a:pt x="4322" y="6182"/>
                  </a:lnTo>
                  <a:lnTo>
                    <a:pt x="4315" y="6188"/>
                  </a:lnTo>
                  <a:lnTo>
                    <a:pt x="4307" y="6195"/>
                  </a:lnTo>
                  <a:lnTo>
                    <a:pt x="4301" y="6203"/>
                  </a:lnTo>
                  <a:lnTo>
                    <a:pt x="4290" y="6220"/>
                  </a:lnTo>
                  <a:lnTo>
                    <a:pt x="4280" y="6236"/>
                  </a:lnTo>
                  <a:lnTo>
                    <a:pt x="4273" y="6252"/>
                  </a:lnTo>
                  <a:lnTo>
                    <a:pt x="4266" y="6268"/>
                  </a:lnTo>
                  <a:lnTo>
                    <a:pt x="4264" y="6275"/>
                  </a:lnTo>
                  <a:lnTo>
                    <a:pt x="4260" y="6281"/>
                  </a:lnTo>
                  <a:lnTo>
                    <a:pt x="4255" y="6286"/>
                  </a:lnTo>
                  <a:lnTo>
                    <a:pt x="4252" y="6289"/>
                  </a:lnTo>
                  <a:lnTo>
                    <a:pt x="4248" y="6290"/>
                  </a:lnTo>
                  <a:lnTo>
                    <a:pt x="4244" y="6292"/>
                  </a:lnTo>
                  <a:lnTo>
                    <a:pt x="4240" y="6292"/>
                  </a:lnTo>
                  <a:lnTo>
                    <a:pt x="4236" y="6290"/>
                  </a:lnTo>
                  <a:lnTo>
                    <a:pt x="4233" y="6288"/>
                  </a:lnTo>
                  <a:lnTo>
                    <a:pt x="4229" y="6285"/>
                  </a:lnTo>
                  <a:lnTo>
                    <a:pt x="4226" y="6280"/>
                  </a:lnTo>
                  <a:lnTo>
                    <a:pt x="4222" y="6274"/>
                  </a:lnTo>
                  <a:lnTo>
                    <a:pt x="4215" y="6262"/>
                  </a:lnTo>
                  <a:lnTo>
                    <a:pt x="4209" y="6251"/>
                  </a:lnTo>
                  <a:lnTo>
                    <a:pt x="4207" y="6248"/>
                  </a:lnTo>
                  <a:lnTo>
                    <a:pt x="4202" y="6245"/>
                  </a:lnTo>
                  <a:lnTo>
                    <a:pt x="4196" y="6243"/>
                  </a:lnTo>
                  <a:lnTo>
                    <a:pt x="4191" y="6243"/>
                  </a:lnTo>
                  <a:lnTo>
                    <a:pt x="4185" y="6243"/>
                  </a:lnTo>
                  <a:lnTo>
                    <a:pt x="4181" y="6245"/>
                  </a:lnTo>
                  <a:lnTo>
                    <a:pt x="4176" y="6249"/>
                  </a:lnTo>
                  <a:lnTo>
                    <a:pt x="4172" y="6255"/>
                  </a:lnTo>
                  <a:lnTo>
                    <a:pt x="4170" y="6260"/>
                  </a:lnTo>
                  <a:lnTo>
                    <a:pt x="4166" y="6263"/>
                  </a:lnTo>
                  <a:lnTo>
                    <a:pt x="4164" y="6267"/>
                  </a:lnTo>
                  <a:lnTo>
                    <a:pt x="4162" y="6268"/>
                  </a:lnTo>
                  <a:lnTo>
                    <a:pt x="4158" y="6269"/>
                  </a:lnTo>
                  <a:lnTo>
                    <a:pt x="4156" y="6269"/>
                  </a:lnTo>
                  <a:lnTo>
                    <a:pt x="4152" y="6268"/>
                  </a:lnTo>
                  <a:lnTo>
                    <a:pt x="4148" y="6266"/>
                  </a:lnTo>
                  <a:lnTo>
                    <a:pt x="4140" y="6257"/>
                  </a:lnTo>
                  <a:lnTo>
                    <a:pt x="4132" y="6246"/>
                  </a:lnTo>
                  <a:lnTo>
                    <a:pt x="4122" y="6232"/>
                  </a:lnTo>
                  <a:lnTo>
                    <a:pt x="4114" y="6218"/>
                  </a:lnTo>
                  <a:lnTo>
                    <a:pt x="4108" y="6212"/>
                  </a:lnTo>
                  <a:lnTo>
                    <a:pt x="4103" y="6208"/>
                  </a:lnTo>
                  <a:lnTo>
                    <a:pt x="4097" y="6206"/>
                  </a:lnTo>
                  <a:lnTo>
                    <a:pt x="4089" y="6206"/>
                  </a:lnTo>
                  <a:lnTo>
                    <a:pt x="4077" y="6206"/>
                  </a:lnTo>
                  <a:lnTo>
                    <a:pt x="4070" y="6207"/>
                  </a:lnTo>
                  <a:lnTo>
                    <a:pt x="4069" y="6208"/>
                  </a:lnTo>
                  <a:lnTo>
                    <a:pt x="4068" y="6211"/>
                  </a:lnTo>
                  <a:lnTo>
                    <a:pt x="4069" y="6213"/>
                  </a:lnTo>
                  <a:lnTo>
                    <a:pt x="4071" y="6218"/>
                  </a:lnTo>
                  <a:lnTo>
                    <a:pt x="4076" y="6226"/>
                  </a:lnTo>
                  <a:lnTo>
                    <a:pt x="4081" y="6235"/>
                  </a:lnTo>
                  <a:lnTo>
                    <a:pt x="4085" y="6244"/>
                  </a:lnTo>
                  <a:lnTo>
                    <a:pt x="4091" y="6255"/>
                  </a:lnTo>
                  <a:lnTo>
                    <a:pt x="4097" y="6267"/>
                  </a:lnTo>
                  <a:lnTo>
                    <a:pt x="4101" y="6275"/>
                  </a:lnTo>
                  <a:lnTo>
                    <a:pt x="4101" y="6279"/>
                  </a:lnTo>
                  <a:lnTo>
                    <a:pt x="4099" y="6282"/>
                  </a:lnTo>
                  <a:lnTo>
                    <a:pt x="4095" y="6286"/>
                  </a:lnTo>
                  <a:lnTo>
                    <a:pt x="4090" y="6290"/>
                  </a:lnTo>
                  <a:lnTo>
                    <a:pt x="4081" y="6295"/>
                  </a:lnTo>
                  <a:lnTo>
                    <a:pt x="4072" y="6300"/>
                  </a:lnTo>
                  <a:lnTo>
                    <a:pt x="4064" y="6304"/>
                  </a:lnTo>
                  <a:lnTo>
                    <a:pt x="4058" y="6305"/>
                  </a:lnTo>
                  <a:lnTo>
                    <a:pt x="4052" y="6305"/>
                  </a:lnTo>
                  <a:lnTo>
                    <a:pt x="4045" y="6305"/>
                  </a:lnTo>
                  <a:lnTo>
                    <a:pt x="4038" y="6306"/>
                  </a:lnTo>
                  <a:lnTo>
                    <a:pt x="4027" y="6311"/>
                  </a:lnTo>
                  <a:lnTo>
                    <a:pt x="4021" y="6313"/>
                  </a:lnTo>
                  <a:lnTo>
                    <a:pt x="4015" y="6318"/>
                  </a:lnTo>
                  <a:lnTo>
                    <a:pt x="4009" y="6324"/>
                  </a:lnTo>
                  <a:lnTo>
                    <a:pt x="4003" y="6330"/>
                  </a:lnTo>
                  <a:lnTo>
                    <a:pt x="3994" y="6343"/>
                  </a:lnTo>
                  <a:lnTo>
                    <a:pt x="3986" y="6353"/>
                  </a:lnTo>
                  <a:lnTo>
                    <a:pt x="3981" y="6357"/>
                  </a:lnTo>
                  <a:lnTo>
                    <a:pt x="3977" y="6361"/>
                  </a:lnTo>
                  <a:lnTo>
                    <a:pt x="3971" y="6363"/>
                  </a:lnTo>
                  <a:lnTo>
                    <a:pt x="3967" y="6365"/>
                  </a:lnTo>
                  <a:lnTo>
                    <a:pt x="3956" y="6368"/>
                  </a:lnTo>
                  <a:lnTo>
                    <a:pt x="3945" y="6370"/>
                  </a:lnTo>
                  <a:lnTo>
                    <a:pt x="3940" y="6372"/>
                  </a:lnTo>
                  <a:lnTo>
                    <a:pt x="3938" y="6376"/>
                  </a:lnTo>
                  <a:lnTo>
                    <a:pt x="3936" y="6382"/>
                  </a:lnTo>
                  <a:lnTo>
                    <a:pt x="3934" y="6388"/>
                  </a:lnTo>
                  <a:lnTo>
                    <a:pt x="3934" y="6402"/>
                  </a:lnTo>
                  <a:lnTo>
                    <a:pt x="3934" y="6416"/>
                  </a:lnTo>
                  <a:lnTo>
                    <a:pt x="3934" y="6427"/>
                  </a:lnTo>
                  <a:lnTo>
                    <a:pt x="3934" y="6433"/>
                  </a:lnTo>
                  <a:lnTo>
                    <a:pt x="3931" y="6437"/>
                  </a:lnTo>
                  <a:lnTo>
                    <a:pt x="3925" y="6440"/>
                  </a:lnTo>
                  <a:lnTo>
                    <a:pt x="3918" y="6446"/>
                  </a:lnTo>
                  <a:lnTo>
                    <a:pt x="3912" y="6453"/>
                  </a:lnTo>
                  <a:lnTo>
                    <a:pt x="3907" y="6462"/>
                  </a:lnTo>
                  <a:lnTo>
                    <a:pt x="3904" y="6470"/>
                  </a:lnTo>
                  <a:lnTo>
                    <a:pt x="3902" y="6474"/>
                  </a:lnTo>
                  <a:lnTo>
                    <a:pt x="3900" y="6476"/>
                  </a:lnTo>
                  <a:lnTo>
                    <a:pt x="3898" y="6478"/>
                  </a:lnTo>
                  <a:lnTo>
                    <a:pt x="3895" y="6481"/>
                  </a:lnTo>
                  <a:lnTo>
                    <a:pt x="3886" y="6482"/>
                  </a:lnTo>
                  <a:lnTo>
                    <a:pt x="3873" y="6483"/>
                  </a:lnTo>
                  <a:lnTo>
                    <a:pt x="3867" y="6483"/>
                  </a:lnTo>
                  <a:lnTo>
                    <a:pt x="3861" y="6484"/>
                  </a:lnTo>
                  <a:lnTo>
                    <a:pt x="3857" y="6487"/>
                  </a:lnTo>
                  <a:lnTo>
                    <a:pt x="3855" y="6489"/>
                  </a:lnTo>
                  <a:lnTo>
                    <a:pt x="3851" y="6496"/>
                  </a:lnTo>
                  <a:lnTo>
                    <a:pt x="3848" y="6506"/>
                  </a:lnTo>
                  <a:lnTo>
                    <a:pt x="3846" y="6512"/>
                  </a:lnTo>
                  <a:lnTo>
                    <a:pt x="3844" y="6515"/>
                  </a:lnTo>
                  <a:lnTo>
                    <a:pt x="3842" y="6519"/>
                  </a:lnTo>
                  <a:lnTo>
                    <a:pt x="3839" y="6521"/>
                  </a:lnTo>
                  <a:lnTo>
                    <a:pt x="3833" y="6525"/>
                  </a:lnTo>
                  <a:lnTo>
                    <a:pt x="3826" y="6527"/>
                  </a:lnTo>
                  <a:lnTo>
                    <a:pt x="3823" y="6528"/>
                  </a:lnTo>
                  <a:lnTo>
                    <a:pt x="3820" y="6531"/>
                  </a:lnTo>
                  <a:lnTo>
                    <a:pt x="3819" y="6534"/>
                  </a:lnTo>
                  <a:lnTo>
                    <a:pt x="3819" y="6539"/>
                  </a:lnTo>
                  <a:lnTo>
                    <a:pt x="3820" y="6548"/>
                  </a:lnTo>
                  <a:lnTo>
                    <a:pt x="3820" y="6557"/>
                  </a:lnTo>
                  <a:lnTo>
                    <a:pt x="3820" y="6561"/>
                  </a:lnTo>
                  <a:lnTo>
                    <a:pt x="3818" y="6564"/>
                  </a:lnTo>
                  <a:lnTo>
                    <a:pt x="3814" y="6567"/>
                  </a:lnTo>
                  <a:lnTo>
                    <a:pt x="3811" y="6571"/>
                  </a:lnTo>
                  <a:lnTo>
                    <a:pt x="3799" y="6577"/>
                  </a:lnTo>
                  <a:lnTo>
                    <a:pt x="3783" y="6585"/>
                  </a:lnTo>
                  <a:lnTo>
                    <a:pt x="3769" y="6592"/>
                  </a:lnTo>
                  <a:lnTo>
                    <a:pt x="3760" y="6598"/>
                  </a:lnTo>
                  <a:lnTo>
                    <a:pt x="3756" y="6602"/>
                  </a:lnTo>
                  <a:lnTo>
                    <a:pt x="3754" y="6605"/>
                  </a:lnTo>
                  <a:lnTo>
                    <a:pt x="3751" y="6609"/>
                  </a:lnTo>
                  <a:lnTo>
                    <a:pt x="3749" y="6614"/>
                  </a:lnTo>
                  <a:lnTo>
                    <a:pt x="3742" y="6626"/>
                  </a:lnTo>
                  <a:lnTo>
                    <a:pt x="3734" y="6636"/>
                  </a:lnTo>
                  <a:lnTo>
                    <a:pt x="3725" y="6647"/>
                  </a:lnTo>
                  <a:lnTo>
                    <a:pt x="3719" y="6658"/>
                  </a:lnTo>
                  <a:lnTo>
                    <a:pt x="3717" y="6662"/>
                  </a:lnTo>
                  <a:lnTo>
                    <a:pt x="3715" y="6666"/>
                  </a:lnTo>
                  <a:lnTo>
                    <a:pt x="3712" y="6668"/>
                  </a:lnTo>
                  <a:lnTo>
                    <a:pt x="3710" y="6670"/>
                  </a:lnTo>
                  <a:lnTo>
                    <a:pt x="3704" y="6671"/>
                  </a:lnTo>
                  <a:lnTo>
                    <a:pt x="3696" y="6672"/>
                  </a:lnTo>
                  <a:lnTo>
                    <a:pt x="3692" y="6673"/>
                  </a:lnTo>
                  <a:lnTo>
                    <a:pt x="3690" y="6676"/>
                  </a:lnTo>
                  <a:lnTo>
                    <a:pt x="3688" y="6679"/>
                  </a:lnTo>
                  <a:lnTo>
                    <a:pt x="3687" y="6683"/>
                  </a:lnTo>
                  <a:lnTo>
                    <a:pt x="3687" y="6692"/>
                  </a:lnTo>
                  <a:lnTo>
                    <a:pt x="3687" y="6704"/>
                  </a:lnTo>
                  <a:lnTo>
                    <a:pt x="3687" y="6710"/>
                  </a:lnTo>
                  <a:lnTo>
                    <a:pt x="3686" y="6715"/>
                  </a:lnTo>
                  <a:lnTo>
                    <a:pt x="3685" y="6718"/>
                  </a:lnTo>
                  <a:lnTo>
                    <a:pt x="3684" y="6722"/>
                  </a:lnTo>
                  <a:lnTo>
                    <a:pt x="3679" y="6729"/>
                  </a:lnTo>
                  <a:lnTo>
                    <a:pt x="3675" y="6737"/>
                  </a:lnTo>
                  <a:lnTo>
                    <a:pt x="3674" y="6743"/>
                  </a:lnTo>
                  <a:lnTo>
                    <a:pt x="3675" y="6749"/>
                  </a:lnTo>
                  <a:lnTo>
                    <a:pt x="3679" y="6755"/>
                  </a:lnTo>
                  <a:lnTo>
                    <a:pt x="3684" y="6761"/>
                  </a:lnTo>
                  <a:lnTo>
                    <a:pt x="3688" y="6767"/>
                  </a:lnTo>
                  <a:lnTo>
                    <a:pt x="3694" y="6772"/>
                  </a:lnTo>
                  <a:lnTo>
                    <a:pt x="3700" y="6775"/>
                  </a:lnTo>
                  <a:lnTo>
                    <a:pt x="3706" y="6779"/>
                  </a:lnTo>
                  <a:lnTo>
                    <a:pt x="3715" y="6784"/>
                  </a:lnTo>
                  <a:lnTo>
                    <a:pt x="3720" y="6788"/>
                  </a:lnTo>
                  <a:lnTo>
                    <a:pt x="3723" y="6792"/>
                  </a:lnTo>
                  <a:lnTo>
                    <a:pt x="3724" y="6796"/>
                  </a:lnTo>
                  <a:lnTo>
                    <a:pt x="3724" y="6800"/>
                  </a:lnTo>
                  <a:lnTo>
                    <a:pt x="3724" y="6805"/>
                  </a:lnTo>
                  <a:lnTo>
                    <a:pt x="3720" y="6818"/>
                  </a:lnTo>
                  <a:lnTo>
                    <a:pt x="3717" y="6832"/>
                  </a:lnTo>
                  <a:lnTo>
                    <a:pt x="3712" y="6848"/>
                  </a:lnTo>
                  <a:lnTo>
                    <a:pt x="3705" y="6861"/>
                  </a:lnTo>
                  <a:lnTo>
                    <a:pt x="3699" y="6872"/>
                  </a:lnTo>
                  <a:lnTo>
                    <a:pt x="3694" y="6878"/>
                  </a:lnTo>
                  <a:lnTo>
                    <a:pt x="3692" y="6879"/>
                  </a:lnTo>
                  <a:lnTo>
                    <a:pt x="3688" y="6879"/>
                  </a:lnTo>
                  <a:lnTo>
                    <a:pt x="3686" y="6878"/>
                  </a:lnTo>
                  <a:lnTo>
                    <a:pt x="3684" y="6876"/>
                  </a:lnTo>
                  <a:lnTo>
                    <a:pt x="3671" y="6861"/>
                  </a:lnTo>
                  <a:lnTo>
                    <a:pt x="3656" y="6842"/>
                  </a:lnTo>
                  <a:lnTo>
                    <a:pt x="3654" y="6840"/>
                  </a:lnTo>
                  <a:lnTo>
                    <a:pt x="3650" y="6837"/>
                  </a:lnTo>
                  <a:lnTo>
                    <a:pt x="3647" y="6838"/>
                  </a:lnTo>
                  <a:lnTo>
                    <a:pt x="3643" y="6840"/>
                  </a:lnTo>
                  <a:lnTo>
                    <a:pt x="3640" y="6843"/>
                  </a:lnTo>
                  <a:lnTo>
                    <a:pt x="3637" y="6848"/>
                  </a:lnTo>
                  <a:lnTo>
                    <a:pt x="3634" y="6854"/>
                  </a:lnTo>
                  <a:lnTo>
                    <a:pt x="3633" y="6861"/>
                  </a:lnTo>
                  <a:lnTo>
                    <a:pt x="3630" y="6878"/>
                  </a:lnTo>
                  <a:lnTo>
                    <a:pt x="3630" y="6897"/>
                  </a:lnTo>
                  <a:lnTo>
                    <a:pt x="3631" y="6913"/>
                  </a:lnTo>
                  <a:lnTo>
                    <a:pt x="3631" y="6926"/>
                  </a:lnTo>
                  <a:lnTo>
                    <a:pt x="3633" y="6939"/>
                  </a:lnTo>
                  <a:lnTo>
                    <a:pt x="3634" y="6954"/>
                  </a:lnTo>
                  <a:lnTo>
                    <a:pt x="3634" y="6961"/>
                  </a:lnTo>
                  <a:lnTo>
                    <a:pt x="3633" y="6968"/>
                  </a:lnTo>
                  <a:lnTo>
                    <a:pt x="3630" y="6973"/>
                  </a:lnTo>
                  <a:lnTo>
                    <a:pt x="3627" y="6976"/>
                  </a:lnTo>
                  <a:lnTo>
                    <a:pt x="3621" y="6980"/>
                  </a:lnTo>
                  <a:lnTo>
                    <a:pt x="3616" y="6981"/>
                  </a:lnTo>
                  <a:lnTo>
                    <a:pt x="3609" y="6983"/>
                  </a:lnTo>
                  <a:lnTo>
                    <a:pt x="3602" y="6985"/>
                  </a:lnTo>
                  <a:lnTo>
                    <a:pt x="3586" y="6985"/>
                  </a:lnTo>
                  <a:lnTo>
                    <a:pt x="3566" y="6985"/>
                  </a:lnTo>
                  <a:lnTo>
                    <a:pt x="3547" y="6985"/>
                  </a:lnTo>
                  <a:lnTo>
                    <a:pt x="3531" y="6986"/>
                  </a:lnTo>
                  <a:lnTo>
                    <a:pt x="3517" y="6988"/>
                  </a:lnTo>
                  <a:lnTo>
                    <a:pt x="3502" y="6989"/>
                  </a:lnTo>
                  <a:lnTo>
                    <a:pt x="3485" y="6991"/>
                  </a:lnTo>
                  <a:lnTo>
                    <a:pt x="3470" y="6992"/>
                  </a:lnTo>
                  <a:lnTo>
                    <a:pt x="3455" y="6994"/>
                  </a:lnTo>
                  <a:lnTo>
                    <a:pt x="3445" y="6998"/>
                  </a:lnTo>
                  <a:lnTo>
                    <a:pt x="3433" y="7002"/>
                  </a:lnTo>
                  <a:lnTo>
                    <a:pt x="3420" y="7006"/>
                  </a:lnTo>
                  <a:lnTo>
                    <a:pt x="3413" y="7007"/>
                  </a:lnTo>
                  <a:lnTo>
                    <a:pt x="3405" y="7007"/>
                  </a:lnTo>
                  <a:lnTo>
                    <a:pt x="3400" y="7007"/>
                  </a:lnTo>
                  <a:lnTo>
                    <a:pt x="3392" y="7005"/>
                  </a:lnTo>
                  <a:lnTo>
                    <a:pt x="3388" y="7002"/>
                  </a:lnTo>
                  <a:lnTo>
                    <a:pt x="3383" y="7000"/>
                  </a:lnTo>
                  <a:lnTo>
                    <a:pt x="3379" y="6995"/>
                  </a:lnTo>
                  <a:lnTo>
                    <a:pt x="3376" y="6992"/>
                  </a:lnTo>
                  <a:lnTo>
                    <a:pt x="3372" y="6979"/>
                  </a:lnTo>
                  <a:lnTo>
                    <a:pt x="3369" y="6963"/>
                  </a:lnTo>
                  <a:lnTo>
                    <a:pt x="3365" y="6947"/>
                  </a:lnTo>
                  <a:lnTo>
                    <a:pt x="3360" y="6935"/>
                  </a:lnTo>
                  <a:lnTo>
                    <a:pt x="3358" y="6930"/>
                  </a:lnTo>
                  <a:lnTo>
                    <a:pt x="3353" y="6925"/>
                  </a:lnTo>
                  <a:lnTo>
                    <a:pt x="3348" y="6922"/>
                  </a:lnTo>
                  <a:lnTo>
                    <a:pt x="3341" y="6917"/>
                  </a:lnTo>
                  <a:lnTo>
                    <a:pt x="3333" y="6912"/>
                  </a:lnTo>
                  <a:lnTo>
                    <a:pt x="3322" y="6909"/>
                  </a:lnTo>
                  <a:lnTo>
                    <a:pt x="3312" y="6906"/>
                  </a:lnTo>
                  <a:lnTo>
                    <a:pt x="3301" y="6903"/>
                  </a:lnTo>
                  <a:lnTo>
                    <a:pt x="3281" y="6899"/>
                  </a:lnTo>
                  <a:lnTo>
                    <a:pt x="3266" y="6897"/>
                  </a:lnTo>
                  <a:lnTo>
                    <a:pt x="3257" y="6893"/>
                  </a:lnTo>
                  <a:lnTo>
                    <a:pt x="3247" y="6891"/>
                  </a:lnTo>
                  <a:lnTo>
                    <a:pt x="3238" y="6887"/>
                  </a:lnTo>
                  <a:lnTo>
                    <a:pt x="3228" y="6882"/>
                  </a:lnTo>
                  <a:lnTo>
                    <a:pt x="3218" y="6876"/>
                  </a:lnTo>
                  <a:lnTo>
                    <a:pt x="3208" y="6871"/>
                  </a:lnTo>
                  <a:lnTo>
                    <a:pt x="3200" y="6865"/>
                  </a:lnTo>
                  <a:lnTo>
                    <a:pt x="3193" y="6859"/>
                  </a:lnTo>
                  <a:lnTo>
                    <a:pt x="3187" y="6848"/>
                  </a:lnTo>
                  <a:lnTo>
                    <a:pt x="3182" y="6836"/>
                  </a:lnTo>
                  <a:lnTo>
                    <a:pt x="3177" y="6824"/>
                  </a:lnTo>
                  <a:lnTo>
                    <a:pt x="3171" y="6813"/>
                  </a:lnTo>
                  <a:lnTo>
                    <a:pt x="3162" y="6805"/>
                  </a:lnTo>
                  <a:lnTo>
                    <a:pt x="3148" y="6793"/>
                  </a:lnTo>
                  <a:lnTo>
                    <a:pt x="3139" y="6788"/>
                  </a:lnTo>
                  <a:lnTo>
                    <a:pt x="3130" y="6783"/>
                  </a:lnTo>
                  <a:lnTo>
                    <a:pt x="3119" y="6779"/>
                  </a:lnTo>
                  <a:lnTo>
                    <a:pt x="3108" y="6775"/>
                  </a:lnTo>
                  <a:lnTo>
                    <a:pt x="3107" y="6775"/>
                  </a:lnTo>
                  <a:lnTo>
                    <a:pt x="3105" y="6775"/>
                  </a:lnTo>
                  <a:lnTo>
                    <a:pt x="3096" y="6774"/>
                  </a:lnTo>
                  <a:lnTo>
                    <a:pt x="3088" y="6774"/>
                  </a:lnTo>
                  <a:lnTo>
                    <a:pt x="3080" y="6774"/>
                  </a:lnTo>
                  <a:lnTo>
                    <a:pt x="3071" y="6775"/>
                  </a:lnTo>
                  <a:lnTo>
                    <a:pt x="3064" y="6777"/>
                  </a:lnTo>
                  <a:lnTo>
                    <a:pt x="3057" y="6778"/>
                  </a:lnTo>
                  <a:lnTo>
                    <a:pt x="3048" y="6779"/>
                  </a:lnTo>
                  <a:lnTo>
                    <a:pt x="3038" y="6780"/>
                  </a:lnTo>
                  <a:lnTo>
                    <a:pt x="3033" y="6780"/>
                  </a:lnTo>
                  <a:lnTo>
                    <a:pt x="3029" y="6780"/>
                  </a:lnTo>
                  <a:lnTo>
                    <a:pt x="3026" y="6780"/>
                  </a:lnTo>
                  <a:lnTo>
                    <a:pt x="3024" y="6779"/>
                  </a:lnTo>
                  <a:lnTo>
                    <a:pt x="3018" y="6778"/>
                  </a:lnTo>
                  <a:lnTo>
                    <a:pt x="3012" y="6774"/>
                  </a:lnTo>
                  <a:close/>
                </a:path>
              </a:pathLst>
            </a:custGeom>
            <a:solidFill>
              <a:srgbClr val="FF0000">
                <a:alpha val="10196"/>
              </a:srgbClr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altLang="zh-CN" sz="1400" b="1" dirty="0"/>
            </a:p>
            <a:p>
              <a:endParaRPr lang="en-US" altLang="zh-CN" sz="1400" b="1" dirty="0"/>
            </a:p>
            <a:p>
              <a:endParaRPr lang="en-US" altLang="zh-CN" sz="1400" b="1" dirty="0"/>
            </a:p>
            <a:p>
              <a:endParaRPr lang="en-US" altLang="zh-CN" sz="1400" b="1" dirty="0"/>
            </a:p>
            <a:p>
              <a:endParaRPr lang="en-US" altLang="zh-CN" sz="1400" b="1" dirty="0"/>
            </a:p>
            <a:p>
              <a:endParaRPr lang="en-US" altLang="zh-CN" sz="1400" b="1" dirty="0"/>
            </a:p>
            <a:p>
              <a:endParaRPr lang="en-US" altLang="zh-CN" sz="1400" b="1" dirty="0"/>
            </a:p>
            <a:p>
              <a:endParaRPr lang="en-US" altLang="zh-CN" sz="1400" b="1" dirty="0"/>
            </a:p>
            <a:p>
              <a:endParaRPr lang="en-US" altLang="zh-CN" sz="1400" b="1" dirty="0"/>
            </a:p>
            <a:p>
              <a:endParaRPr lang="en-US" altLang="zh-CN" sz="1400" b="1" dirty="0"/>
            </a:p>
            <a:p>
              <a:r>
                <a:rPr lang="en-US" altLang="zh-CN" sz="1400" b="1" dirty="0"/>
                <a:t>                               8</a:t>
              </a:r>
              <a:endParaRPr lang="zh-CN" altLang="en-US" sz="1400" b="1" dirty="0"/>
            </a:p>
          </p:txBody>
        </p:sp>
        <p:sp>
          <p:nvSpPr>
            <p:cNvPr id="64" name="陕西">
              <a:extLst>
                <a:ext uri="{FF2B5EF4-FFF2-40B4-BE49-F238E27FC236}">
                  <a16:creationId xmlns:a16="http://schemas.microsoft.com/office/drawing/2014/main" id="{5B4B7AE9-5E20-4F68-8FED-1CEF927AD3CF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365" y="3657791"/>
              <a:ext cx="533406" cy="923973"/>
            </a:xfrm>
            <a:custGeom>
              <a:avLst/>
              <a:gdLst>
                <a:gd name="T0" fmla="*/ 546 w 2030"/>
                <a:gd name="T1" fmla="*/ 3014 h 3463"/>
                <a:gd name="T2" fmla="*/ 423 w 2030"/>
                <a:gd name="T3" fmla="*/ 2992 h 3463"/>
                <a:gd name="T4" fmla="*/ 284 w 2030"/>
                <a:gd name="T5" fmla="*/ 3007 h 3463"/>
                <a:gd name="T6" fmla="*/ 215 w 2030"/>
                <a:gd name="T7" fmla="*/ 2929 h 3463"/>
                <a:gd name="T8" fmla="*/ 70 w 2030"/>
                <a:gd name="T9" fmla="*/ 2972 h 3463"/>
                <a:gd name="T10" fmla="*/ 0 w 2030"/>
                <a:gd name="T11" fmla="*/ 2900 h 3463"/>
                <a:gd name="T12" fmla="*/ 145 w 2030"/>
                <a:gd name="T13" fmla="*/ 2878 h 3463"/>
                <a:gd name="T14" fmla="*/ 179 w 2030"/>
                <a:gd name="T15" fmla="*/ 2805 h 3463"/>
                <a:gd name="T16" fmla="*/ 91 w 2030"/>
                <a:gd name="T17" fmla="*/ 2700 h 3463"/>
                <a:gd name="T18" fmla="*/ 206 w 2030"/>
                <a:gd name="T19" fmla="*/ 2597 h 3463"/>
                <a:gd name="T20" fmla="*/ 348 w 2030"/>
                <a:gd name="T21" fmla="*/ 2604 h 3463"/>
                <a:gd name="T22" fmla="*/ 372 w 2030"/>
                <a:gd name="T23" fmla="*/ 2550 h 3463"/>
                <a:gd name="T24" fmla="*/ 377 w 2030"/>
                <a:gd name="T25" fmla="*/ 2410 h 3463"/>
                <a:gd name="T26" fmla="*/ 454 w 2030"/>
                <a:gd name="T27" fmla="*/ 2271 h 3463"/>
                <a:gd name="T28" fmla="*/ 361 w 2030"/>
                <a:gd name="T29" fmla="*/ 2139 h 3463"/>
                <a:gd name="T30" fmla="*/ 418 w 2030"/>
                <a:gd name="T31" fmla="*/ 1958 h 3463"/>
                <a:gd name="T32" fmla="*/ 657 w 2030"/>
                <a:gd name="T33" fmla="*/ 2036 h 3463"/>
                <a:gd name="T34" fmla="*/ 853 w 2030"/>
                <a:gd name="T35" fmla="*/ 2004 h 3463"/>
                <a:gd name="T36" fmla="*/ 820 w 2030"/>
                <a:gd name="T37" fmla="*/ 1880 h 3463"/>
                <a:gd name="T38" fmla="*/ 976 w 2030"/>
                <a:gd name="T39" fmla="*/ 1868 h 3463"/>
                <a:gd name="T40" fmla="*/ 1116 w 2030"/>
                <a:gd name="T41" fmla="*/ 1747 h 3463"/>
                <a:gd name="T42" fmla="*/ 1154 w 2030"/>
                <a:gd name="T43" fmla="*/ 1479 h 3463"/>
                <a:gd name="T44" fmla="*/ 1051 w 2030"/>
                <a:gd name="T45" fmla="*/ 1337 h 3463"/>
                <a:gd name="T46" fmla="*/ 928 w 2030"/>
                <a:gd name="T47" fmla="*/ 1264 h 3463"/>
                <a:gd name="T48" fmla="*/ 774 w 2030"/>
                <a:gd name="T49" fmla="*/ 1188 h 3463"/>
                <a:gd name="T50" fmla="*/ 688 w 2030"/>
                <a:gd name="T51" fmla="*/ 1069 h 3463"/>
                <a:gd name="T52" fmla="*/ 699 w 2030"/>
                <a:gd name="T53" fmla="*/ 1004 h 3463"/>
                <a:gd name="T54" fmla="*/ 716 w 2030"/>
                <a:gd name="T55" fmla="*/ 842 h 3463"/>
                <a:gd name="T56" fmla="*/ 855 w 2030"/>
                <a:gd name="T57" fmla="*/ 746 h 3463"/>
                <a:gd name="T58" fmla="*/ 1091 w 2030"/>
                <a:gd name="T59" fmla="*/ 835 h 3463"/>
                <a:gd name="T60" fmla="*/ 1245 w 2030"/>
                <a:gd name="T61" fmla="*/ 708 h 3463"/>
                <a:gd name="T62" fmla="*/ 1259 w 2030"/>
                <a:gd name="T63" fmla="*/ 565 h 3463"/>
                <a:gd name="T64" fmla="*/ 1388 w 2030"/>
                <a:gd name="T65" fmla="*/ 414 h 3463"/>
                <a:gd name="T66" fmla="*/ 1481 w 2030"/>
                <a:gd name="T67" fmla="*/ 309 h 3463"/>
                <a:gd name="T68" fmla="*/ 1626 w 2030"/>
                <a:gd name="T69" fmla="*/ 152 h 3463"/>
                <a:gd name="T70" fmla="*/ 1714 w 2030"/>
                <a:gd name="T71" fmla="*/ 104 h 3463"/>
                <a:gd name="T72" fmla="*/ 1829 w 2030"/>
                <a:gd name="T73" fmla="*/ 133 h 3463"/>
                <a:gd name="T74" fmla="*/ 1958 w 2030"/>
                <a:gd name="T75" fmla="*/ 58 h 3463"/>
                <a:gd name="T76" fmla="*/ 2003 w 2030"/>
                <a:gd name="T77" fmla="*/ 139 h 3463"/>
                <a:gd name="T78" fmla="*/ 1927 w 2030"/>
                <a:gd name="T79" fmla="*/ 338 h 3463"/>
                <a:gd name="T80" fmla="*/ 1818 w 2030"/>
                <a:gd name="T81" fmla="*/ 561 h 3463"/>
                <a:gd name="T82" fmla="*/ 1806 w 2030"/>
                <a:gd name="T83" fmla="*/ 739 h 3463"/>
                <a:gd name="T84" fmla="*/ 1870 w 2030"/>
                <a:gd name="T85" fmla="*/ 904 h 3463"/>
                <a:gd name="T86" fmla="*/ 1751 w 2030"/>
                <a:gd name="T87" fmla="*/ 1118 h 3463"/>
                <a:gd name="T88" fmla="*/ 1760 w 2030"/>
                <a:gd name="T89" fmla="*/ 1268 h 3463"/>
                <a:gd name="T90" fmla="*/ 1765 w 2030"/>
                <a:gd name="T91" fmla="*/ 1534 h 3463"/>
                <a:gd name="T92" fmla="*/ 1736 w 2030"/>
                <a:gd name="T93" fmla="*/ 1900 h 3463"/>
                <a:gd name="T94" fmla="*/ 1749 w 2030"/>
                <a:gd name="T95" fmla="*/ 2190 h 3463"/>
                <a:gd name="T96" fmla="*/ 1778 w 2030"/>
                <a:gd name="T97" fmla="*/ 2351 h 3463"/>
                <a:gd name="T98" fmla="*/ 1826 w 2030"/>
                <a:gd name="T99" fmla="*/ 2492 h 3463"/>
                <a:gd name="T100" fmla="*/ 1974 w 2030"/>
                <a:gd name="T101" fmla="*/ 2680 h 3463"/>
                <a:gd name="T102" fmla="*/ 1847 w 2030"/>
                <a:gd name="T103" fmla="*/ 2834 h 3463"/>
                <a:gd name="T104" fmla="*/ 1703 w 2030"/>
                <a:gd name="T105" fmla="*/ 2818 h 3463"/>
                <a:gd name="T106" fmla="*/ 1454 w 2030"/>
                <a:gd name="T107" fmla="*/ 2790 h 3463"/>
                <a:gd name="T108" fmla="*/ 1522 w 2030"/>
                <a:gd name="T109" fmla="*/ 2884 h 3463"/>
                <a:gd name="T110" fmla="*/ 1661 w 2030"/>
                <a:gd name="T111" fmla="*/ 2985 h 3463"/>
                <a:gd name="T112" fmla="*/ 1566 w 2030"/>
                <a:gd name="T113" fmla="*/ 3074 h 3463"/>
                <a:gd name="T114" fmla="*/ 1440 w 2030"/>
                <a:gd name="T115" fmla="*/ 3155 h 3463"/>
                <a:gd name="T116" fmla="*/ 1457 w 2030"/>
                <a:gd name="T117" fmla="*/ 3423 h 3463"/>
                <a:gd name="T118" fmla="*/ 1229 w 2030"/>
                <a:gd name="T119" fmla="*/ 3336 h 3463"/>
                <a:gd name="T120" fmla="*/ 994 w 2030"/>
                <a:gd name="T121" fmla="*/ 3208 h 3463"/>
                <a:gd name="T122" fmla="*/ 812 w 2030"/>
                <a:gd name="T123" fmla="*/ 3209 h 3463"/>
                <a:gd name="T124" fmla="*/ 681 w 2030"/>
                <a:gd name="T125" fmla="*/ 3086 h 3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30" h="3463">
                  <a:moveTo>
                    <a:pt x="593" y="3133"/>
                  </a:moveTo>
                  <a:lnTo>
                    <a:pt x="591" y="3133"/>
                  </a:lnTo>
                  <a:lnTo>
                    <a:pt x="590" y="3133"/>
                  </a:lnTo>
                  <a:lnTo>
                    <a:pt x="588" y="3133"/>
                  </a:lnTo>
                  <a:lnTo>
                    <a:pt x="587" y="3132"/>
                  </a:lnTo>
                  <a:lnTo>
                    <a:pt x="585" y="3130"/>
                  </a:lnTo>
                  <a:lnTo>
                    <a:pt x="582" y="3129"/>
                  </a:lnTo>
                  <a:lnTo>
                    <a:pt x="581" y="3126"/>
                  </a:lnTo>
                  <a:lnTo>
                    <a:pt x="580" y="3121"/>
                  </a:lnTo>
                  <a:lnTo>
                    <a:pt x="579" y="3116"/>
                  </a:lnTo>
                  <a:lnTo>
                    <a:pt x="578" y="3111"/>
                  </a:lnTo>
                  <a:lnTo>
                    <a:pt x="575" y="3109"/>
                  </a:lnTo>
                  <a:lnTo>
                    <a:pt x="572" y="3107"/>
                  </a:lnTo>
                  <a:lnTo>
                    <a:pt x="567" y="3104"/>
                  </a:lnTo>
                  <a:lnTo>
                    <a:pt x="563" y="3103"/>
                  </a:lnTo>
                  <a:lnTo>
                    <a:pt x="556" y="3101"/>
                  </a:lnTo>
                  <a:lnTo>
                    <a:pt x="553" y="3097"/>
                  </a:lnTo>
                  <a:lnTo>
                    <a:pt x="549" y="3093"/>
                  </a:lnTo>
                  <a:lnTo>
                    <a:pt x="548" y="3090"/>
                  </a:lnTo>
                  <a:lnTo>
                    <a:pt x="548" y="3079"/>
                  </a:lnTo>
                  <a:lnTo>
                    <a:pt x="550" y="3067"/>
                  </a:lnTo>
                  <a:lnTo>
                    <a:pt x="552" y="3059"/>
                  </a:lnTo>
                  <a:lnTo>
                    <a:pt x="553" y="3050"/>
                  </a:lnTo>
                  <a:lnTo>
                    <a:pt x="553" y="3041"/>
                  </a:lnTo>
                  <a:lnTo>
                    <a:pt x="552" y="3032"/>
                  </a:lnTo>
                  <a:lnTo>
                    <a:pt x="550" y="3025"/>
                  </a:lnTo>
                  <a:lnTo>
                    <a:pt x="548" y="3017"/>
                  </a:lnTo>
                  <a:lnTo>
                    <a:pt x="546" y="3014"/>
                  </a:lnTo>
                  <a:lnTo>
                    <a:pt x="542" y="3011"/>
                  </a:lnTo>
                  <a:lnTo>
                    <a:pt x="538" y="3009"/>
                  </a:lnTo>
                  <a:lnTo>
                    <a:pt x="534" y="3008"/>
                  </a:lnTo>
                  <a:lnTo>
                    <a:pt x="523" y="3004"/>
                  </a:lnTo>
                  <a:lnTo>
                    <a:pt x="510" y="3002"/>
                  </a:lnTo>
                  <a:lnTo>
                    <a:pt x="506" y="3002"/>
                  </a:lnTo>
                  <a:lnTo>
                    <a:pt x="503" y="3002"/>
                  </a:lnTo>
                  <a:lnTo>
                    <a:pt x="497" y="3001"/>
                  </a:lnTo>
                  <a:lnTo>
                    <a:pt x="491" y="3001"/>
                  </a:lnTo>
                  <a:lnTo>
                    <a:pt x="486" y="3001"/>
                  </a:lnTo>
                  <a:lnTo>
                    <a:pt x="481" y="3000"/>
                  </a:lnTo>
                  <a:lnTo>
                    <a:pt x="479" y="3000"/>
                  </a:lnTo>
                  <a:lnTo>
                    <a:pt x="477" y="3000"/>
                  </a:lnTo>
                  <a:lnTo>
                    <a:pt x="474" y="3000"/>
                  </a:lnTo>
                  <a:lnTo>
                    <a:pt x="472" y="3000"/>
                  </a:lnTo>
                  <a:lnTo>
                    <a:pt x="467" y="3001"/>
                  </a:lnTo>
                  <a:lnTo>
                    <a:pt x="462" y="3001"/>
                  </a:lnTo>
                  <a:lnTo>
                    <a:pt x="456" y="3000"/>
                  </a:lnTo>
                  <a:lnTo>
                    <a:pt x="452" y="2998"/>
                  </a:lnTo>
                  <a:lnTo>
                    <a:pt x="449" y="2998"/>
                  </a:lnTo>
                  <a:lnTo>
                    <a:pt x="448" y="2997"/>
                  </a:lnTo>
                  <a:lnTo>
                    <a:pt x="445" y="2995"/>
                  </a:lnTo>
                  <a:lnTo>
                    <a:pt x="442" y="2992"/>
                  </a:lnTo>
                  <a:lnTo>
                    <a:pt x="439" y="2991"/>
                  </a:lnTo>
                  <a:lnTo>
                    <a:pt x="435" y="2990"/>
                  </a:lnTo>
                  <a:lnTo>
                    <a:pt x="431" y="2990"/>
                  </a:lnTo>
                  <a:lnTo>
                    <a:pt x="429" y="2990"/>
                  </a:lnTo>
                  <a:lnTo>
                    <a:pt x="423" y="2992"/>
                  </a:lnTo>
                  <a:lnTo>
                    <a:pt x="415" y="2997"/>
                  </a:lnTo>
                  <a:lnTo>
                    <a:pt x="405" y="3006"/>
                  </a:lnTo>
                  <a:lnTo>
                    <a:pt x="393" y="3011"/>
                  </a:lnTo>
                  <a:lnTo>
                    <a:pt x="380" y="3015"/>
                  </a:lnTo>
                  <a:lnTo>
                    <a:pt x="367" y="3015"/>
                  </a:lnTo>
                  <a:lnTo>
                    <a:pt x="364" y="3015"/>
                  </a:lnTo>
                  <a:lnTo>
                    <a:pt x="360" y="3015"/>
                  </a:lnTo>
                  <a:lnTo>
                    <a:pt x="355" y="3016"/>
                  </a:lnTo>
                  <a:lnTo>
                    <a:pt x="353" y="3016"/>
                  </a:lnTo>
                  <a:lnTo>
                    <a:pt x="349" y="3019"/>
                  </a:lnTo>
                  <a:lnTo>
                    <a:pt x="345" y="3022"/>
                  </a:lnTo>
                  <a:lnTo>
                    <a:pt x="342" y="3025"/>
                  </a:lnTo>
                  <a:lnTo>
                    <a:pt x="341" y="3026"/>
                  </a:lnTo>
                  <a:lnTo>
                    <a:pt x="340" y="3028"/>
                  </a:lnTo>
                  <a:lnTo>
                    <a:pt x="339" y="3029"/>
                  </a:lnTo>
                  <a:lnTo>
                    <a:pt x="335" y="3032"/>
                  </a:lnTo>
                  <a:lnTo>
                    <a:pt x="332" y="3032"/>
                  </a:lnTo>
                  <a:lnTo>
                    <a:pt x="330" y="3032"/>
                  </a:lnTo>
                  <a:lnTo>
                    <a:pt x="328" y="3032"/>
                  </a:lnTo>
                  <a:lnTo>
                    <a:pt x="326" y="3030"/>
                  </a:lnTo>
                  <a:lnTo>
                    <a:pt x="323" y="3028"/>
                  </a:lnTo>
                  <a:lnTo>
                    <a:pt x="319" y="3026"/>
                  </a:lnTo>
                  <a:lnTo>
                    <a:pt x="315" y="3022"/>
                  </a:lnTo>
                  <a:lnTo>
                    <a:pt x="305" y="3016"/>
                  </a:lnTo>
                  <a:lnTo>
                    <a:pt x="297" y="3013"/>
                  </a:lnTo>
                  <a:lnTo>
                    <a:pt x="294" y="3010"/>
                  </a:lnTo>
                  <a:lnTo>
                    <a:pt x="290" y="3009"/>
                  </a:lnTo>
                  <a:lnTo>
                    <a:pt x="284" y="3007"/>
                  </a:lnTo>
                  <a:lnTo>
                    <a:pt x="278" y="3006"/>
                  </a:lnTo>
                  <a:lnTo>
                    <a:pt x="270" y="3003"/>
                  </a:lnTo>
                  <a:lnTo>
                    <a:pt x="260" y="3001"/>
                  </a:lnTo>
                  <a:lnTo>
                    <a:pt x="253" y="2998"/>
                  </a:lnTo>
                  <a:lnTo>
                    <a:pt x="245" y="2996"/>
                  </a:lnTo>
                  <a:lnTo>
                    <a:pt x="242" y="2995"/>
                  </a:lnTo>
                  <a:lnTo>
                    <a:pt x="239" y="2994"/>
                  </a:lnTo>
                  <a:lnTo>
                    <a:pt x="236" y="2994"/>
                  </a:lnTo>
                  <a:lnTo>
                    <a:pt x="235" y="2992"/>
                  </a:lnTo>
                  <a:lnTo>
                    <a:pt x="231" y="2990"/>
                  </a:lnTo>
                  <a:lnTo>
                    <a:pt x="227" y="2987"/>
                  </a:lnTo>
                  <a:lnTo>
                    <a:pt x="222" y="2982"/>
                  </a:lnTo>
                  <a:lnTo>
                    <a:pt x="219" y="2976"/>
                  </a:lnTo>
                  <a:lnTo>
                    <a:pt x="215" y="2970"/>
                  </a:lnTo>
                  <a:lnTo>
                    <a:pt x="214" y="2964"/>
                  </a:lnTo>
                  <a:lnTo>
                    <a:pt x="213" y="2960"/>
                  </a:lnTo>
                  <a:lnTo>
                    <a:pt x="214" y="2957"/>
                  </a:lnTo>
                  <a:lnTo>
                    <a:pt x="214" y="2956"/>
                  </a:lnTo>
                  <a:lnTo>
                    <a:pt x="215" y="2956"/>
                  </a:lnTo>
                  <a:lnTo>
                    <a:pt x="215" y="2954"/>
                  </a:lnTo>
                  <a:lnTo>
                    <a:pt x="216" y="2952"/>
                  </a:lnTo>
                  <a:lnTo>
                    <a:pt x="219" y="2950"/>
                  </a:lnTo>
                  <a:lnTo>
                    <a:pt x="219" y="2947"/>
                  </a:lnTo>
                  <a:lnTo>
                    <a:pt x="220" y="2944"/>
                  </a:lnTo>
                  <a:lnTo>
                    <a:pt x="220" y="2939"/>
                  </a:lnTo>
                  <a:lnTo>
                    <a:pt x="219" y="2935"/>
                  </a:lnTo>
                  <a:lnTo>
                    <a:pt x="217" y="2932"/>
                  </a:lnTo>
                  <a:lnTo>
                    <a:pt x="215" y="2929"/>
                  </a:lnTo>
                  <a:lnTo>
                    <a:pt x="213" y="2927"/>
                  </a:lnTo>
                  <a:lnTo>
                    <a:pt x="210" y="2926"/>
                  </a:lnTo>
                  <a:lnTo>
                    <a:pt x="206" y="2926"/>
                  </a:lnTo>
                  <a:lnTo>
                    <a:pt x="198" y="2927"/>
                  </a:lnTo>
                  <a:lnTo>
                    <a:pt x="190" y="2931"/>
                  </a:lnTo>
                  <a:lnTo>
                    <a:pt x="179" y="2938"/>
                  </a:lnTo>
                  <a:lnTo>
                    <a:pt x="168" y="2941"/>
                  </a:lnTo>
                  <a:lnTo>
                    <a:pt x="160" y="2943"/>
                  </a:lnTo>
                  <a:lnTo>
                    <a:pt x="153" y="2944"/>
                  </a:lnTo>
                  <a:lnTo>
                    <a:pt x="145" y="2943"/>
                  </a:lnTo>
                  <a:lnTo>
                    <a:pt x="137" y="2941"/>
                  </a:lnTo>
                  <a:lnTo>
                    <a:pt x="130" y="2943"/>
                  </a:lnTo>
                  <a:lnTo>
                    <a:pt x="125" y="2944"/>
                  </a:lnTo>
                  <a:lnTo>
                    <a:pt x="121" y="2945"/>
                  </a:lnTo>
                  <a:lnTo>
                    <a:pt x="116" y="2952"/>
                  </a:lnTo>
                  <a:lnTo>
                    <a:pt x="113" y="2959"/>
                  </a:lnTo>
                  <a:lnTo>
                    <a:pt x="110" y="2968"/>
                  </a:lnTo>
                  <a:lnTo>
                    <a:pt x="108" y="2970"/>
                  </a:lnTo>
                  <a:lnTo>
                    <a:pt x="106" y="2972"/>
                  </a:lnTo>
                  <a:lnTo>
                    <a:pt x="100" y="2973"/>
                  </a:lnTo>
                  <a:lnTo>
                    <a:pt x="91" y="2972"/>
                  </a:lnTo>
                  <a:lnTo>
                    <a:pt x="88" y="2971"/>
                  </a:lnTo>
                  <a:lnTo>
                    <a:pt x="83" y="2970"/>
                  </a:lnTo>
                  <a:lnTo>
                    <a:pt x="80" y="2970"/>
                  </a:lnTo>
                  <a:lnTo>
                    <a:pt x="76" y="2970"/>
                  </a:lnTo>
                  <a:lnTo>
                    <a:pt x="75" y="2971"/>
                  </a:lnTo>
                  <a:lnTo>
                    <a:pt x="72" y="2971"/>
                  </a:lnTo>
                  <a:lnTo>
                    <a:pt x="70" y="2972"/>
                  </a:lnTo>
                  <a:lnTo>
                    <a:pt x="68" y="2973"/>
                  </a:lnTo>
                  <a:lnTo>
                    <a:pt x="64" y="2976"/>
                  </a:lnTo>
                  <a:lnTo>
                    <a:pt x="62" y="2978"/>
                  </a:lnTo>
                  <a:lnTo>
                    <a:pt x="58" y="2982"/>
                  </a:lnTo>
                  <a:lnTo>
                    <a:pt x="55" y="2984"/>
                  </a:lnTo>
                  <a:lnTo>
                    <a:pt x="52" y="2987"/>
                  </a:lnTo>
                  <a:lnTo>
                    <a:pt x="51" y="2989"/>
                  </a:lnTo>
                  <a:lnTo>
                    <a:pt x="49" y="2990"/>
                  </a:lnTo>
                  <a:lnTo>
                    <a:pt x="47" y="2991"/>
                  </a:lnTo>
                  <a:lnTo>
                    <a:pt x="45" y="2991"/>
                  </a:lnTo>
                  <a:lnTo>
                    <a:pt x="42" y="2992"/>
                  </a:lnTo>
                  <a:lnTo>
                    <a:pt x="37" y="2992"/>
                  </a:lnTo>
                  <a:lnTo>
                    <a:pt x="33" y="2991"/>
                  </a:lnTo>
                  <a:lnTo>
                    <a:pt x="27" y="2990"/>
                  </a:lnTo>
                  <a:lnTo>
                    <a:pt x="18" y="2983"/>
                  </a:lnTo>
                  <a:lnTo>
                    <a:pt x="17" y="2981"/>
                  </a:lnTo>
                  <a:lnTo>
                    <a:pt x="14" y="2978"/>
                  </a:lnTo>
                  <a:lnTo>
                    <a:pt x="13" y="2975"/>
                  </a:lnTo>
                  <a:lnTo>
                    <a:pt x="13" y="2971"/>
                  </a:lnTo>
                  <a:lnTo>
                    <a:pt x="12" y="2966"/>
                  </a:lnTo>
                  <a:lnTo>
                    <a:pt x="11" y="2963"/>
                  </a:lnTo>
                  <a:lnTo>
                    <a:pt x="9" y="2956"/>
                  </a:lnTo>
                  <a:lnTo>
                    <a:pt x="6" y="2943"/>
                  </a:lnTo>
                  <a:lnTo>
                    <a:pt x="3" y="2934"/>
                  </a:lnTo>
                  <a:lnTo>
                    <a:pt x="2" y="2926"/>
                  </a:lnTo>
                  <a:lnTo>
                    <a:pt x="0" y="2915"/>
                  </a:lnTo>
                  <a:lnTo>
                    <a:pt x="0" y="2905"/>
                  </a:lnTo>
                  <a:lnTo>
                    <a:pt x="0" y="2900"/>
                  </a:lnTo>
                  <a:lnTo>
                    <a:pt x="1" y="2895"/>
                  </a:lnTo>
                  <a:lnTo>
                    <a:pt x="2" y="2895"/>
                  </a:lnTo>
                  <a:lnTo>
                    <a:pt x="3" y="2895"/>
                  </a:lnTo>
                  <a:lnTo>
                    <a:pt x="6" y="2896"/>
                  </a:lnTo>
                  <a:lnTo>
                    <a:pt x="8" y="2897"/>
                  </a:lnTo>
                  <a:lnTo>
                    <a:pt x="9" y="2899"/>
                  </a:lnTo>
                  <a:lnTo>
                    <a:pt x="12" y="2900"/>
                  </a:lnTo>
                  <a:lnTo>
                    <a:pt x="14" y="2902"/>
                  </a:lnTo>
                  <a:lnTo>
                    <a:pt x="17" y="2903"/>
                  </a:lnTo>
                  <a:lnTo>
                    <a:pt x="18" y="2905"/>
                  </a:lnTo>
                  <a:lnTo>
                    <a:pt x="20" y="2906"/>
                  </a:lnTo>
                  <a:lnTo>
                    <a:pt x="24" y="2908"/>
                  </a:lnTo>
                  <a:lnTo>
                    <a:pt x="28" y="2909"/>
                  </a:lnTo>
                  <a:lnTo>
                    <a:pt x="37" y="2910"/>
                  </a:lnTo>
                  <a:lnTo>
                    <a:pt x="43" y="2910"/>
                  </a:lnTo>
                  <a:lnTo>
                    <a:pt x="52" y="2910"/>
                  </a:lnTo>
                  <a:lnTo>
                    <a:pt x="61" y="2909"/>
                  </a:lnTo>
                  <a:lnTo>
                    <a:pt x="70" y="2907"/>
                  </a:lnTo>
                  <a:lnTo>
                    <a:pt x="80" y="2903"/>
                  </a:lnTo>
                  <a:lnTo>
                    <a:pt x="93" y="2897"/>
                  </a:lnTo>
                  <a:lnTo>
                    <a:pt x="106" y="2891"/>
                  </a:lnTo>
                  <a:lnTo>
                    <a:pt x="113" y="2888"/>
                  </a:lnTo>
                  <a:lnTo>
                    <a:pt x="120" y="2884"/>
                  </a:lnTo>
                  <a:lnTo>
                    <a:pt x="124" y="2883"/>
                  </a:lnTo>
                  <a:lnTo>
                    <a:pt x="127" y="2883"/>
                  </a:lnTo>
                  <a:lnTo>
                    <a:pt x="133" y="2881"/>
                  </a:lnTo>
                  <a:lnTo>
                    <a:pt x="139" y="2880"/>
                  </a:lnTo>
                  <a:lnTo>
                    <a:pt x="145" y="2878"/>
                  </a:lnTo>
                  <a:lnTo>
                    <a:pt x="150" y="2877"/>
                  </a:lnTo>
                  <a:lnTo>
                    <a:pt x="152" y="2876"/>
                  </a:lnTo>
                  <a:lnTo>
                    <a:pt x="154" y="2875"/>
                  </a:lnTo>
                  <a:lnTo>
                    <a:pt x="156" y="2872"/>
                  </a:lnTo>
                  <a:lnTo>
                    <a:pt x="157" y="2871"/>
                  </a:lnTo>
                  <a:lnTo>
                    <a:pt x="159" y="2866"/>
                  </a:lnTo>
                  <a:lnTo>
                    <a:pt x="162" y="2857"/>
                  </a:lnTo>
                  <a:lnTo>
                    <a:pt x="162" y="2849"/>
                  </a:lnTo>
                  <a:lnTo>
                    <a:pt x="162" y="2839"/>
                  </a:lnTo>
                  <a:lnTo>
                    <a:pt x="162" y="2834"/>
                  </a:lnTo>
                  <a:lnTo>
                    <a:pt x="162" y="2830"/>
                  </a:lnTo>
                  <a:lnTo>
                    <a:pt x="159" y="2815"/>
                  </a:lnTo>
                  <a:lnTo>
                    <a:pt x="158" y="2802"/>
                  </a:lnTo>
                  <a:lnTo>
                    <a:pt x="158" y="2798"/>
                  </a:lnTo>
                  <a:lnTo>
                    <a:pt x="159" y="2794"/>
                  </a:lnTo>
                  <a:lnTo>
                    <a:pt x="159" y="2792"/>
                  </a:lnTo>
                  <a:lnTo>
                    <a:pt x="160" y="2790"/>
                  </a:lnTo>
                  <a:lnTo>
                    <a:pt x="162" y="2790"/>
                  </a:lnTo>
                  <a:lnTo>
                    <a:pt x="164" y="2790"/>
                  </a:lnTo>
                  <a:lnTo>
                    <a:pt x="166" y="2790"/>
                  </a:lnTo>
                  <a:lnTo>
                    <a:pt x="169" y="2792"/>
                  </a:lnTo>
                  <a:lnTo>
                    <a:pt x="170" y="2793"/>
                  </a:lnTo>
                  <a:lnTo>
                    <a:pt x="171" y="2794"/>
                  </a:lnTo>
                  <a:lnTo>
                    <a:pt x="172" y="2796"/>
                  </a:lnTo>
                  <a:lnTo>
                    <a:pt x="173" y="2798"/>
                  </a:lnTo>
                  <a:lnTo>
                    <a:pt x="176" y="2801"/>
                  </a:lnTo>
                  <a:lnTo>
                    <a:pt x="177" y="2803"/>
                  </a:lnTo>
                  <a:lnTo>
                    <a:pt x="179" y="2805"/>
                  </a:lnTo>
                  <a:lnTo>
                    <a:pt x="181" y="2805"/>
                  </a:lnTo>
                  <a:lnTo>
                    <a:pt x="182" y="2803"/>
                  </a:lnTo>
                  <a:lnTo>
                    <a:pt x="183" y="2803"/>
                  </a:lnTo>
                  <a:lnTo>
                    <a:pt x="184" y="2801"/>
                  </a:lnTo>
                  <a:lnTo>
                    <a:pt x="184" y="2799"/>
                  </a:lnTo>
                  <a:lnTo>
                    <a:pt x="185" y="2795"/>
                  </a:lnTo>
                  <a:lnTo>
                    <a:pt x="185" y="2793"/>
                  </a:lnTo>
                  <a:lnTo>
                    <a:pt x="185" y="2792"/>
                  </a:lnTo>
                  <a:lnTo>
                    <a:pt x="184" y="2789"/>
                  </a:lnTo>
                  <a:lnTo>
                    <a:pt x="184" y="2789"/>
                  </a:lnTo>
                  <a:lnTo>
                    <a:pt x="184" y="2788"/>
                  </a:lnTo>
                  <a:lnTo>
                    <a:pt x="183" y="2784"/>
                  </a:lnTo>
                  <a:lnTo>
                    <a:pt x="181" y="2777"/>
                  </a:lnTo>
                  <a:lnTo>
                    <a:pt x="176" y="2771"/>
                  </a:lnTo>
                  <a:lnTo>
                    <a:pt x="169" y="2765"/>
                  </a:lnTo>
                  <a:lnTo>
                    <a:pt x="162" y="2762"/>
                  </a:lnTo>
                  <a:lnTo>
                    <a:pt x="153" y="2759"/>
                  </a:lnTo>
                  <a:lnTo>
                    <a:pt x="139" y="2756"/>
                  </a:lnTo>
                  <a:lnTo>
                    <a:pt x="125" y="2751"/>
                  </a:lnTo>
                  <a:lnTo>
                    <a:pt x="118" y="2749"/>
                  </a:lnTo>
                  <a:lnTo>
                    <a:pt x="112" y="2744"/>
                  </a:lnTo>
                  <a:lnTo>
                    <a:pt x="106" y="2739"/>
                  </a:lnTo>
                  <a:lnTo>
                    <a:pt x="101" y="2735"/>
                  </a:lnTo>
                  <a:lnTo>
                    <a:pt x="97" y="2726"/>
                  </a:lnTo>
                  <a:lnTo>
                    <a:pt x="94" y="2718"/>
                  </a:lnTo>
                  <a:lnTo>
                    <a:pt x="93" y="2712"/>
                  </a:lnTo>
                  <a:lnTo>
                    <a:pt x="91" y="2704"/>
                  </a:lnTo>
                  <a:lnTo>
                    <a:pt x="91" y="2700"/>
                  </a:lnTo>
                  <a:lnTo>
                    <a:pt x="91" y="2698"/>
                  </a:lnTo>
                  <a:lnTo>
                    <a:pt x="93" y="2693"/>
                  </a:lnTo>
                  <a:lnTo>
                    <a:pt x="95" y="2689"/>
                  </a:lnTo>
                  <a:lnTo>
                    <a:pt x="100" y="2689"/>
                  </a:lnTo>
                  <a:lnTo>
                    <a:pt x="106" y="2692"/>
                  </a:lnTo>
                  <a:lnTo>
                    <a:pt x="110" y="2693"/>
                  </a:lnTo>
                  <a:lnTo>
                    <a:pt x="115" y="2693"/>
                  </a:lnTo>
                  <a:lnTo>
                    <a:pt x="120" y="2692"/>
                  </a:lnTo>
                  <a:lnTo>
                    <a:pt x="122" y="2691"/>
                  </a:lnTo>
                  <a:lnTo>
                    <a:pt x="125" y="2688"/>
                  </a:lnTo>
                  <a:lnTo>
                    <a:pt x="126" y="2687"/>
                  </a:lnTo>
                  <a:lnTo>
                    <a:pt x="128" y="2681"/>
                  </a:lnTo>
                  <a:lnTo>
                    <a:pt x="130" y="2674"/>
                  </a:lnTo>
                  <a:lnTo>
                    <a:pt x="131" y="2666"/>
                  </a:lnTo>
                  <a:lnTo>
                    <a:pt x="133" y="2657"/>
                  </a:lnTo>
                  <a:lnTo>
                    <a:pt x="135" y="2649"/>
                  </a:lnTo>
                  <a:lnTo>
                    <a:pt x="140" y="2642"/>
                  </a:lnTo>
                  <a:lnTo>
                    <a:pt x="145" y="2635"/>
                  </a:lnTo>
                  <a:lnTo>
                    <a:pt x="150" y="2629"/>
                  </a:lnTo>
                  <a:lnTo>
                    <a:pt x="157" y="2619"/>
                  </a:lnTo>
                  <a:lnTo>
                    <a:pt x="165" y="2610"/>
                  </a:lnTo>
                  <a:lnTo>
                    <a:pt x="170" y="2605"/>
                  </a:lnTo>
                  <a:lnTo>
                    <a:pt x="175" y="2601"/>
                  </a:lnTo>
                  <a:lnTo>
                    <a:pt x="179" y="2598"/>
                  </a:lnTo>
                  <a:lnTo>
                    <a:pt x="184" y="2595"/>
                  </a:lnTo>
                  <a:lnTo>
                    <a:pt x="189" y="2594"/>
                  </a:lnTo>
                  <a:lnTo>
                    <a:pt x="195" y="2594"/>
                  </a:lnTo>
                  <a:lnTo>
                    <a:pt x="206" y="2597"/>
                  </a:lnTo>
                  <a:lnTo>
                    <a:pt x="217" y="2601"/>
                  </a:lnTo>
                  <a:lnTo>
                    <a:pt x="229" y="2606"/>
                  </a:lnTo>
                  <a:lnTo>
                    <a:pt x="241" y="2612"/>
                  </a:lnTo>
                  <a:lnTo>
                    <a:pt x="250" y="2616"/>
                  </a:lnTo>
                  <a:lnTo>
                    <a:pt x="257" y="2617"/>
                  </a:lnTo>
                  <a:lnTo>
                    <a:pt x="264" y="2618"/>
                  </a:lnTo>
                  <a:lnTo>
                    <a:pt x="269" y="2618"/>
                  </a:lnTo>
                  <a:lnTo>
                    <a:pt x="284" y="2611"/>
                  </a:lnTo>
                  <a:lnTo>
                    <a:pt x="301" y="2603"/>
                  </a:lnTo>
                  <a:lnTo>
                    <a:pt x="305" y="2603"/>
                  </a:lnTo>
                  <a:lnTo>
                    <a:pt x="309" y="2603"/>
                  </a:lnTo>
                  <a:lnTo>
                    <a:pt x="310" y="2604"/>
                  </a:lnTo>
                  <a:lnTo>
                    <a:pt x="311" y="2604"/>
                  </a:lnTo>
                  <a:lnTo>
                    <a:pt x="314" y="2605"/>
                  </a:lnTo>
                  <a:lnTo>
                    <a:pt x="317" y="2607"/>
                  </a:lnTo>
                  <a:lnTo>
                    <a:pt x="320" y="2607"/>
                  </a:lnTo>
                  <a:lnTo>
                    <a:pt x="321" y="2607"/>
                  </a:lnTo>
                  <a:lnTo>
                    <a:pt x="322" y="2607"/>
                  </a:lnTo>
                  <a:lnTo>
                    <a:pt x="323" y="2607"/>
                  </a:lnTo>
                  <a:lnTo>
                    <a:pt x="324" y="2606"/>
                  </a:lnTo>
                  <a:lnTo>
                    <a:pt x="326" y="2606"/>
                  </a:lnTo>
                  <a:lnTo>
                    <a:pt x="329" y="2604"/>
                  </a:lnTo>
                  <a:lnTo>
                    <a:pt x="333" y="2601"/>
                  </a:lnTo>
                  <a:lnTo>
                    <a:pt x="338" y="2597"/>
                  </a:lnTo>
                  <a:lnTo>
                    <a:pt x="342" y="2595"/>
                  </a:lnTo>
                  <a:lnTo>
                    <a:pt x="345" y="2597"/>
                  </a:lnTo>
                  <a:lnTo>
                    <a:pt x="347" y="2600"/>
                  </a:lnTo>
                  <a:lnTo>
                    <a:pt x="348" y="2604"/>
                  </a:lnTo>
                  <a:lnTo>
                    <a:pt x="349" y="2606"/>
                  </a:lnTo>
                  <a:lnTo>
                    <a:pt x="351" y="2609"/>
                  </a:lnTo>
                  <a:lnTo>
                    <a:pt x="352" y="2610"/>
                  </a:lnTo>
                  <a:lnTo>
                    <a:pt x="353" y="2613"/>
                  </a:lnTo>
                  <a:lnTo>
                    <a:pt x="354" y="2616"/>
                  </a:lnTo>
                  <a:lnTo>
                    <a:pt x="357" y="2619"/>
                  </a:lnTo>
                  <a:lnTo>
                    <a:pt x="359" y="2623"/>
                  </a:lnTo>
                  <a:lnTo>
                    <a:pt x="365" y="2629"/>
                  </a:lnTo>
                  <a:lnTo>
                    <a:pt x="371" y="2634"/>
                  </a:lnTo>
                  <a:lnTo>
                    <a:pt x="378" y="2637"/>
                  </a:lnTo>
                  <a:lnTo>
                    <a:pt x="383" y="2638"/>
                  </a:lnTo>
                  <a:lnTo>
                    <a:pt x="387" y="2638"/>
                  </a:lnTo>
                  <a:lnTo>
                    <a:pt x="390" y="2637"/>
                  </a:lnTo>
                  <a:lnTo>
                    <a:pt x="395" y="2635"/>
                  </a:lnTo>
                  <a:lnTo>
                    <a:pt x="397" y="2631"/>
                  </a:lnTo>
                  <a:lnTo>
                    <a:pt x="399" y="2626"/>
                  </a:lnTo>
                  <a:lnTo>
                    <a:pt x="401" y="2620"/>
                  </a:lnTo>
                  <a:lnTo>
                    <a:pt x="403" y="2611"/>
                  </a:lnTo>
                  <a:lnTo>
                    <a:pt x="403" y="2601"/>
                  </a:lnTo>
                  <a:lnTo>
                    <a:pt x="403" y="2593"/>
                  </a:lnTo>
                  <a:lnTo>
                    <a:pt x="402" y="2587"/>
                  </a:lnTo>
                  <a:lnTo>
                    <a:pt x="401" y="2582"/>
                  </a:lnTo>
                  <a:lnTo>
                    <a:pt x="399" y="2579"/>
                  </a:lnTo>
                  <a:lnTo>
                    <a:pt x="398" y="2575"/>
                  </a:lnTo>
                  <a:lnTo>
                    <a:pt x="396" y="2572"/>
                  </a:lnTo>
                  <a:lnTo>
                    <a:pt x="386" y="2565"/>
                  </a:lnTo>
                  <a:lnTo>
                    <a:pt x="378" y="2557"/>
                  </a:lnTo>
                  <a:lnTo>
                    <a:pt x="372" y="2550"/>
                  </a:lnTo>
                  <a:lnTo>
                    <a:pt x="367" y="2543"/>
                  </a:lnTo>
                  <a:lnTo>
                    <a:pt x="366" y="2540"/>
                  </a:lnTo>
                  <a:lnTo>
                    <a:pt x="365" y="2536"/>
                  </a:lnTo>
                  <a:lnTo>
                    <a:pt x="364" y="2532"/>
                  </a:lnTo>
                  <a:lnTo>
                    <a:pt x="364" y="2529"/>
                  </a:lnTo>
                  <a:lnTo>
                    <a:pt x="365" y="2522"/>
                  </a:lnTo>
                  <a:lnTo>
                    <a:pt x="366" y="2516"/>
                  </a:lnTo>
                  <a:lnTo>
                    <a:pt x="370" y="2509"/>
                  </a:lnTo>
                  <a:lnTo>
                    <a:pt x="373" y="2503"/>
                  </a:lnTo>
                  <a:lnTo>
                    <a:pt x="377" y="2497"/>
                  </a:lnTo>
                  <a:lnTo>
                    <a:pt x="379" y="2491"/>
                  </a:lnTo>
                  <a:lnTo>
                    <a:pt x="379" y="2489"/>
                  </a:lnTo>
                  <a:lnTo>
                    <a:pt x="377" y="2487"/>
                  </a:lnTo>
                  <a:lnTo>
                    <a:pt x="373" y="2486"/>
                  </a:lnTo>
                  <a:lnTo>
                    <a:pt x="370" y="2486"/>
                  </a:lnTo>
                  <a:lnTo>
                    <a:pt x="365" y="2485"/>
                  </a:lnTo>
                  <a:lnTo>
                    <a:pt x="361" y="2485"/>
                  </a:lnTo>
                  <a:lnTo>
                    <a:pt x="357" y="2481"/>
                  </a:lnTo>
                  <a:lnTo>
                    <a:pt x="352" y="2477"/>
                  </a:lnTo>
                  <a:lnTo>
                    <a:pt x="352" y="2471"/>
                  </a:lnTo>
                  <a:lnTo>
                    <a:pt x="354" y="2462"/>
                  </a:lnTo>
                  <a:lnTo>
                    <a:pt x="362" y="2449"/>
                  </a:lnTo>
                  <a:lnTo>
                    <a:pt x="368" y="2440"/>
                  </a:lnTo>
                  <a:lnTo>
                    <a:pt x="371" y="2434"/>
                  </a:lnTo>
                  <a:lnTo>
                    <a:pt x="372" y="2428"/>
                  </a:lnTo>
                  <a:lnTo>
                    <a:pt x="372" y="2421"/>
                  </a:lnTo>
                  <a:lnTo>
                    <a:pt x="373" y="2415"/>
                  </a:lnTo>
                  <a:lnTo>
                    <a:pt x="377" y="2410"/>
                  </a:lnTo>
                  <a:lnTo>
                    <a:pt x="380" y="2405"/>
                  </a:lnTo>
                  <a:lnTo>
                    <a:pt x="389" y="2397"/>
                  </a:lnTo>
                  <a:lnTo>
                    <a:pt x="398" y="2385"/>
                  </a:lnTo>
                  <a:lnTo>
                    <a:pt x="403" y="2379"/>
                  </a:lnTo>
                  <a:lnTo>
                    <a:pt x="408" y="2371"/>
                  </a:lnTo>
                  <a:lnTo>
                    <a:pt x="411" y="2363"/>
                  </a:lnTo>
                  <a:lnTo>
                    <a:pt x="414" y="2353"/>
                  </a:lnTo>
                  <a:lnTo>
                    <a:pt x="415" y="2348"/>
                  </a:lnTo>
                  <a:lnTo>
                    <a:pt x="415" y="2342"/>
                  </a:lnTo>
                  <a:lnTo>
                    <a:pt x="415" y="2338"/>
                  </a:lnTo>
                  <a:lnTo>
                    <a:pt x="414" y="2333"/>
                  </a:lnTo>
                  <a:lnTo>
                    <a:pt x="409" y="2328"/>
                  </a:lnTo>
                  <a:lnTo>
                    <a:pt x="402" y="2322"/>
                  </a:lnTo>
                  <a:lnTo>
                    <a:pt x="395" y="2317"/>
                  </a:lnTo>
                  <a:lnTo>
                    <a:pt x="393" y="2315"/>
                  </a:lnTo>
                  <a:lnTo>
                    <a:pt x="397" y="2313"/>
                  </a:lnTo>
                  <a:lnTo>
                    <a:pt x="404" y="2311"/>
                  </a:lnTo>
                  <a:lnTo>
                    <a:pt x="412" y="2310"/>
                  </a:lnTo>
                  <a:lnTo>
                    <a:pt x="421" y="2310"/>
                  </a:lnTo>
                  <a:lnTo>
                    <a:pt x="430" y="2308"/>
                  </a:lnTo>
                  <a:lnTo>
                    <a:pt x="436" y="2305"/>
                  </a:lnTo>
                  <a:lnTo>
                    <a:pt x="441" y="2300"/>
                  </a:lnTo>
                  <a:lnTo>
                    <a:pt x="446" y="2292"/>
                  </a:lnTo>
                  <a:lnTo>
                    <a:pt x="448" y="2288"/>
                  </a:lnTo>
                  <a:lnTo>
                    <a:pt x="450" y="2284"/>
                  </a:lnTo>
                  <a:lnTo>
                    <a:pt x="453" y="2279"/>
                  </a:lnTo>
                  <a:lnTo>
                    <a:pt x="454" y="2273"/>
                  </a:lnTo>
                  <a:lnTo>
                    <a:pt x="454" y="2271"/>
                  </a:lnTo>
                  <a:lnTo>
                    <a:pt x="453" y="2269"/>
                  </a:lnTo>
                  <a:lnTo>
                    <a:pt x="450" y="2266"/>
                  </a:lnTo>
                  <a:lnTo>
                    <a:pt x="447" y="2264"/>
                  </a:lnTo>
                  <a:lnTo>
                    <a:pt x="439" y="2259"/>
                  </a:lnTo>
                  <a:lnTo>
                    <a:pt x="430" y="2253"/>
                  </a:lnTo>
                  <a:lnTo>
                    <a:pt x="423" y="2247"/>
                  </a:lnTo>
                  <a:lnTo>
                    <a:pt x="417" y="2241"/>
                  </a:lnTo>
                  <a:lnTo>
                    <a:pt x="406" y="2226"/>
                  </a:lnTo>
                  <a:lnTo>
                    <a:pt x="397" y="2213"/>
                  </a:lnTo>
                  <a:lnTo>
                    <a:pt x="393" y="2210"/>
                  </a:lnTo>
                  <a:lnTo>
                    <a:pt x="389" y="2208"/>
                  </a:lnTo>
                  <a:lnTo>
                    <a:pt x="382" y="2206"/>
                  </a:lnTo>
                  <a:lnTo>
                    <a:pt x="373" y="2203"/>
                  </a:lnTo>
                  <a:lnTo>
                    <a:pt x="361" y="2201"/>
                  </a:lnTo>
                  <a:lnTo>
                    <a:pt x="349" y="2198"/>
                  </a:lnTo>
                  <a:lnTo>
                    <a:pt x="343" y="2195"/>
                  </a:lnTo>
                  <a:lnTo>
                    <a:pt x="338" y="2191"/>
                  </a:lnTo>
                  <a:lnTo>
                    <a:pt x="335" y="2185"/>
                  </a:lnTo>
                  <a:lnTo>
                    <a:pt x="334" y="2179"/>
                  </a:lnTo>
                  <a:lnTo>
                    <a:pt x="334" y="2178"/>
                  </a:lnTo>
                  <a:lnTo>
                    <a:pt x="334" y="2176"/>
                  </a:lnTo>
                  <a:lnTo>
                    <a:pt x="336" y="2166"/>
                  </a:lnTo>
                  <a:lnTo>
                    <a:pt x="341" y="2158"/>
                  </a:lnTo>
                  <a:lnTo>
                    <a:pt x="343" y="2155"/>
                  </a:lnTo>
                  <a:lnTo>
                    <a:pt x="347" y="2152"/>
                  </a:lnTo>
                  <a:lnTo>
                    <a:pt x="352" y="2147"/>
                  </a:lnTo>
                  <a:lnTo>
                    <a:pt x="357" y="2144"/>
                  </a:lnTo>
                  <a:lnTo>
                    <a:pt x="361" y="2139"/>
                  </a:lnTo>
                  <a:lnTo>
                    <a:pt x="366" y="2135"/>
                  </a:lnTo>
                  <a:lnTo>
                    <a:pt x="377" y="2126"/>
                  </a:lnTo>
                  <a:lnTo>
                    <a:pt x="386" y="2116"/>
                  </a:lnTo>
                  <a:lnTo>
                    <a:pt x="393" y="2109"/>
                  </a:lnTo>
                  <a:lnTo>
                    <a:pt x="399" y="2103"/>
                  </a:lnTo>
                  <a:lnTo>
                    <a:pt x="403" y="2099"/>
                  </a:lnTo>
                  <a:lnTo>
                    <a:pt x="405" y="2093"/>
                  </a:lnTo>
                  <a:lnTo>
                    <a:pt x="406" y="2086"/>
                  </a:lnTo>
                  <a:lnTo>
                    <a:pt x="406" y="2075"/>
                  </a:lnTo>
                  <a:lnTo>
                    <a:pt x="405" y="2059"/>
                  </a:lnTo>
                  <a:lnTo>
                    <a:pt x="403" y="2042"/>
                  </a:lnTo>
                  <a:lnTo>
                    <a:pt x="402" y="2033"/>
                  </a:lnTo>
                  <a:lnTo>
                    <a:pt x="401" y="2024"/>
                  </a:lnTo>
                  <a:lnTo>
                    <a:pt x="401" y="2018"/>
                  </a:lnTo>
                  <a:lnTo>
                    <a:pt x="401" y="2013"/>
                  </a:lnTo>
                  <a:lnTo>
                    <a:pt x="401" y="2009"/>
                  </a:lnTo>
                  <a:lnTo>
                    <a:pt x="401" y="2007"/>
                  </a:lnTo>
                  <a:lnTo>
                    <a:pt x="401" y="2001"/>
                  </a:lnTo>
                  <a:lnTo>
                    <a:pt x="401" y="1994"/>
                  </a:lnTo>
                  <a:lnTo>
                    <a:pt x="401" y="1992"/>
                  </a:lnTo>
                  <a:lnTo>
                    <a:pt x="401" y="1990"/>
                  </a:lnTo>
                  <a:lnTo>
                    <a:pt x="402" y="1986"/>
                  </a:lnTo>
                  <a:lnTo>
                    <a:pt x="402" y="1981"/>
                  </a:lnTo>
                  <a:lnTo>
                    <a:pt x="403" y="1975"/>
                  </a:lnTo>
                  <a:lnTo>
                    <a:pt x="405" y="1970"/>
                  </a:lnTo>
                  <a:lnTo>
                    <a:pt x="408" y="1966"/>
                  </a:lnTo>
                  <a:lnTo>
                    <a:pt x="410" y="1962"/>
                  </a:lnTo>
                  <a:lnTo>
                    <a:pt x="418" y="1958"/>
                  </a:lnTo>
                  <a:lnTo>
                    <a:pt x="429" y="1955"/>
                  </a:lnTo>
                  <a:lnTo>
                    <a:pt x="440" y="1952"/>
                  </a:lnTo>
                  <a:lnTo>
                    <a:pt x="453" y="1950"/>
                  </a:lnTo>
                  <a:lnTo>
                    <a:pt x="462" y="1949"/>
                  </a:lnTo>
                  <a:lnTo>
                    <a:pt x="472" y="1949"/>
                  </a:lnTo>
                  <a:lnTo>
                    <a:pt x="481" y="1949"/>
                  </a:lnTo>
                  <a:lnTo>
                    <a:pt x="491" y="1949"/>
                  </a:lnTo>
                  <a:lnTo>
                    <a:pt x="502" y="1950"/>
                  </a:lnTo>
                  <a:lnTo>
                    <a:pt x="511" y="1951"/>
                  </a:lnTo>
                  <a:lnTo>
                    <a:pt x="521" y="1954"/>
                  </a:lnTo>
                  <a:lnTo>
                    <a:pt x="529" y="1956"/>
                  </a:lnTo>
                  <a:lnTo>
                    <a:pt x="541" y="1961"/>
                  </a:lnTo>
                  <a:lnTo>
                    <a:pt x="552" y="1966"/>
                  </a:lnTo>
                  <a:lnTo>
                    <a:pt x="561" y="1971"/>
                  </a:lnTo>
                  <a:lnTo>
                    <a:pt x="571" y="1979"/>
                  </a:lnTo>
                  <a:lnTo>
                    <a:pt x="582" y="1989"/>
                  </a:lnTo>
                  <a:lnTo>
                    <a:pt x="592" y="1999"/>
                  </a:lnTo>
                  <a:lnTo>
                    <a:pt x="604" y="2015"/>
                  </a:lnTo>
                  <a:lnTo>
                    <a:pt x="612" y="2027"/>
                  </a:lnTo>
                  <a:lnTo>
                    <a:pt x="618" y="2037"/>
                  </a:lnTo>
                  <a:lnTo>
                    <a:pt x="624" y="2045"/>
                  </a:lnTo>
                  <a:lnTo>
                    <a:pt x="628" y="2049"/>
                  </a:lnTo>
                  <a:lnTo>
                    <a:pt x="630" y="2050"/>
                  </a:lnTo>
                  <a:lnTo>
                    <a:pt x="634" y="2051"/>
                  </a:lnTo>
                  <a:lnTo>
                    <a:pt x="636" y="2050"/>
                  </a:lnTo>
                  <a:lnTo>
                    <a:pt x="643" y="2046"/>
                  </a:lnTo>
                  <a:lnTo>
                    <a:pt x="653" y="2039"/>
                  </a:lnTo>
                  <a:lnTo>
                    <a:pt x="657" y="2036"/>
                  </a:lnTo>
                  <a:lnTo>
                    <a:pt x="663" y="2032"/>
                  </a:lnTo>
                  <a:lnTo>
                    <a:pt x="670" y="2031"/>
                  </a:lnTo>
                  <a:lnTo>
                    <a:pt x="678" y="2030"/>
                  </a:lnTo>
                  <a:lnTo>
                    <a:pt x="685" y="2030"/>
                  </a:lnTo>
                  <a:lnTo>
                    <a:pt x="693" y="2031"/>
                  </a:lnTo>
                  <a:lnTo>
                    <a:pt x="700" y="2033"/>
                  </a:lnTo>
                  <a:lnTo>
                    <a:pt x="708" y="2036"/>
                  </a:lnTo>
                  <a:lnTo>
                    <a:pt x="716" y="2038"/>
                  </a:lnTo>
                  <a:lnTo>
                    <a:pt x="723" y="2039"/>
                  </a:lnTo>
                  <a:lnTo>
                    <a:pt x="729" y="2040"/>
                  </a:lnTo>
                  <a:lnTo>
                    <a:pt x="735" y="2039"/>
                  </a:lnTo>
                  <a:lnTo>
                    <a:pt x="744" y="2036"/>
                  </a:lnTo>
                  <a:lnTo>
                    <a:pt x="752" y="2031"/>
                  </a:lnTo>
                  <a:lnTo>
                    <a:pt x="757" y="2029"/>
                  </a:lnTo>
                  <a:lnTo>
                    <a:pt x="761" y="2026"/>
                  </a:lnTo>
                  <a:lnTo>
                    <a:pt x="765" y="2025"/>
                  </a:lnTo>
                  <a:lnTo>
                    <a:pt x="770" y="2025"/>
                  </a:lnTo>
                  <a:lnTo>
                    <a:pt x="780" y="2025"/>
                  </a:lnTo>
                  <a:lnTo>
                    <a:pt x="792" y="2026"/>
                  </a:lnTo>
                  <a:lnTo>
                    <a:pt x="806" y="2029"/>
                  </a:lnTo>
                  <a:lnTo>
                    <a:pt x="821" y="2029"/>
                  </a:lnTo>
                  <a:lnTo>
                    <a:pt x="830" y="2027"/>
                  </a:lnTo>
                  <a:lnTo>
                    <a:pt x="837" y="2026"/>
                  </a:lnTo>
                  <a:lnTo>
                    <a:pt x="843" y="2023"/>
                  </a:lnTo>
                  <a:lnTo>
                    <a:pt x="848" y="2019"/>
                  </a:lnTo>
                  <a:lnTo>
                    <a:pt x="851" y="2014"/>
                  </a:lnTo>
                  <a:lnTo>
                    <a:pt x="853" y="2009"/>
                  </a:lnTo>
                  <a:lnTo>
                    <a:pt x="853" y="2004"/>
                  </a:lnTo>
                  <a:lnTo>
                    <a:pt x="852" y="1999"/>
                  </a:lnTo>
                  <a:lnTo>
                    <a:pt x="851" y="1993"/>
                  </a:lnTo>
                  <a:lnTo>
                    <a:pt x="848" y="1988"/>
                  </a:lnTo>
                  <a:lnTo>
                    <a:pt x="844" y="1983"/>
                  </a:lnTo>
                  <a:lnTo>
                    <a:pt x="839" y="1980"/>
                  </a:lnTo>
                  <a:lnTo>
                    <a:pt x="831" y="1971"/>
                  </a:lnTo>
                  <a:lnTo>
                    <a:pt x="823" y="1962"/>
                  </a:lnTo>
                  <a:lnTo>
                    <a:pt x="819" y="1957"/>
                  </a:lnTo>
                  <a:lnTo>
                    <a:pt x="817" y="1951"/>
                  </a:lnTo>
                  <a:lnTo>
                    <a:pt x="815" y="1945"/>
                  </a:lnTo>
                  <a:lnTo>
                    <a:pt x="814" y="1938"/>
                  </a:lnTo>
                  <a:lnTo>
                    <a:pt x="814" y="1925"/>
                  </a:lnTo>
                  <a:lnTo>
                    <a:pt x="813" y="1918"/>
                  </a:lnTo>
                  <a:lnTo>
                    <a:pt x="812" y="1916"/>
                  </a:lnTo>
                  <a:lnTo>
                    <a:pt x="811" y="1914"/>
                  </a:lnTo>
                  <a:lnTo>
                    <a:pt x="807" y="1913"/>
                  </a:lnTo>
                  <a:lnTo>
                    <a:pt x="804" y="1912"/>
                  </a:lnTo>
                  <a:lnTo>
                    <a:pt x="800" y="1911"/>
                  </a:lnTo>
                  <a:lnTo>
                    <a:pt x="798" y="1908"/>
                  </a:lnTo>
                  <a:lnTo>
                    <a:pt x="796" y="1906"/>
                  </a:lnTo>
                  <a:lnTo>
                    <a:pt x="795" y="1904"/>
                  </a:lnTo>
                  <a:lnTo>
                    <a:pt x="796" y="1901"/>
                  </a:lnTo>
                  <a:lnTo>
                    <a:pt x="798" y="1899"/>
                  </a:lnTo>
                  <a:lnTo>
                    <a:pt x="801" y="1895"/>
                  </a:lnTo>
                  <a:lnTo>
                    <a:pt x="806" y="1893"/>
                  </a:lnTo>
                  <a:lnTo>
                    <a:pt x="811" y="1889"/>
                  </a:lnTo>
                  <a:lnTo>
                    <a:pt x="817" y="1885"/>
                  </a:lnTo>
                  <a:lnTo>
                    <a:pt x="820" y="1880"/>
                  </a:lnTo>
                  <a:lnTo>
                    <a:pt x="824" y="1874"/>
                  </a:lnTo>
                  <a:lnTo>
                    <a:pt x="830" y="1864"/>
                  </a:lnTo>
                  <a:lnTo>
                    <a:pt x="833" y="1861"/>
                  </a:lnTo>
                  <a:lnTo>
                    <a:pt x="838" y="1866"/>
                  </a:lnTo>
                  <a:lnTo>
                    <a:pt x="848" y="1874"/>
                  </a:lnTo>
                  <a:lnTo>
                    <a:pt x="855" y="1878"/>
                  </a:lnTo>
                  <a:lnTo>
                    <a:pt x="865" y="1882"/>
                  </a:lnTo>
                  <a:lnTo>
                    <a:pt x="876" y="1886"/>
                  </a:lnTo>
                  <a:lnTo>
                    <a:pt x="883" y="1887"/>
                  </a:lnTo>
                  <a:lnTo>
                    <a:pt x="887" y="1889"/>
                  </a:lnTo>
                  <a:lnTo>
                    <a:pt x="889" y="1892"/>
                  </a:lnTo>
                  <a:lnTo>
                    <a:pt x="890" y="1894"/>
                  </a:lnTo>
                  <a:lnTo>
                    <a:pt x="890" y="1898"/>
                  </a:lnTo>
                  <a:lnTo>
                    <a:pt x="891" y="1901"/>
                  </a:lnTo>
                  <a:lnTo>
                    <a:pt x="893" y="1905"/>
                  </a:lnTo>
                  <a:lnTo>
                    <a:pt x="894" y="1906"/>
                  </a:lnTo>
                  <a:lnTo>
                    <a:pt x="895" y="1906"/>
                  </a:lnTo>
                  <a:lnTo>
                    <a:pt x="897" y="1906"/>
                  </a:lnTo>
                  <a:lnTo>
                    <a:pt x="900" y="1904"/>
                  </a:lnTo>
                  <a:lnTo>
                    <a:pt x="908" y="1899"/>
                  </a:lnTo>
                  <a:lnTo>
                    <a:pt x="914" y="1894"/>
                  </a:lnTo>
                  <a:lnTo>
                    <a:pt x="915" y="1894"/>
                  </a:lnTo>
                  <a:lnTo>
                    <a:pt x="916" y="1893"/>
                  </a:lnTo>
                  <a:lnTo>
                    <a:pt x="930" y="1885"/>
                  </a:lnTo>
                  <a:lnTo>
                    <a:pt x="943" y="1878"/>
                  </a:lnTo>
                  <a:lnTo>
                    <a:pt x="957" y="1872"/>
                  </a:lnTo>
                  <a:lnTo>
                    <a:pt x="970" y="1868"/>
                  </a:lnTo>
                  <a:lnTo>
                    <a:pt x="976" y="1868"/>
                  </a:lnTo>
                  <a:lnTo>
                    <a:pt x="982" y="1868"/>
                  </a:lnTo>
                  <a:lnTo>
                    <a:pt x="987" y="1870"/>
                  </a:lnTo>
                  <a:lnTo>
                    <a:pt x="991" y="1874"/>
                  </a:lnTo>
                  <a:lnTo>
                    <a:pt x="996" y="1878"/>
                  </a:lnTo>
                  <a:lnTo>
                    <a:pt x="1002" y="1880"/>
                  </a:lnTo>
                  <a:lnTo>
                    <a:pt x="1009" y="1882"/>
                  </a:lnTo>
                  <a:lnTo>
                    <a:pt x="1017" y="1884"/>
                  </a:lnTo>
                  <a:lnTo>
                    <a:pt x="1026" y="1885"/>
                  </a:lnTo>
                  <a:lnTo>
                    <a:pt x="1035" y="1885"/>
                  </a:lnTo>
                  <a:lnTo>
                    <a:pt x="1046" y="1885"/>
                  </a:lnTo>
                  <a:lnTo>
                    <a:pt x="1056" y="1884"/>
                  </a:lnTo>
                  <a:lnTo>
                    <a:pt x="1067" y="1881"/>
                  </a:lnTo>
                  <a:lnTo>
                    <a:pt x="1078" y="1878"/>
                  </a:lnTo>
                  <a:lnTo>
                    <a:pt x="1089" y="1873"/>
                  </a:lnTo>
                  <a:lnTo>
                    <a:pt x="1100" y="1866"/>
                  </a:lnTo>
                  <a:lnTo>
                    <a:pt x="1109" y="1859"/>
                  </a:lnTo>
                  <a:lnTo>
                    <a:pt x="1116" y="1851"/>
                  </a:lnTo>
                  <a:lnTo>
                    <a:pt x="1122" y="1844"/>
                  </a:lnTo>
                  <a:lnTo>
                    <a:pt x="1126" y="1837"/>
                  </a:lnTo>
                  <a:lnTo>
                    <a:pt x="1127" y="1824"/>
                  </a:lnTo>
                  <a:lnTo>
                    <a:pt x="1127" y="1811"/>
                  </a:lnTo>
                  <a:lnTo>
                    <a:pt x="1127" y="1796"/>
                  </a:lnTo>
                  <a:lnTo>
                    <a:pt x="1126" y="1778"/>
                  </a:lnTo>
                  <a:lnTo>
                    <a:pt x="1124" y="1769"/>
                  </a:lnTo>
                  <a:lnTo>
                    <a:pt x="1123" y="1762"/>
                  </a:lnTo>
                  <a:lnTo>
                    <a:pt x="1122" y="1756"/>
                  </a:lnTo>
                  <a:lnTo>
                    <a:pt x="1121" y="1752"/>
                  </a:lnTo>
                  <a:lnTo>
                    <a:pt x="1116" y="1747"/>
                  </a:lnTo>
                  <a:lnTo>
                    <a:pt x="1113" y="1743"/>
                  </a:lnTo>
                  <a:lnTo>
                    <a:pt x="1110" y="1741"/>
                  </a:lnTo>
                  <a:lnTo>
                    <a:pt x="1109" y="1737"/>
                  </a:lnTo>
                  <a:lnTo>
                    <a:pt x="1107" y="1731"/>
                  </a:lnTo>
                  <a:lnTo>
                    <a:pt x="1105" y="1725"/>
                  </a:lnTo>
                  <a:lnTo>
                    <a:pt x="1102" y="1710"/>
                  </a:lnTo>
                  <a:lnTo>
                    <a:pt x="1100" y="1695"/>
                  </a:lnTo>
                  <a:lnTo>
                    <a:pt x="1098" y="1674"/>
                  </a:lnTo>
                  <a:lnTo>
                    <a:pt x="1097" y="1652"/>
                  </a:lnTo>
                  <a:lnTo>
                    <a:pt x="1097" y="1641"/>
                  </a:lnTo>
                  <a:lnTo>
                    <a:pt x="1097" y="1630"/>
                  </a:lnTo>
                  <a:lnTo>
                    <a:pt x="1100" y="1622"/>
                  </a:lnTo>
                  <a:lnTo>
                    <a:pt x="1102" y="1615"/>
                  </a:lnTo>
                  <a:lnTo>
                    <a:pt x="1115" y="1602"/>
                  </a:lnTo>
                  <a:lnTo>
                    <a:pt x="1133" y="1585"/>
                  </a:lnTo>
                  <a:lnTo>
                    <a:pt x="1142" y="1577"/>
                  </a:lnTo>
                  <a:lnTo>
                    <a:pt x="1151" y="1567"/>
                  </a:lnTo>
                  <a:lnTo>
                    <a:pt x="1154" y="1563"/>
                  </a:lnTo>
                  <a:lnTo>
                    <a:pt x="1157" y="1558"/>
                  </a:lnTo>
                  <a:lnTo>
                    <a:pt x="1159" y="1554"/>
                  </a:lnTo>
                  <a:lnTo>
                    <a:pt x="1160" y="1550"/>
                  </a:lnTo>
                  <a:lnTo>
                    <a:pt x="1161" y="1540"/>
                  </a:lnTo>
                  <a:lnTo>
                    <a:pt x="1161" y="1529"/>
                  </a:lnTo>
                  <a:lnTo>
                    <a:pt x="1161" y="1519"/>
                  </a:lnTo>
                  <a:lnTo>
                    <a:pt x="1161" y="1508"/>
                  </a:lnTo>
                  <a:lnTo>
                    <a:pt x="1159" y="1498"/>
                  </a:lnTo>
                  <a:lnTo>
                    <a:pt x="1158" y="1488"/>
                  </a:lnTo>
                  <a:lnTo>
                    <a:pt x="1154" y="1479"/>
                  </a:lnTo>
                  <a:lnTo>
                    <a:pt x="1151" y="1472"/>
                  </a:lnTo>
                  <a:lnTo>
                    <a:pt x="1148" y="1466"/>
                  </a:lnTo>
                  <a:lnTo>
                    <a:pt x="1147" y="1460"/>
                  </a:lnTo>
                  <a:lnTo>
                    <a:pt x="1146" y="1456"/>
                  </a:lnTo>
                  <a:lnTo>
                    <a:pt x="1147" y="1451"/>
                  </a:lnTo>
                  <a:lnTo>
                    <a:pt x="1151" y="1443"/>
                  </a:lnTo>
                  <a:lnTo>
                    <a:pt x="1157" y="1435"/>
                  </a:lnTo>
                  <a:lnTo>
                    <a:pt x="1159" y="1432"/>
                  </a:lnTo>
                  <a:lnTo>
                    <a:pt x="1163" y="1427"/>
                  </a:lnTo>
                  <a:lnTo>
                    <a:pt x="1164" y="1422"/>
                  </a:lnTo>
                  <a:lnTo>
                    <a:pt x="1165" y="1416"/>
                  </a:lnTo>
                  <a:lnTo>
                    <a:pt x="1165" y="1412"/>
                  </a:lnTo>
                  <a:lnTo>
                    <a:pt x="1164" y="1406"/>
                  </a:lnTo>
                  <a:lnTo>
                    <a:pt x="1161" y="1400"/>
                  </a:lnTo>
                  <a:lnTo>
                    <a:pt x="1157" y="1395"/>
                  </a:lnTo>
                  <a:lnTo>
                    <a:pt x="1144" y="1384"/>
                  </a:lnTo>
                  <a:lnTo>
                    <a:pt x="1127" y="1374"/>
                  </a:lnTo>
                  <a:lnTo>
                    <a:pt x="1119" y="1369"/>
                  </a:lnTo>
                  <a:lnTo>
                    <a:pt x="1111" y="1364"/>
                  </a:lnTo>
                  <a:lnTo>
                    <a:pt x="1105" y="1362"/>
                  </a:lnTo>
                  <a:lnTo>
                    <a:pt x="1100" y="1362"/>
                  </a:lnTo>
                  <a:lnTo>
                    <a:pt x="1084" y="1363"/>
                  </a:lnTo>
                  <a:lnTo>
                    <a:pt x="1070" y="1363"/>
                  </a:lnTo>
                  <a:lnTo>
                    <a:pt x="1066" y="1362"/>
                  </a:lnTo>
                  <a:lnTo>
                    <a:pt x="1064" y="1359"/>
                  </a:lnTo>
                  <a:lnTo>
                    <a:pt x="1059" y="1352"/>
                  </a:lnTo>
                  <a:lnTo>
                    <a:pt x="1054" y="1342"/>
                  </a:lnTo>
                  <a:lnTo>
                    <a:pt x="1051" y="1337"/>
                  </a:lnTo>
                  <a:lnTo>
                    <a:pt x="1046" y="1332"/>
                  </a:lnTo>
                  <a:lnTo>
                    <a:pt x="1041" y="1327"/>
                  </a:lnTo>
                  <a:lnTo>
                    <a:pt x="1034" y="1324"/>
                  </a:lnTo>
                  <a:lnTo>
                    <a:pt x="1021" y="1318"/>
                  </a:lnTo>
                  <a:lnTo>
                    <a:pt x="1012" y="1314"/>
                  </a:lnTo>
                  <a:lnTo>
                    <a:pt x="1006" y="1311"/>
                  </a:lnTo>
                  <a:lnTo>
                    <a:pt x="1001" y="1306"/>
                  </a:lnTo>
                  <a:lnTo>
                    <a:pt x="998" y="1303"/>
                  </a:lnTo>
                  <a:lnTo>
                    <a:pt x="997" y="1302"/>
                  </a:lnTo>
                  <a:lnTo>
                    <a:pt x="995" y="1302"/>
                  </a:lnTo>
                  <a:lnTo>
                    <a:pt x="993" y="1302"/>
                  </a:lnTo>
                  <a:lnTo>
                    <a:pt x="989" y="1305"/>
                  </a:lnTo>
                  <a:lnTo>
                    <a:pt x="985" y="1311"/>
                  </a:lnTo>
                  <a:lnTo>
                    <a:pt x="984" y="1313"/>
                  </a:lnTo>
                  <a:lnTo>
                    <a:pt x="982" y="1314"/>
                  </a:lnTo>
                  <a:lnTo>
                    <a:pt x="978" y="1315"/>
                  </a:lnTo>
                  <a:lnTo>
                    <a:pt x="975" y="1317"/>
                  </a:lnTo>
                  <a:lnTo>
                    <a:pt x="971" y="1317"/>
                  </a:lnTo>
                  <a:lnTo>
                    <a:pt x="966" y="1315"/>
                  </a:lnTo>
                  <a:lnTo>
                    <a:pt x="962" y="1313"/>
                  </a:lnTo>
                  <a:lnTo>
                    <a:pt x="957" y="1309"/>
                  </a:lnTo>
                  <a:lnTo>
                    <a:pt x="949" y="1302"/>
                  </a:lnTo>
                  <a:lnTo>
                    <a:pt x="941" y="1294"/>
                  </a:lnTo>
                  <a:lnTo>
                    <a:pt x="937" y="1286"/>
                  </a:lnTo>
                  <a:lnTo>
                    <a:pt x="934" y="1275"/>
                  </a:lnTo>
                  <a:lnTo>
                    <a:pt x="933" y="1270"/>
                  </a:lnTo>
                  <a:lnTo>
                    <a:pt x="931" y="1267"/>
                  </a:lnTo>
                  <a:lnTo>
                    <a:pt x="928" y="1264"/>
                  </a:lnTo>
                  <a:lnTo>
                    <a:pt x="927" y="1263"/>
                  </a:lnTo>
                  <a:lnTo>
                    <a:pt x="921" y="1263"/>
                  </a:lnTo>
                  <a:lnTo>
                    <a:pt x="914" y="1265"/>
                  </a:lnTo>
                  <a:lnTo>
                    <a:pt x="912" y="1267"/>
                  </a:lnTo>
                  <a:lnTo>
                    <a:pt x="909" y="1267"/>
                  </a:lnTo>
                  <a:lnTo>
                    <a:pt x="907" y="1265"/>
                  </a:lnTo>
                  <a:lnTo>
                    <a:pt x="906" y="1264"/>
                  </a:lnTo>
                  <a:lnTo>
                    <a:pt x="901" y="1261"/>
                  </a:lnTo>
                  <a:lnTo>
                    <a:pt x="899" y="1256"/>
                  </a:lnTo>
                  <a:lnTo>
                    <a:pt x="897" y="1249"/>
                  </a:lnTo>
                  <a:lnTo>
                    <a:pt x="896" y="1243"/>
                  </a:lnTo>
                  <a:lnTo>
                    <a:pt x="895" y="1237"/>
                  </a:lnTo>
                  <a:lnTo>
                    <a:pt x="890" y="1231"/>
                  </a:lnTo>
                  <a:lnTo>
                    <a:pt x="883" y="1224"/>
                  </a:lnTo>
                  <a:lnTo>
                    <a:pt x="874" y="1218"/>
                  </a:lnTo>
                  <a:lnTo>
                    <a:pt x="864" y="1213"/>
                  </a:lnTo>
                  <a:lnTo>
                    <a:pt x="857" y="1208"/>
                  </a:lnTo>
                  <a:lnTo>
                    <a:pt x="848" y="1202"/>
                  </a:lnTo>
                  <a:lnTo>
                    <a:pt x="837" y="1197"/>
                  </a:lnTo>
                  <a:lnTo>
                    <a:pt x="827" y="1191"/>
                  </a:lnTo>
                  <a:lnTo>
                    <a:pt x="820" y="1188"/>
                  </a:lnTo>
                  <a:lnTo>
                    <a:pt x="817" y="1187"/>
                  </a:lnTo>
                  <a:lnTo>
                    <a:pt x="811" y="1187"/>
                  </a:lnTo>
                  <a:lnTo>
                    <a:pt x="804" y="1187"/>
                  </a:lnTo>
                  <a:lnTo>
                    <a:pt x="793" y="1189"/>
                  </a:lnTo>
                  <a:lnTo>
                    <a:pt x="785" y="1189"/>
                  </a:lnTo>
                  <a:lnTo>
                    <a:pt x="779" y="1189"/>
                  </a:lnTo>
                  <a:lnTo>
                    <a:pt x="774" y="1188"/>
                  </a:lnTo>
                  <a:lnTo>
                    <a:pt x="770" y="1186"/>
                  </a:lnTo>
                  <a:lnTo>
                    <a:pt x="767" y="1179"/>
                  </a:lnTo>
                  <a:lnTo>
                    <a:pt x="764" y="1169"/>
                  </a:lnTo>
                  <a:lnTo>
                    <a:pt x="763" y="1166"/>
                  </a:lnTo>
                  <a:lnTo>
                    <a:pt x="761" y="1163"/>
                  </a:lnTo>
                  <a:lnTo>
                    <a:pt x="758" y="1161"/>
                  </a:lnTo>
                  <a:lnTo>
                    <a:pt x="755" y="1160"/>
                  </a:lnTo>
                  <a:lnTo>
                    <a:pt x="746" y="1157"/>
                  </a:lnTo>
                  <a:lnTo>
                    <a:pt x="737" y="1155"/>
                  </a:lnTo>
                  <a:lnTo>
                    <a:pt x="717" y="1155"/>
                  </a:lnTo>
                  <a:lnTo>
                    <a:pt x="700" y="1154"/>
                  </a:lnTo>
                  <a:lnTo>
                    <a:pt x="692" y="1154"/>
                  </a:lnTo>
                  <a:lnTo>
                    <a:pt x="687" y="1151"/>
                  </a:lnTo>
                  <a:lnTo>
                    <a:pt x="686" y="1150"/>
                  </a:lnTo>
                  <a:lnTo>
                    <a:pt x="685" y="1147"/>
                  </a:lnTo>
                  <a:lnTo>
                    <a:pt x="685" y="1143"/>
                  </a:lnTo>
                  <a:lnTo>
                    <a:pt x="685" y="1137"/>
                  </a:lnTo>
                  <a:lnTo>
                    <a:pt x="683" y="1128"/>
                  </a:lnTo>
                  <a:lnTo>
                    <a:pt x="683" y="1117"/>
                  </a:lnTo>
                  <a:lnTo>
                    <a:pt x="685" y="1110"/>
                  </a:lnTo>
                  <a:lnTo>
                    <a:pt x="686" y="1103"/>
                  </a:lnTo>
                  <a:lnTo>
                    <a:pt x="687" y="1098"/>
                  </a:lnTo>
                  <a:lnTo>
                    <a:pt x="689" y="1093"/>
                  </a:lnTo>
                  <a:lnTo>
                    <a:pt x="691" y="1088"/>
                  </a:lnTo>
                  <a:lnTo>
                    <a:pt x="692" y="1085"/>
                  </a:lnTo>
                  <a:lnTo>
                    <a:pt x="692" y="1081"/>
                  </a:lnTo>
                  <a:lnTo>
                    <a:pt x="692" y="1078"/>
                  </a:lnTo>
                  <a:lnTo>
                    <a:pt x="688" y="1069"/>
                  </a:lnTo>
                  <a:lnTo>
                    <a:pt x="683" y="1063"/>
                  </a:lnTo>
                  <a:lnTo>
                    <a:pt x="680" y="1061"/>
                  </a:lnTo>
                  <a:lnTo>
                    <a:pt x="679" y="1059"/>
                  </a:lnTo>
                  <a:lnTo>
                    <a:pt x="682" y="1060"/>
                  </a:lnTo>
                  <a:lnTo>
                    <a:pt x="688" y="1061"/>
                  </a:lnTo>
                  <a:lnTo>
                    <a:pt x="692" y="1061"/>
                  </a:lnTo>
                  <a:lnTo>
                    <a:pt x="697" y="1061"/>
                  </a:lnTo>
                  <a:lnTo>
                    <a:pt x="698" y="1061"/>
                  </a:lnTo>
                  <a:lnTo>
                    <a:pt x="699" y="1060"/>
                  </a:lnTo>
                  <a:lnTo>
                    <a:pt x="700" y="1059"/>
                  </a:lnTo>
                  <a:lnTo>
                    <a:pt x="700" y="1056"/>
                  </a:lnTo>
                  <a:lnTo>
                    <a:pt x="700" y="1054"/>
                  </a:lnTo>
                  <a:lnTo>
                    <a:pt x="702" y="1053"/>
                  </a:lnTo>
                  <a:lnTo>
                    <a:pt x="704" y="1051"/>
                  </a:lnTo>
                  <a:lnTo>
                    <a:pt x="706" y="1050"/>
                  </a:lnTo>
                  <a:lnTo>
                    <a:pt x="711" y="1049"/>
                  </a:lnTo>
                  <a:lnTo>
                    <a:pt x="713" y="1047"/>
                  </a:lnTo>
                  <a:lnTo>
                    <a:pt x="716" y="1041"/>
                  </a:lnTo>
                  <a:lnTo>
                    <a:pt x="716" y="1037"/>
                  </a:lnTo>
                  <a:lnTo>
                    <a:pt x="713" y="1032"/>
                  </a:lnTo>
                  <a:lnTo>
                    <a:pt x="710" y="1029"/>
                  </a:lnTo>
                  <a:lnTo>
                    <a:pt x="701" y="1023"/>
                  </a:lnTo>
                  <a:lnTo>
                    <a:pt x="695" y="1018"/>
                  </a:lnTo>
                  <a:lnTo>
                    <a:pt x="693" y="1016"/>
                  </a:lnTo>
                  <a:lnTo>
                    <a:pt x="692" y="1012"/>
                  </a:lnTo>
                  <a:lnTo>
                    <a:pt x="694" y="1009"/>
                  </a:lnTo>
                  <a:lnTo>
                    <a:pt x="697" y="1006"/>
                  </a:lnTo>
                  <a:lnTo>
                    <a:pt x="699" y="1004"/>
                  </a:lnTo>
                  <a:lnTo>
                    <a:pt x="701" y="1002"/>
                  </a:lnTo>
                  <a:lnTo>
                    <a:pt x="701" y="999"/>
                  </a:lnTo>
                  <a:lnTo>
                    <a:pt x="701" y="998"/>
                  </a:lnTo>
                  <a:lnTo>
                    <a:pt x="699" y="993"/>
                  </a:lnTo>
                  <a:lnTo>
                    <a:pt x="694" y="986"/>
                  </a:lnTo>
                  <a:lnTo>
                    <a:pt x="692" y="984"/>
                  </a:lnTo>
                  <a:lnTo>
                    <a:pt x="691" y="980"/>
                  </a:lnTo>
                  <a:lnTo>
                    <a:pt x="691" y="975"/>
                  </a:lnTo>
                  <a:lnTo>
                    <a:pt x="691" y="969"/>
                  </a:lnTo>
                  <a:lnTo>
                    <a:pt x="691" y="952"/>
                  </a:lnTo>
                  <a:lnTo>
                    <a:pt x="691" y="934"/>
                  </a:lnTo>
                  <a:lnTo>
                    <a:pt x="692" y="923"/>
                  </a:lnTo>
                  <a:lnTo>
                    <a:pt x="695" y="914"/>
                  </a:lnTo>
                  <a:lnTo>
                    <a:pt x="700" y="904"/>
                  </a:lnTo>
                  <a:lnTo>
                    <a:pt x="706" y="897"/>
                  </a:lnTo>
                  <a:lnTo>
                    <a:pt x="712" y="890"/>
                  </a:lnTo>
                  <a:lnTo>
                    <a:pt x="717" y="883"/>
                  </a:lnTo>
                  <a:lnTo>
                    <a:pt x="718" y="880"/>
                  </a:lnTo>
                  <a:lnTo>
                    <a:pt x="719" y="877"/>
                  </a:lnTo>
                  <a:lnTo>
                    <a:pt x="718" y="873"/>
                  </a:lnTo>
                  <a:lnTo>
                    <a:pt x="714" y="871"/>
                  </a:lnTo>
                  <a:lnTo>
                    <a:pt x="708" y="866"/>
                  </a:lnTo>
                  <a:lnTo>
                    <a:pt x="705" y="861"/>
                  </a:lnTo>
                  <a:lnTo>
                    <a:pt x="705" y="858"/>
                  </a:lnTo>
                  <a:lnTo>
                    <a:pt x="705" y="855"/>
                  </a:lnTo>
                  <a:lnTo>
                    <a:pt x="706" y="853"/>
                  </a:lnTo>
                  <a:lnTo>
                    <a:pt x="708" y="849"/>
                  </a:lnTo>
                  <a:lnTo>
                    <a:pt x="716" y="842"/>
                  </a:lnTo>
                  <a:lnTo>
                    <a:pt x="726" y="832"/>
                  </a:lnTo>
                  <a:lnTo>
                    <a:pt x="736" y="823"/>
                  </a:lnTo>
                  <a:lnTo>
                    <a:pt x="744" y="817"/>
                  </a:lnTo>
                  <a:lnTo>
                    <a:pt x="750" y="815"/>
                  </a:lnTo>
                  <a:lnTo>
                    <a:pt x="755" y="811"/>
                  </a:lnTo>
                  <a:lnTo>
                    <a:pt x="758" y="807"/>
                  </a:lnTo>
                  <a:lnTo>
                    <a:pt x="761" y="801"/>
                  </a:lnTo>
                  <a:lnTo>
                    <a:pt x="763" y="797"/>
                  </a:lnTo>
                  <a:lnTo>
                    <a:pt x="765" y="794"/>
                  </a:lnTo>
                  <a:lnTo>
                    <a:pt x="769" y="791"/>
                  </a:lnTo>
                  <a:lnTo>
                    <a:pt x="773" y="788"/>
                  </a:lnTo>
                  <a:lnTo>
                    <a:pt x="783" y="783"/>
                  </a:lnTo>
                  <a:lnTo>
                    <a:pt x="796" y="779"/>
                  </a:lnTo>
                  <a:lnTo>
                    <a:pt x="808" y="776"/>
                  </a:lnTo>
                  <a:lnTo>
                    <a:pt x="817" y="771"/>
                  </a:lnTo>
                  <a:lnTo>
                    <a:pt x="821" y="766"/>
                  </a:lnTo>
                  <a:lnTo>
                    <a:pt x="825" y="759"/>
                  </a:lnTo>
                  <a:lnTo>
                    <a:pt x="826" y="754"/>
                  </a:lnTo>
                  <a:lnTo>
                    <a:pt x="826" y="751"/>
                  </a:lnTo>
                  <a:lnTo>
                    <a:pt x="825" y="746"/>
                  </a:lnTo>
                  <a:lnTo>
                    <a:pt x="824" y="742"/>
                  </a:lnTo>
                  <a:lnTo>
                    <a:pt x="824" y="740"/>
                  </a:lnTo>
                  <a:lnTo>
                    <a:pt x="825" y="740"/>
                  </a:lnTo>
                  <a:lnTo>
                    <a:pt x="826" y="739"/>
                  </a:lnTo>
                  <a:lnTo>
                    <a:pt x="830" y="740"/>
                  </a:lnTo>
                  <a:lnTo>
                    <a:pt x="834" y="741"/>
                  </a:lnTo>
                  <a:lnTo>
                    <a:pt x="840" y="744"/>
                  </a:lnTo>
                  <a:lnTo>
                    <a:pt x="855" y="746"/>
                  </a:lnTo>
                  <a:lnTo>
                    <a:pt x="875" y="750"/>
                  </a:lnTo>
                  <a:lnTo>
                    <a:pt x="886" y="753"/>
                  </a:lnTo>
                  <a:lnTo>
                    <a:pt x="896" y="756"/>
                  </a:lnTo>
                  <a:lnTo>
                    <a:pt x="907" y="759"/>
                  </a:lnTo>
                  <a:lnTo>
                    <a:pt x="915" y="764"/>
                  </a:lnTo>
                  <a:lnTo>
                    <a:pt x="922" y="769"/>
                  </a:lnTo>
                  <a:lnTo>
                    <a:pt x="927" y="772"/>
                  </a:lnTo>
                  <a:lnTo>
                    <a:pt x="932" y="777"/>
                  </a:lnTo>
                  <a:lnTo>
                    <a:pt x="934" y="782"/>
                  </a:lnTo>
                  <a:lnTo>
                    <a:pt x="939" y="794"/>
                  </a:lnTo>
                  <a:lnTo>
                    <a:pt x="943" y="810"/>
                  </a:lnTo>
                  <a:lnTo>
                    <a:pt x="946" y="826"/>
                  </a:lnTo>
                  <a:lnTo>
                    <a:pt x="950" y="839"/>
                  </a:lnTo>
                  <a:lnTo>
                    <a:pt x="953" y="842"/>
                  </a:lnTo>
                  <a:lnTo>
                    <a:pt x="957" y="847"/>
                  </a:lnTo>
                  <a:lnTo>
                    <a:pt x="962" y="849"/>
                  </a:lnTo>
                  <a:lnTo>
                    <a:pt x="966" y="852"/>
                  </a:lnTo>
                  <a:lnTo>
                    <a:pt x="974" y="854"/>
                  </a:lnTo>
                  <a:lnTo>
                    <a:pt x="979" y="854"/>
                  </a:lnTo>
                  <a:lnTo>
                    <a:pt x="987" y="854"/>
                  </a:lnTo>
                  <a:lnTo>
                    <a:pt x="994" y="853"/>
                  </a:lnTo>
                  <a:lnTo>
                    <a:pt x="1007" y="849"/>
                  </a:lnTo>
                  <a:lnTo>
                    <a:pt x="1019" y="845"/>
                  </a:lnTo>
                  <a:lnTo>
                    <a:pt x="1029" y="841"/>
                  </a:lnTo>
                  <a:lnTo>
                    <a:pt x="1044" y="839"/>
                  </a:lnTo>
                  <a:lnTo>
                    <a:pt x="1059" y="838"/>
                  </a:lnTo>
                  <a:lnTo>
                    <a:pt x="1076" y="836"/>
                  </a:lnTo>
                  <a:lnTo>
                    <a:pt x="1091" y="835"/>
                  </a:lnTo>
                  <a:lnTo>
                    <a:pt x="1105" y="833"/>
                  </a:lnTo>
                  <a:lnTo>
                    <a:pt x="1121" y="832"/>
                  </a:lnTo>
                  <a:lnTo>
                    <a:pt x="1140" y="832"/>
                  </a:lnTo>
                  <a:lnTo>
                    <a:pt x="1160" y="832"/>
                  </a:lnTo>
                  <a:lnTo>
                    <a:pt x="1176" y="832"/>
                  </a:lnTo>
                  <a:lnTo>
                    <a:pt x="1183" y="830"/>
                  </a:lnTo>
                  <a:lnTo>
                    <a:pt x="1190" y="828"/>
                  </a:lnTo>
                  <a:lnTo>
                    <a:pt x="1195" y="827"/>
                  </a:lnTo>
                  <a:lnTo>
                    <a:pt x="1201" y="823"/>
                  </a:lnTo>
                  <a:lnTo>
                    <a:pt x="1204" y="820"/>
                  </a:lnTo>
                  <a:lnTo>
                    <a:pt x="1207" y="815"/>
                  </a:lnTo>
                  <a:lnTo>
                    <a:pt x="1208" y="808"/>
                  </a:lnTo>
                  <a:lnTo>
                    <a:pt x="1208" y="801"/>
                  </a:lnTo>
                  <a:lnTo>
                    <a:pt x="1207" y="786"/>
                  </a:lnTo>
                  <a:lnTo>
                    <a:pt x="1205" y="773"/>
                  </a:lnTo>
                  <a:lnTo>
                    <a:pt x="1205" y="760"/>
                  </a:lnTo>
                  <a:lnTo>
                    <a:pt x="1204" y="744"/>
                  </a:lnTo>
                  <a:lnTo>
                    <a:pt x="1204" y="725"/>
                  </a:lnTo>
                  <a:lnTo>
                    <a:pt x="1207" y="708"/>
                  </a:lnTo>
                  <a:lnTo>
                    <a:pt x="1208" y="701"/>
                  </a:lnTo>
                  <a:lnTo>
                    <a:pt x="1211" y="695"/>
                  </a:lnTo>
                  <a:lnTo>
                    <a:pt x="1214" y="690"/>
                  </a:lnTo>
                  <a:lnTo>
                    <a:pt x="1217" y="687"/>
                  </a:lnTo>
                  <a:lnTo>
                    <a:pt x="1221" y="685"/>
                  </a:lnTo>
                  <a:lnTo>
                    <a:pt x="1224" y="684"/>
                  </a:lnTo>
                  <a:lnTo>
                    <a:pt x="1228" y="687"/>
                  </a:lnTo>
                  <a:lnTo>
                    <a:pt x="1230" y="689"/>
                  </a:lnTo>
                  <a:lnTo>
                    <a:pt x="1245" y="708"/>
                  </a:lnTo>
                  <a:lnTo>
                    <a:pt x="1258" y="723"/>
                  </a:lnTo>
                  <a:lnTo>
                    <a:pt x="1260" y="725"/>
                  </a:lnTo>
                  <a:lnTo>
                    <a:pt x="1262" y="726"/>
                  </a:lnTo>
                  <a:lnTo>
                    <a:pt x="1266" y="726"/>
                  </a:lnTo>
                  <a:lnTo>
                    <a:pt x="1268" y="725"/>
                  </a:lnTo>
                  <a:lnTo>
                    <a:pt x="1273" y="719"/>
                  </a:lnTo>
                  <a:lnTo>
                    <a:pt x="1279" y="708"/>
                  </a:lnTo>
                  <a:lnTo>
                    <a:pt x="1286" y="695"/>
                  </a:lnTo>
                  <a:lnTo>
                    <a:pt x="1291" y="679"/>
                  </a:lnTo>
                  <a:lnTo>
                    <a:pt x="1294" y="665"/>
                  </a:lnTo>
                  <a:lnTo>
                    <a:pt x="1298" y="652"/>
                  </a:lnTo>
                  <a:lnTo>
                    <a:pt x="1298" y="647"/>
                  </a:lnTo>
                  <a:lnTo>
                    <a:pt x="1298" y="643"/>
                  </a:lnTo>
                  <a:lnTo>
                    <a:pt x="1297" y="639"/>
                  </a:lnTo>
                  <a:lnTo>
                    <a:pt x="1294" y="635"/>
                  </a:lnTo>
                  <a:lnTo>
                    <a:pt x="1289" y="631"/>
                  </a:lnTo>
                  <a:lnTo>
                    <a:pt x="1280" y="626"/>
                  </a:lnTo>
                  <a:lnTo>
                    <a:pt x="1274" y="622"/>
                  </a:lnTo>
                  <a:lnTo>
                    <a:pt x="1268" y="619"/>
                  </a:lnTo>
                  <a:lnTo>
                    <a:pt x="1262" y="614"/>
                  </a:lnTo>
                  <a:lnTo>
                    <a:pt x="1258" y="608"/>
                  </a:lnTo>
                  <a:lnTo>
                    <a:pt x="1253" y="602"/>
                  </a:lnTo>
                  <a:lnTo>
                    <a:pt x="1249" y="596"/>
                  </a:lnTo>
                  <a:lnTo>
                    <a:pt x="1248" y="590"/>
                  </a:lnTo>
                  <a:lnTo>
                    <a:pt x="1249" y="584"/>
                  </a:lnTo>
                  <a:lnTo>
                    <a:pt x="1253" y="576"/>
                  </a:lnTo>
                  <a:lnTo>
                    <a:pt x="1258" y="569"/>
                  </a:lnTo>
                  <a:lnTo>
                    <a:pt x="1259" y="565"/>
                  </a:lnTo>
                  <a:lnTo>
                    <a:pt x="1260" y="562"/>
                  </a:lnTo>
                  <a:lnTo>
                    <a:pt x="1261" y="557"/>
                  </a:lnTo>
                  <a:lnTo>
                    <a:pt x="1261" y="551"/>
                  </a:lnTo>
                  <a:lnTo>
                    <a:pt x="1261" y="539"/>
                  </a:lnTo>
                  <a:lnTo>
                    <a:pt x="1261" y="530"/>
                  </a:lnTo>
                  <a:lnTo>
                    <a:pt x="1262" y="526"/>
                  </a:lnTo>
                  <a:lnTo>
                    <a:pt x="1264" y="523"/>
                  </a:lnTo>
                  <a:lnTo>
                    <a:pt x="1266" y="520"/>
                  </a:lnTo>
                  <a:lnTo>
                    <a:pt x="1270" y="519"/>
                  </a:lnTo>
                  <a:lnTo>
                    <a:pt x="1278" y="518"/>
                  </a:lnTo>
                  <a:lnTo>
                    <a:pt x="1284" y="517"/>
                  </a:lnTo>
                  <a:lnTo>
                    <a:pt x="1286" y="515"/>
                  </a:lnTo>
                  <a:lnTo>
                    <a:pt x="1289" y="513"/>
                  </a:lnTo>
                  <a:lnTo>
                    <a:pt x="1291" y="509"/>
                  </a:lnTo>
                  <a:lnTo>
                    <a:pt x="1293" y="505"/>
                  </a:lnTo>
                  <a:lnTo>
                    <a:pt x="1299" y="494"/>
                  </a:lnTo>
                  <a:lnTo>
                    <a:pt x="1308" y="483"/>
                  </a:lnTo>
                  <a:lnTo>
                    <a:pt x="1316" y="473"/>
                  </a:lnTo>
                  <a:lnTo>
                    <a:pt x="1323" y="461"/>
                  </a:lnTo>
                  <a:lnTo>
                    <a:pt x="1325" y="456"/>
                  </a:lnTo>
                  <a:lnTo>
                    <a:pt x="1328" y="452"/>
                  </a:lnTo>
                  <a:lnTo>
                    <a:pt x="1330" y="449"/>
                  </a:lnTo>
                  <a:lnTo>
                    <a:pt x="1334" y="445"/>
                  </a:lnTo>
                  <a:lnTo>
                    <a:pt x="1343" y="439"/>
                  </a:lnTo>
                  <a:lnTo>
                    <a:pt x="1357" y="432"/>
                  </a:lnTo>
                  <a:lnTo>
                    <a:pt x="1373" y="424"/>
                  </a:lnTo>
                  <a:lnTo>
                    <a:pt x="1385" y="418"/>
                  </a:lnTo>
                  <a:lnTo>
                    <a:pt x="1388" y="414"/>
                  </a:lnTo>
                  <a:lnTo>
                    <a:pt x="1392" y="411"/>
                  </a:lnTo>
                  <a:lnTo>
                    <a:pt x="1394" y="408"/>
                  </a:lnTo>
                  <a:lnTo>
                    <a:pt x="1394" y="404"/>
                  </a:lnTo>
                  <a:lnTo>
                    <a:pt x="1394" y="395"/>
                  </a:lnTo>
                  <a:lnTo>
                    <a:pt x="1393" y="386"/>
                  </a:lnTo>
                  <a:lnTo>
                    <a:pt x="1393" y="381"/>
                  </a:lnTo>
                  <a:lnTo>
                    <a:pt x="1394" y="378"/>
                  </a:lnTo>
                  <a:lnTo>
                    <a:pt x="1397" y="375"/>
                  </a:lnTo>
                  <a:lnTo>
                    <a:pt x="1400" y="374"/>
                  </a:lnTo>
                  <a:lnTo>
                    <a:pt x="1407" y="372"/>
                  </a:lnTo>
                  <a:lnTo>
                    <a:pt x="1413" y="368"/>
                  </a:lnTo>
                  <a:lnTo>
                    <a:pt x="1416" y="366"/>
                  </a:lnTo>
                  <a:lnTo>
                    <a:pt x="1418" y="362"/>
                  </a:lnTo>
                  <a:lnTo>
                    <a:pt x="1420" y="359"/>
                  </a:lnTo>
                  <a:lnTo>
                    <a:pt x="1422" y="353"/>
                  </a:lnTo>
                  <a:lnTo>
                    <a:pt x="1425" y="343"/>
                  </a:lnTo>
                  <a:lnTo>
                    <a:pt x="1429" y="336"/>
                  </a:lnTo>
                  <a:lnTo>
                    <a:pt x="1431" y="334"/>
                  </a:lnTo>
                  <a:lnTo>
                    <a:pt x="1435" y="331"/>
                  </a:lnTo>
                  <a:lnTo>
                    <a:pt x="1441" y="330"/>
                  </a:lnTo>
                  <a:lnTo>
                    <a:pt x="1447" y="330"/>
                  </a:lnTo>
                  <a:lnTo>
                    <a:pt x="1460" y="329"/>
                  </a:lnTo>
                  <a:lnTo>
                    <a:pt x="1469" y="328"/>
                  </a:lnTo>
                  <a:lnTo>
                    <a:pt x="1472" y="325"/>
                  </a:lnTo>
                  <a:lnTo>
                    <a:pt x="1474" y="323"/>
                  </a:lnTo>
                  <a:lnTo>
                    <a:pt x="1476" y="321"/>
                  </a:lnTo>
                  <a:lnTo>
                    <a:pt x="1478" y="317"/>
                  </a:lnTo>
                  <a:lnTo>
                    <a:pt x="1481" y="309"/>
                  </a:lnTo>
                  <a:lnTo>
                    <a:pt x="1486" y="300"/>
                  </a:lnTo>
                  <a:lnTo>
                    <a:pt x="1492" y="293"/>
                  </a:lnTo>
                  <a:lnTo>
                    <a:pt x="1499" y="287"/>
                  </a:lnTo>
                  <a:lnTo>
                    <a:pt x="1505" y="284"/>
                  </a:lnTo>
                  <a:lnTo>
                    <a:pt x="1508" y="280"/>
                  </a:lnTo>
                  <a:lnTo>
                    <a:pt x="1508" y="274"/>
                  </a:lnTo>
                  <a:lnTo>
                    <a:pt x="1508" y="263"/>
                  </a:lnTo>
                  <a:lnTo>
                    <a:pt x="1508" y="249"/>
                  </a:lnTo>
                  <a:lnTo>
                    <a:pt x="1508" y="235"/>
                  </a:lnTo>
                  <a:lnTo>
                    <a:pt x="1510" y="229"/>
                  </a:lnTo>
                  <a:lnTo>
                    <a:pt x="1512" y="223"/>
                  </a:lnTo>
                  <a:lnTo>
                    <a:pt x="1514" y="219"/>
                  </a:lnTo>
                  <a:lnTo>
                    <a:pt x="1519" y="217"/>
                  </a:lnTo>
                  <a:lnTo>
                    <a:pt x="1530" y="215"/>
                  </a:lnTo>
                  <a:lnTo>
                    <a:pt x="1541" y="212"/>
                  </a:lnTo>
                  <a:lnTo>
                    <a:pt x="1545" y="210"/>
                  </a:lnTo>
                  <a:lnTo>
                    <a:pt x="1551" y="208"/>
                  </a:lnTo>
                  <a:lnTo>
                    <a:pt x="1555" y="204"/>
                  </a:lnTo>
                  <a:lnTo>
                    <a:pt x="1560" y="200"/>
                  </a:lnTo>
                  <a:lnTo>
                    <a:pt x="1568" y="190"/>
                  </a:lnTo>
                  <a:lnTo>
                    <a:pt x="1577" y="177"/>
                  </a:lnTo>
                  <a:lnTo>
                    <a:pt x="1583" y="171"/>
                  </a:lnTo>
                  <a:lnTo>
                    <a:pt x="1589" y="165"/>
                  </a:lnTo>
                  <a:lnTo>
                    <a:pt x="1595" y="160"/>
                  </a:lnTo>
                  <a:lnTo>
                    <a:pt x="1601" y="158"/>
                  </a:lnTo>
                  <a:lnTo>
                    <a:pt x="1612" y="153"/>
                  </a:lnTo>
                  <a:lnTo>
                    <a:pt x="1619" y="152"/>
                  </a:lnTo>
                  <a:lnTo>
                    <a:pt x="1626" y="152"/>
                  </a:lnTo>
                  <a:lnTo>
                    <a:pt x="1632" y="152"/>
                  </a:lnTo>
                  <a:lnTo>
                    <a:pt x="1638" y="151"/>
                  </a:lnTo>
                  <a:lnTo>
                    <a:pt x="1645" y="148"/>
                  </a:lnTo>
                  <a:lnTo>
                    <a:pt x="1652" y="143"/>
                  </a:lnTo>
                  <a:lnTo>
                    <a:pt x="1661" y="139"/>
                  </a:lnTo>
                  <a:lnTo>
                    <a:pt x="1668" y="135"/>
                  </a:lnTo>
                  <a:lnTo>
                    <a:pt x="1675" y="129"/>
                  </a:lnTo>
                  <a:lnTo>
                    <a:pt x="1676" y="127"/>
                  </a:lnTo>
                  <a:lnTo>
                    <a:pt x="1675" y="122"/>
                  </a:lnTo>
                  <a:lnTo>
                    <a:pt x="1673" y="117"/>
                  </a:lnTo>
                  <a:lnTo>
                    <a:pt x="1670" y="111"/>
                  </a:lnTo>
                  <a:lnTo>
                    <a:pt x="1663" y="98"/>
                  </a:lnTo>
                  <a:lnTo>
                    <a:pt x="1658" y="89"/>
                  </a:lnTo>
                  <a:lnTo>
                    <a:pt x="1652" y="78"/>
                  </a:lnTo>
                  <a:lnTo>
                    <a:pt x="1644" y="64"/>
                  </a:lnTo>
                  <a:lnTo>
                    <a:pt x="1640" y="57"/>
                  </a:lnTo>
                  <a:lnTo>
                    <a:pt x="1639" y="54"/>
                  </a:lnTo>
                  <a:lnTo>
                    <a:pt x="1643" y="53"/>
                  </a:lnTo>
                  <a:lnTo>
                    <a:pt x="1652" y="52"/>
                  </a:lnTo>
                  <a:lnTo>
                    <a:pt x="1662" y="53"/>
                  </a:lnTo>
                  <a:lnTo>
                    <a:pt x="1671" y="54"/>
                  </a:lnTo>
                  <a:lnTo>
                    <a:pt x="1676" y="57"/>
                  </a:lnTo>
                  <a:lnTo>
                    <a:pt x="1681" y="59"/>
                  </a:lnTo>
                  <a:lnTo>
                    <a:pt x="1684" y="61"/>
                  </a:lnTo>
                  <a:lnTo>
                    <a:pt x="1688" y="65"/>
                  </a:lnTo>
                  <a:lnTo>
                    <a:pt x="1696" y="79"/>
                  </a:lnTo>
                  <a:lnTo>
                    <a:pt x="1706" y="93"/>
                  </a:lnTo>
                  <a:lnTo>
                    <a:pt x="1714" y="104"/>
                  </a:lnTo>
                  <a:lnTo>
                    <a:pt x="1722" y="113"/>
                  </a:lnTo>
                  <a:lnTo>
                    <a:pt x="1726" y="115"/>
                  </a:lnTo>
                  <a:lnTo>
                    <a:pt x="1730" y="116"/>
                  </a:lnTo>
                  <a:lnTo>
                    <a:pt x="1732" y="116"/>
                  </a:lnTo>
                  <a:lnTo>
                    <a:pt x="1736" y="115"/>
                  </a:lnTo>
                  <a:lnTo>
                    <a:pt x="1738" y="114"/>
                  </a:lnTo>
                  <a:lnTo>
                    <a:pt x="1740" y="110"/>
                  </a:lnTo>
                  <a:lnTo>
                    <a:pt x="1744" y="107"/>
                  </a:lnTo>
                  <a:lnTo>
                    <a:pt x="1746" y="102"/>
                  </a:lnTo>
                  <a:lnTo>
                    <a:pt x="1750" y="96"/>
                  </a:lnTo>
                  <a:lnTo>
                    <a:pt x="1755" y="92"/>
                  </a:lnTo>
                  <a:lnTo>
                    <a:pt x="1759" y="90"/>
                  </a:lnTo>
                  <a:lnTo>
                    <a:pt x="1765" y="90"/>
                  </a:lnTo>
                  <a:lnTo>
                    <a:pt x="1770" y="90"/>
                  </a:lnTo>
                  <a:lnTo>
                    <a:pt x="1776" y="92"/>
                  </a:lnTo>
                  <a:lnTo>
                    <a:pt x="1781" y="95"/>
                  </a:lnTo>
                  <a:lnTo>
                    <a:pt x="1783" y="98"/>
                  </a:lnTo>
                  <a:lnTo>
                    <a:pt x="1789" y="109"/>
                  </a:lnTo>
                  <a:lnTo>
                    <a:pt x="1796" y="121"/>
                  </a:lnTo>
                  <a:lnTo>
                    <a:pt x="1800" y="127"/>
                  </a:lnTo>
                  <a:lnTo>
                    <a:pt x="1803" y="132"/>
                  </a:lnTo>
                  <a:lnTo>
                    <a:pt x="1807" y="135"/>
                  </a:lnTo>
                  <a:lnTo>
                    <a:pt x="1810" y="137"/>
                  </a:lnTo>
                  <a:lnTo>
                    <a:pt x="1814" y="139"/>
                  </a:lnTo>
                  <a:lnTo>
                    <a:pt x="1818" y="139"/>
                  </a:lnTo>
                  <a:lnTo>
                    <a:pt x="1822" y="137"/>
                  </a:lnTo>
                  <a:lnTo>
                    <a:pt x="1826" y="136"/>
                  </a:lnTo>
                  <a:lnTo>
                    <a:pt x="1829" y="133"/>
                  </a:lnTo>
                  <a:lnTo>
                    <a:pt x="1834" y="128"/>
                  </a:lnTo>
                  <a:lnTo>
                    <a:pt x="1838" y="122"/>
                  </a:lnTo>
                  <a:lnTo>
                    <a:pt x="1840" y="115"/>
                  </a:lnTo>
                  <a:lnTo>
                    <a:pt x="1847" y="99"/>
                  </a:lnTo>
                  <a:lnTo>
                    <a:pt x="1854" y="83"/>
                  </a:lnTo>
                  <a:lnTo>
                    <a:pt x="1864" y="67"/>
                  </a:lnTo>
                  <a:lnTo>
                    <a:pt x="1875" y="50"/>
                  </a:lnTo>
                  <a:lnTo>
                    <a:pt x="1881" y="42"/>
                  </a:lnTo>
                  <a:lnTo>
                    <a:pt x="1889" y="35"/>
                  </a:lnTo>
                  <a:lnTo>
                    <a:pt x="1896" y="29"/>
                  </a:lnTo>
                  <a:lnTo>
                    <a:pt x="1904" y="23"/>
                  </a:lnTo>
                  <a:lnTo>
                    <a:pt x="1921" y="16"/>
                  </a:lnTo>
                  <a:lnTo>
                    <a:pt x="1938" y="9"/>
                  </a:lnTo>
                  <a:lnTo>
                    <a:pt x="1952" y="3"/>
                  </a:lnTo>
                  <a:lnTo>
                    <a:pt x="1965" y="1"/>
                  </a:lnTo>
                  <a:lnTo>
                    <a:pt x="1971" y="0"/>
                  </a:lnTo>
                  <a:lnTo>
                    <a:pt x="1976" y="0"/>
                  </a:lnTo>
                  <a:lnTo>
                    <a:pt x="1979" y="1"/>
                  </a:lnTo>
                  <a:lnTo>
                    <a:pt x="1983" y="2"/>
                  </a:lnTo>
                  <a:lnTo>
                    <a:pt x="1984" y="4"/>
                  </a:lnTo>
                  <a:lnTo>
                    <a:pt x="1985" y="8"/>
                  </a:lnTo>
                  <a:lnTo>
                    <a:pt x="1985" y="11"/>
                  </a:lnTo>
                  <a:lnTo>
                    <a:pt x="1984" y="15"/>
                  </a:lnTo>
                  <a:lnTo>
                    <a:pt x="1980" y="23"/>
                  </a:lnTo>
                  <a:lnTo>
                    <a:pt x="1976" y="32"/>
                  </a:lnTo>
                  <a:lnTo>
                    <a:pt x="1968" y="40"/>
                  </a:lnTo>
                  <a:lnTo>
                    <a:pt x="1963" y="50"/>
                  </a:lnTo>
                  <a:lnTo>
                    <a:pt x="1958" y="58"/>
                  </a:lnTo>
                  <a:lnTo>
                    <a:pt x="1955" y="66"/>
                  </a:lnTo>
                  <a:lnTo>
                    <a:pt x="1955" y="71"/>
                  </a:lnTo>
                  <a:lnTo>
                    <a:pt x="1958" y="74"/>
                  </a:lnTo>
                  <a:lnTo>
                    <a:pt x="1960" y="78"/>
                  </a:lnTo>
                  <a:lnTo>
                    <a:pt x="1964" y="82"/>
                  </a:lnTo>
                  <a:lnTo>
                    <a:pt x="1965" y="84"/>
                  </a:lnTo>
                  <a:lnTo>
                    <a:pt x="1966" y="89"/>
                  </a:lnTo>
                  <a:lnTo>
                    <a:pt x="1968" y="90"/>
                  </a:lnTo>
                  <a:lnTo>
                    <a:pt x="1971" y="91"/>
                  </a:lnTo>
                  <a:lnTo>
                    <a:pt x="1976" y="91"/>
                  </a:lnTo>
                  <a:lnTo>
                    <a:pt x="1979" y="92"/>
                  </a:lnTo>
                  <a:lnTo>
                    <a:pt x="1990" y="91"/>
                  </a:lnTo>
                  <a:lnTo>
                    <a:pt x="1998" y="90"/>
                  </a:lnTo>
                  <a:lnTo>
                    <a:pt x="2007" y="90"/>
                  </a:lnTo>
                  <a:lnTo>
                    <a:pt x="2012" y="91"/>
                  </a:lnTo>
                  <a:lnTo>
                    <a:pt x="2017" y="93"/>
                  </a:lnTo>
                  <a:lnTo>
                    <a:pt x="2022" y="98"/>
                  </a:lnTo>
                  <a:lnTo>
                    <a:pt x="2027" y="105"/>
                  </a:lnTo>
                  <a:lnTo>
                    <a:pt x="2030" y="114"/>
                  </a:lnTo>
                  <a:lnTo>
                    <a:pt x="2030" y="117"/>
                  </a:lnTo>
                  <a:lnTo>
                    <a:pt x="2030" y="121"/>
                  </a:lnTo>
                  <a:lnTo>
                    <a:pt x="2029" y="123"/>
                  </a:lnTo>
                  <a:lnTo>
                    <a:pt x="2027" y="126"/>
                  </a:lnTo>
                  <a:lnTo>
                    <a:pt x="2021" y="129"/>
                  </a:lnTo>
                  <a:lnTo>
                    <a:pt x="2014" y="132"/>
                  </a:lnTo>
                  <a:lnTo>
                    <a:pt x="2010" y="133"/>
                  </a:lnTo>
                  <a:lnTo>
                    <a:pt x="2007" y="135"/>
                  </a:lnTo>
                  <a:lnTo>
                    <a:pt x="2003" y="139"/>
                  </a:lnTo>
                  <a:lnTo>
                    <a:pt x="2001" y="143"/>
                  </a:lnTo>
                  <a:lnTo>
                    <a:pt x="1996" y="155"/>
                  </a:lnTo>
                  <a:lnTo>
                    <a:pt x="1992" y="167"/>
                  </a:lnTo>
                  <a:lnTo>
                    <a:pt x="1991" y="179"/>
                  </a:lnTo>
                  <a:lnTo>
                    <a:pt x="1990" y="190"/>
                  </a:lnTo>
                  <a:lnTo>
                    <a:pt x="1989" y="200"/>
                  </a:lnTo>
                  <a:lnTo>
                    <a:pt x="1988" y="210"/>
                  </a:lnTo>
                  <a:lnTo>
                    <a:pt x="1984" y="219"/>
                  </a:lnTo>
                  <a:lnTo>
                    <a:pt x="1979" y="225"/>
                  </a:lnTo>
                  <a:lnTo>
                    <a:pt x="1972" y="233"/>
                  </a:lnTo>
                  <a:lnTo>
                    <a:pt x="1963" y="239"/>
                  </a:lnTo>
                  <a:lnTo>
                    <a:pt x="1952" y="244"/>
                  </a:lnTo>
                  <a:lnTo>
                    <a:pt x="1944" y="249"/>
                  </a:lnTo>
                  <a:lnTo>
                    <a:pt x="1941" y="250"/>
                  </a:lnTo>
                  <a:lnTo>
                    <a:pt x="1940" y="253"/>
                  </a:lnTo>
                  <a:lnTo>
                    <a:pt x="1939" y="255"/>
                  </a:lnTo>
                  <a:lnTo>
                    <a:pt x="1938" y="258"/>
                  </a:lnTo>
                  <a:lnTo>
                    <a:pt x="1939" y="263"/>
                  </a:lnTo>
                  <a:lnTo>
                    <a:pt x="1941" y="271"/>
                  </a:lnTo>
                  <a:lnTo>
                    <a:pt x="1944" y="279"/>
                  </a:lnTo>
                  <a:lnTo>
                    <a:pt x="1946" y="288"/>
                  </a:lnTo>
                  <a:lnTo>
                    <a:pt x="1947" y="294"/>
                  </a:lnTo>
                  <a:lnTo>
                    <a:pt x="1947" y="299"/>
                  </a:lnTo>
                  <a:lnTo>
                    <a:pt x="1946" y="304"/>
                  </a:lnTo>
                  <a:lnTo>
                    <a:pt x="1945" y="309"/>
                  </a:lnTo>
                  <a:lnTo>
                    <a:pt x="1940" y="318"/>
                  </a:lnTo>
                  <a:lnTo>
                    <a:pt x="1934" y="328"/>
                  </a:lnTo>
                  <a:lnTo>
                    <a:pt x="1927" y="338"/>
                  </a:lnTo>
                  <a:lnTo>
                    <a:pt x="1923" y="350"/>
                  </a:lnTo>
                  <a:lnTo>
                    <a:pt x="1920" y="363"/>
                  </a:lnTo>
                  <a:lnTo>
                    <a:pt x="1917" y="374"/>
                  </a:lnTo>
                  <a:lnTo>
                    <a:pt x="1914" y="385"/>
                  </a:lnTo>
                  <a:lnTo>
                    <a:pt x="1910" y="395"/>
                  </a:lnTo>
                  <a:lnTo>
                    <a:pt x="1905" y="408"/>
                  </a:lnTo>
                  <a:lnTo>
                    <a:pt x="1902" y="422"/>
                  </a:lnTo>
                  <a:lnTo>
                    <a:pt x="1901" y="436"/>
                  </a:lnTo>
                  <a:lnTo>
                    <a:pt x="1900" y="448"/>
                  </a:lnTo>
                  <a:lnTo>
                    <a:pt x="1900" y="458"/>
                  </a:lnTo>
                  <a:lnTo>
                    <a:pt x="1898" y="467"/>
                  </a:lnTo>
                  <a:lnTo>
                    <a:pt x="1895" y="476"/>
                  </a:lnTo>
                  <a:lnTo>
                    <a:pt x="1890" y="485"/>
                  </a:lnTo>
                  <a:lnTo>
                    <a:pt x="1884" y="493"/>
                  </a:lnTo>
                  <a:lnTo>
                    <a:pt x="1878" y="496"/>
                  </a:lnTo>
                  <a:lnTo>
                    <a:pt x="1873" y="499"/>
                  </a:lnTo>
                  <a:lnTo>
                    <a:pt x="1869" y="500"/>
                  </a:lnTo>
                  <a:lnTo>
                    <a:pt x="1864" y="501"/>
                  </a:lnTo>
                  <a:lnTo>
                    <a:pt x="1860" y="505"/>
                  </a:lnTo>
                  <a:lnTo>
                    <a:pt x="1858" y="508"/>
                  </a:lnTo>
                  <a:lnTo>
                    <a:pt x="1857" y="513"/>
                  </a:lnTo>
                  <a:lnTo>
                    <a:pt x="1854" y="520"/>
                  </a:lnTo>
                  <a:lnTo>
                    <a:pt x="1850" y="530"/>
                  </a:lnTo>
                  <a:lnTo>
                    <a:pt x="1842" y="539"/>
                  </a:lnTo>
                  <a:lnTo>
                    <a:pt x="1837" y="546"/>
                  </a:lnTo>
                  <a:lnTo>
                    <a:pt x="1831" y="552"/>
                  </a:lnTo>
                  <a:lnTo>
                    <a:pt x="1823" y="557"/>
                  </a:lnTo>
                  <a:lnTo>
                    <a:pt x="1818" y="561"/>
                  </a:lnTo>
                  <a:lnTo>
                    <a:pt x="1809" y="563"/>
                  </a:lnTo>
                  <a:lnTo>
                    <a:pt x="1802" y="564"/>
                  </a:lnTo>
                  <a:lnTo>
                    <a:pt x="1796" y="568"/>
                  </a:lnTo>
                  <a:lnTo>
                    <a:pt x="1794" y="570"/>
                  </a:lnTo>
                  <a:lnTo>
                    <a:pt x="1793" y="572"/>
                  </a:lnTo>
                  <a:lnTo>
                    <a:pt x="1791" y="576"/>
                  </a:lnTo>
                  <a:lnTo>
                    <a:pt x="1791" y="580"/>
                  </a:lnTo>
                  <a:lnTo>
                    <a:pt x="1790" y="587"/>
                  </a:lnTo>
                  <a:lnTo>
                    <a:pt x="1789" y="593"/>
                  </a:lnTo>
                  <a:lnTo>
                    <a:pt x="1787" y="599"/>
                  </a:lnTo>
                  <a:lnTo>
                    <a:pt x="1783" y="603"/>
                  </a:lnTo>
                  <a:lnTo>
                    <a:pt x="1779" y="609"/>
                  </a:lnTo>
                  <a:lnTo>
                    <a:pt x="1776" y="616"/>
                  </a:lnTo>
                  <a:lnTo>
                    <a:pt x="1775" y="624"/>
                  </a:lnTo>
                  <a:lnTo>
                    <a:pt x="1775" y="633"/>
                  </a:lnTo>
                  <a:lnTo>
                    <a:pt x="1776" y="645"/>
                  </a:lnTo>
                  <a:lnTo>
                    <a:pt x="1776" y="660"/>
                  </a:lnTo>
                  <a:lnTo>
                    <a:pt x="1775" y="675"/>
                  </a:lnTo>
                  <a:lnTo>
                    <a:pt x="1774" y="688"/>
                  </a:lnTo>
                  <a:lnTo>
                    <a:pt x="1774" y="697"/>
                  </a:lnTo>
                  <a:lnTo>
                    <a:pt x="1774" y="706"/>
                  </a:lnTo>
                  <a:lnTo>
                    <a:pt x="1775" y="709"/>
                  </a:lnTo>
                  <a:lnTo>
                    <a:pt x="1776" y="713"/>
                  </a:lnTo>
                  <a:lnTo>
                    <a:pt x="1778" y="715"/>
                  </a:lnTo>
                  <a:lnTo>
                    <a:pt x="1782" y="719"/>
                  </a:lnTo>
                  <a:lnTo>
                    <a:pt x="1789" y="725"/>
                  </a:lnTo>
                  <a:lnTo>
                    <a:pt x="1797" y="731"/>
                  </a:lnTo>
                  <a:lnTo>
                    <a:pt x="1806" y="739"/>
                  </a:lnTo>
                  <a:lnTo>
                    <a:pt x="1812" y="747"/>
                  </a:lnTo>
                  <a:lnTo>
                    <a:pt x="1820" y="765"/>
                  </a:lnTo>
                  <a:lnTo>
                    <a:pt x="1826" y="780"/>
                  </a:lnTo>
                  <a:lnTo>
                    <a:pt x="1829" y="786"/>
                  </a:lnTo>
                  <a:lnTo>
                    <a:pt x="1834" y="790"/>
                  </a:lnTo>
                  <a:lnTo>
                    <a:pt x="1839" y="791"/>
                  </a:lnTo>
                  <a:lnTo>
                    <a:pt x="1844" y="794"/>
                  </a:lnTo>
                  <a:lnTo>
                    <a:pt x="1847" y="796"/>
                  </a:lnTo>
                  <a:lnTo>
                    <a:pt x="1851" y="801"/>
                  </a:lnTo>
                  <a:lnTo>
                    <a:pt x="1851" y="804"/>
                  </a:lnTo>
                  <a:lnTo>
                    <a:pt x="1852" y="807"/>
                  </a:lnTo>
                  <a:lnTo>
                    <a:pt x="1851" y="810"/>
                  </a:lnTo>
                  <a:lnTo>
                    <a:pt x="1850" y="814"/>
                  </a:lnTo>
                  <a:lnTo>
                    <a:pt x="1847" y="820"/>
                  </a:lnTo>
                  <a:lnTo>
                    <a:pt x="1846" y="823"/>
                  </a:lnTo>
                  <a:lnTo>
                    <a:pt x="1848" y="828"/>
                  </a:lnTo>
                  <a:lnTo>
                    <a:pt x="1852" y="832"/>
                  </a:lnTo>
                  <a:lnTo>
                    <a:pt x="1857" y="835"/>
                  </a:lnTo>
                  <a:lnTo>
                    <a:pt x="1862" y="840"/>
                  </a:lnTo>
                  <a:lnTo>
                    <a:pt x="1864" y="843"/>
                  </a:lnTo>
                  <a:lnTo>
                    <a:pt x="1866" y="847"/>
                  </a:lnTo>
                  <a:lnTo>
                    <a:pt x="1869" y="851"/>
                  </a:lnTo>
                  <a:lnTo>
                    <a:pt x="1870" y="857"/>
                  </a:lnTo>
                  <a:lnTo>
                    <a:pt x="1871" y="867"/>
                  </a:lnTo>
                  <a:lnTo>
                    <a:pt x="1872" y="878"/>
                  </a:lnTo>
                  <a:lnTo>
                    <a:pt x="1872" y="889"/>
                  </a:lnTo>
                  <a:lnTo>
                    <a:pt x="1871" y="899"/>
                  </a:lnTo>
                  <a:lnTo>
                    <a:pt x="1870" y="904"/>
                  </a:lnTo>
                  <a:lnTo>
                    <a:pt x="1867" y="909"/>
                  </a:lnTo>
                  <a:lnTo>
                    <a:pt x="1865" y="914"/>
                  </a:lnTo>
                  <a:lnTo>
                    <a:pt x="1863" y="918"/>
                  </a:lnTo>
                  <a:lnTo>
                    <a:pt x="1856" y="927"/>
                  </a:lnTo>
                  <a:lnTo>
                    <a:pt x="1846" y="934"/>
                  </a:lnTo>
                  <a:lnTo>
                    <a:pt x="1837" y="940"/>
                  </a:lnTo>
                  <a:lnTo>
                    <a:pt x="1828" y="945"/>
                  </a:lnTo>
                  <a:lnTo>
                    <a:pt x="1826" y="947"/>
                  </a:lnTo>
                  <a:lnTo>
                    <a:pt x="1822" y="948"/>
                  </a:lnTo>
                  <a:lnTo>
                    <a:pt x="1821" y="950"/>
                  </a:lnTo>
                  <a:lnTo>
                    <a:pt x="1820" y="953"/>
                  </a:lnTo>
                  <a:lnTo>
                    <a:pt x="1820" y="959"/>
                  </a:lnTo>
                  <a:lnTo>
                    <a:pt x="1822" y="966"/>
                  </a:lnTo>
                  <a:lnTo>
                    <a:pt x="1826" y="972"/>
                  </a:lnTo>
                  <a:lnTo>
                    <a:pt x="1829" y="979"/>
                  </a:lnTo>
                  <a:lnTo>
                    <a:pt x="1834" y="984"/>
                  </a:lnTo>
                  <a:lnTo>
                    <a:pt x="1837" y="989"/>
                  </a:lnTo>
                  <a:lnTo>
                    <a:pt x="1838" y="994"/>
                  </a:lnTo>
                  <a:lnTo>
                    <a:pt x="1837" y="1003"/>
                  </a:lnTo>
                  <a:lnTo>
                    <a:pt x="1827" y="1019"/>
                  </a:lnTo>
                  <a:lnTo>
                    <a:pt x="1815" y="1036"/>
                  </a:lnTo>
                  <a:lnTo>
                    <a:pt x="1809" y="1047"/>
                  </a:lnTo>
                  <a:lnTo>
                    <a:pt x="1801" y="1060"/>
                  </a:lnTo>
                  <a:lnTo>
                    <a:pt x="1791" y="1074"/>
                  </a:lnTo>
                  <a:lnTo>
                    <a:pt x="1782" y="1087"/>
                  </a:lnTo>
                  <a:lnTo>
                    <a:pt x="1771" y="1098"/>
                  </a:lnTo>
                  <a:lnTo>
                    <a:pt x="1760" y="1109"/>
                  </a:lnTo>
                  <a:lnTo>
                    <a:pt x="1751" y="1118"/>
                  </a:lnTo>
                  <a:lnTo>
                    <a:pt x="1745" y="1124"/>
                  </a:lnTo>
                  <a:lnTo>
                    <a:pt x="1741" y="1130"/>
                  </a:lnTo>
                  <a:lnTo>
                    <a:pt x="1739" y="1136"/>
                  </a:lnTo>
                  <a:lnTo>
                    <a:pt x="1739" y="1142"/>
                  </a:lnTo>
                  <a:lnTo>
                    <a:pt x="1741" y="1148"/>
                  </a:lnTo>
                  <a:lnTo>
                    <a:pt x="1744" y="1155"/>
                  </a:lnTo>
                  <a:lnTo>
                    <a:pt x="1745" y="1162"/>
                  </a:lnTo>
                  <a:lnTo>
                    <a:pt x="1746" y="1169"/>
                  </a:lnTo>
                  <a:lnTo>
                    <a:pt x="1745" y="1179"/>
                  </a:lnTo>
                  <a:lnTo>
                    <a:pt x="1743" y="1186"/>
                  </a:lnTo>
                  <a:lnTo>
                    <a:pt x="1741" y="1192"/>
                  </a:lnTo>
                  <a:lnTo>
                    <a:pt x="1741" y="1197"/>
                  </a:lnTo>
                  <a:lnTo>
                    <a:pt x="1744" y="1201"/>
                  </a:lnTo>
                  <a:lnTo>
                    <a:pt x="1746" y="1207"/>
                  </a:lnTo>
                  <a:lnTo>
                    <a:pt x="1749" y="1214"/>
                  </a:lnTo>
                  <a:lnTo>
                    <a:pt x="1749" y="1221"/>
                  </a:lnTo>
                  <a:lnTo>
                    <a:pt x="1746" y="1229"/>
                  </a:lnTo>
                  <a:lnTo>
                    <a:pt x="1743" y="1236"/>
                  </a:lnTo>
                  <a:lnTo>
                    <a:pt x="1741" y="1243"/>
                  </a:lnTo>
                  <a:lnTo>
                    <a:pt x="1741" y="1245"/>
                  </a:lnTo>
                  <a:lnTo>
                    <a:pt x="1743" y="1248"/>
                  </a:lnTo>
                  <a:lnTo>
                    <a:pt x="1744" y="1250"/>
                  </a:lnTo>
                  <a:lnTo>
                    <a:pt x="1746" y="1251"/>
                  </a:lnTo>
                  <a:lnTo>
                    <a:pt x="1752" y="1255"/>
                  </a:lnTo>
                  <a:lnTo>
                    <a:pt x="1757" y="1258"/>
                  </a:lnTo>
                  <a:lnTo>
                    <a:pt x="1758" y="1262"/>
                  </a:lnTo>
                  <a:lnTo>
                    <a:pt x="1759" y="1264"/>
                  </a:lnTo>
                  <a:lnTo>
                    <a:pt x="1760" y="1268"/>
                  </a:lnTo>
                  <a:lnTo>
                    <a:pt x="1759" y="1273"/>
                  </a:lnTo>
                  <a:lnTo>
                    <a:pt x="1759" y="1282"/>
                  </a:lnTo>
                  <a:lnTo>
                    <a:pt x="1759" y="1290"/>
                  </a:lnTo>
                  <a:lnTo>
                    <a:pt x="1762" y="1299"/>
                  </a:lnTo>
                  <a:lnTo>
                    <a:pt x="1766" y="1308"/>
                  </a:lnTo>
                  <a:lnTo>
                    <a:pt x="1769" y="1313"/>
                  </a:lnTo>
                  <a:lnTo>
                    <a:pt x="1771" y="1318"/>
                  </a:lnTo>
                  <a:lnTo>
                    <a:pt x="1772" y="1324"/>
                  </a:lnTo>
                  <a:lnTo>
                    <a:pt x="1774" y="1328"/>
                  </a:lnTo>
                  <a:lnTo>
                    <a:pt x="1774" y="1340"/>
                  </a:lnTo>
                  <a:lnTo>
                    <a:pt x="1771" y="1350"/>
                  </a:lnTo>
                  <a:lnTo>
                    <a:pt x="1769" y="1359"/>
                  </a:lnTo>
                  <a:lnTo>
                    <a:pt x="1766" y="1368"/>
                  </a:lnTo>
                  <a:lnTo>
                    <a:pt x="1766" y="1377"/>
                  </a:lnTo>
                  <a:lnTo>
                    <a:pt x="1768" y="1387"/>
                  </a:lnTo>
                  <a:lnTo>
                    <a:pt x="1770" y="1399"/>
                  </a:lnTo>
                  <a:lnTo>
                    <a:pt x="1771" y="1412"/>
                  </a:lnTo>
                  <a:lnTo>
                    <a:pt x="1772" y="1418"/>
                  </a:lnTo>
                  <a:lnTo>
                    <a:pt x="1771" y="1425"/>
                  </a:lnTo>
                  <a:lnTo>
                    <a:pt x="1771" y="1432"/>
                  </a:lnTo>
                  <a:lnTo>
                    <a:pt x="1770" y="1438"/>
                  </a:lnTo>
                  <a:lnTo>
                    <a:pt x="1766" y="1451"/>
                  </a:lnTo>
                  <a:lnTo>
                    <a:pt x="1763" y="1465"/>
                  </a:lnTo>
                  <a:lnTo>
                    <a:pt x="1760" y="1481"/>
                  </a:lnTo>
                  <a:lnTo>
                    <a:pt x="1759" y="1495"/>
                  </a:lnTo>
                  <a:lnTo>
                    <a:pt x="1760" y="1509"/>
                  </a:lnTo>
                  <a:lnTo>
                    <a:pt x="1763" y="1521"/>
                  </a:lnTo>
                  <a:lnTo>
                    <a:pt x="1765" y="1534"/>
                  </a:lnTo>
                  <a:lnTo>
                    <a:pt x="1769" y="1546"/>
                  </a:lnTo>
                  <a:lnTo>
                    <a:pt x="1774" y="1559"/>
                  </a:lnTo>
                  <a:lnTo>
                    <a:pt x="1777" y="1569"/>
                  </a:lnTo>
                  <a:lnTo>
                    <a:pt x="1779" y="1578"/>
                  </a:lnTo>
                  <a:lnTo>
                    <a:pt x="1781" y="1589"/>
                  </a:lnTo>
                  <a:lnTo>
                    <a:pt x="1782" y="1601"/>
                  </a:lnTo>
                  <a:lnTo>
                    <a:pt x="1783" y="1610"/>
                  </a:lnTo>
                  <a:lnTo>
                    <a:pt x="1785" y="1620"/>
                  </a:lnTo>
                  <a:lnTo>
                    <a:pt x="1790" y="1626"/>
                  </a:lnTo>
                  <a:lnTo>
                    <a:pt x="1795" y="1629"/>
                  </a:lnTo>
                  <a:lnTo>
                    <a:pt x="1800" y="1633"/>
                  </a:lnTo>
                  <a:lnTo>
                    <a:pt x="1801" y="1636"/>
                  </a:lnTo>
                  <a:lnTo>
                    <a:pt x="1802" y="1640"/>
                  </a:lnTo>
                  <a:lnTo>
                    <a:pt x="1803" y="1645"/>
                  </a:lnTo>
                  <a:lnTo>
                    <a:pt x="1804" y="1652"/>
                  </a:lnTo>
                  <a:lnTo>
                    <a:pt x="1806" y="1670"/>
                  </a:lnTo>
                  <a:lnTo>
                    <a:pt x="1808" y="1692"/>
                  </a:lnTo>
                  <a:lnTo>
                    <a:pt x="1809" y="1714"/>
                  </a:lnTo>
                  <a:lnTo>
                    <a:pt x="1810" y="1728"/>
                  </a:lnTo>
                  <a:lnTo>
                    <a:pt x="1808" y="1746"/>
                  </a:lnTo>
                  <a:lnTo>
                    <a:pt x="1801" y="1772"/>
                  </a:lnTo>
                  <a:lnTo>
                    <a:pt x="1791" y="1800"/>
                  </a:lnTo>
                  <a:lnTo>
                    <a:pt x="1782" y="1823"/>
                  </a:lnTo>
                  <a:lnTo>
                    <a:pt x="1772" y="1842"/>
                  </a:lnTo>
                  <a:lnTo>
                    <a:pt x="1760" y="1860"/>
                  </a:lnTo>
                  <a:lnTo>
                    <a:pt x="1750" y="1875"/>
                  </a:lnTo>
                  <a:lnTo>
                    <a:pt x="1741" y="1887"/>
                  </a:lnTo>
                  <a:lnTo>
                    <a:pt x="1736" y="1900"/>
                  </a:lnTo>
                  <a:lnTo>
                    <a:pt x="1731" y="1917"/>
                  </a:lnTo>
                  <a:lnTo>
                    <a:pt x="1727" y="1932"/>
                  </a:lnTo>
                  <a:lnTo>
                    <a:pt x="1725" y="1945"/>
                  </a:lnTo>
                  <a:lnTo>
                    <a:pt x="1725" y="1957"/>
                  </a:lnTo>
                  <a:lnTo>
                    <a:pt x="1722" y="1970"/>
                  </a:lnTo>
                  <a:lnTo>
                    <a:pt x="1719" y="1983"/>
                  </a:lnTo>
                  <a:lnTo>
                    <a:pt x="1713" y="1996"/>
                  </a:lnTo>
                  <a:lnTo>
                    <a:pt x="1708" y="2009"/>
                  </a:lnTo>
                  <a:lnTo>
                    <a:pt x="1705" y="2024"/>
                  </a:lnTo>
                  <a:lnTo>
                    <a:pt x="1702" y="2040"/>
                  </a:lnTo>
                  <a:lnTo>
                    <a:pt x="1701" y="2057"/>
                  </a:lnTo>
                  <a:lnTo>
                    <a:pt x="1701" y="2075"/>
                  </a:lnTo>
                  <a:lnTo>
                    <a:pt x="1701" y="2094"/>
                  </a:lnTo>
                  <a:lnTo>
                    <a:pt x="1701" y="2112"/>
                  </a:lnTo>
                  <a:lnTo>
                    <a:pt x="1701" y="2125"/>
                  </a:lnTo>
                  <a:lnTo>
                    <a:pt x="1702" y="2139"/>
                  </a:lnTo>
                  <a:lnTo>
                    <a:pt x="1706" y="2156"/>
                  </a:lnTo>
                  <a:lnTo>
                    <a:pt x="1708" y="2163"/>
                  </a:lnTo>
                  <a:lnTo>
                    <a:pt x="1711" y="2171"/>
                  </a:lnTo>
                  <a:lnTo>
                    <a:pt x="1714" y="2177"/>
                  </a:lnTo>
                  <a:lnTo>
                    <a:pt x="1719" y="2183"/>
                  </a:lnTo>
                  <a:lnTo>
                    <a:pt x="1722" y="2187"/>
                  </a:lnTo>
                  <a:lnTo>
                    <a:pt x="1728" y="2188"/>
                  </a:lnTo>
                  <a:lnTo>
                    <a:pt x="1734" y="2190"/>
                  </a:lnTo>
                  <a:lnTo>
                    <a:pt x="1740" y="2190"/>
                  </a:lnTo>
                  <a:lnTo>
                    <a:pt x="1745" y="2190"/>
                  </a:lnTo>
                  <a:lnTo>
                    <a:pt x="1747" y="2190"/>
                  </a:lnTo>
                  <a:lnTo>
                    <a:pt x="1749" y="2190"/>
                  </a:lnTo>
                  <a:lnTo>
                    <a:pt x="1749" y="2193"/>
                  </a:lnTo>
                  <a:lnTo>
                    <a:pt x="1746" y="2196"/>
                  </a:lnTo>
                  <a:lnTo>
                    <a:pt x="1744" y="2202"/>
                  </a:lnTo>
                  <a:lnTo>
                    <a:pt x="1741" y="2209"/>
                  </a:lnTo>
                  <a:lnTo>
                    <a:pt x="1739" y="2218"/>
                  </a:lnTo>
                  <a:lnTo>
                    <a:pt x="1738" y="2227"/>
                  </a:lnTo>
                  <a:lnTo>
                    <a:pt x="1739" y="2237"/>
                  </a:lnTo>
                  <a:lnTo>
                    <a:pt x="1740" y="2246"/>
                  </a:lnTo>
                  <a:lnTo>
                    <a:pt x="1744" y="2253"/>
                  </a:lnTo>
                  <a:lnTo>
                    <a:pt x="1747" y="2259"/>
                  </a:lnTo>
                  <a:lnTo>
                    <a:pt x="1752" y="2264"/>
                  </a:lnTo>
                  <a:lnTo>
                    <a:pt x="1762" y="2272"/>
                  </a:lnTo>
                  <a:lnTo>
                    <a:pt x="1770" y="2279"/>
                  </a:lnTo>
                  <a:lnTo>
                    <a:pt x="1772" y="2283"/>
                  </a:lnTo>
                  <a:lnTo>
                    <a:pt x="1775" y="2288"/>
                  </a:lnTo>
                  <a:lnTo>
                    <a:pt x="1776" y="2291"/>
                  </a:lnTo>
                  <a:lnTo>
                    <a:pt x="1777" y="2295"/>
                  </a:lnTo>
                  <a:lnTo>
                    <a:pt x="1776" y="2298"/>
                  </a:lnTo>
                  <a:lnTo>
                    <a:pt x="1775" y="2302"/>
                  </a:lnTo>
                  <a:lnTo>
                    <a:pt x="1772" y="2305"/>
                  </a:lnTo>
                  <a:lnTo>
                    <a:pt x="1770" y="2309"/>
                  </a:lnTo>
                  <a:lnTo>
                    <a:pt x="1763" y="2317"/>
                  </a:lnTo>
                  <a:lnTo>
                    <a:pt x="1758" y="2327"/>
                  </a:lnTo>
                  <a:lnTo>
                    <a:pt x="1757" y="2332"/>
                  </a:lnTo>
                  <a:lnTo>
                    <a:pt x="1758" y="2335"/>
                  </a:lnTo>
                  <a:lnTo>
                    <a:pt x="1759" y="2340"/>
                  </a:lnTo>
                  <a:lnTo>
                    <a:pt x="1764" y="2343"/>
                  </a:lnTo>
                  <a:lnTo>
                    <a:pt x="1778" y="2351"/>
                  </a:lnTo>
                  <a:lnTo>
                    <a:pt x="1795" y="2359"/>
                  </a:lnTo>
                  <a:lnTo>
                    <a:pt x="1813" y="2366"/>
                  </a:lnTo>
                  <a:lnTo>
                    <a:pt x="1826" y="2373"/>
                  </a:lnTo>
                  <a:lnTo>
                    <a:pt x="1829" y="2377"/>
                  </a:lnTo>
                  <a:lnTo>
                    <a:pt x="1833" y="2379"/>
                  </a:lnTo>
                  <a:lnTo>
                    <a:pt x="1834" y="2383"/>
                  </a:lnTo>
                  <a:lnTo>
                    <a:pt x="1835" y="2385"/>
                  </a:lnTo>
                  <a:lnTo>
                    <a:pt x="1834" y="2391"/>
                  </a:lnTo>
                  <a:lnTo>
                    <a:pt x="1832" y="2396"/>
                  </a:lnTo>
                  <a:lnTo>
                    <a:pt x="1827" y="2402"/>
                  </a:lnTo>
                  <a:lnTo>
                    <a:pt x="1821" y="2409"/>
                  </a:lnTo>
                  <a:lnTo>
                    <a:pt x="1819" y="2412"/>
                  </a:lnTo>
                  <a:lnTo>
                    <a:pt x="1818" y="2417"/>
                  </a:lnTo>
                  <a:lnTo>
                    <a:pt x="1816" y="2423"/>
                  </a:lnTo>
                  <a:lnTo>
                    <a:pt x="1816" y="2429"/>
                  </a:lnTo>
                  <a:lnTo>
                    <a:pt x="1818" y="2435"/>
                  </a:lnTo>
                  <a:lnTo>
                    <a:pt x="1820" y="2441"/>
                  </a:lnTo>
                  <a:lnTo>
                    <a:pt x="1822" y="2446"/>
                  </a:lnTo>
                  <a:lnTo>
                    <a:pt x="1826" y="2450"/>
                  </a:lnTo>
                  <a:lnTo>
                    <a:pt x="1832" y="2458"/>
                  </a:lnTo>
                  <a:lnTo>
                    <a:pt x="1837" y="2464"/>
                  </a:lnTo>
                  <a:lnTo>
                    <a:pt x="1838" y="2466"/>
                  </a:lnTo>
                  <a:lnTo>
                    <a:pt x="1838" y="2469"/>
                  </a:lnTo>
                  <a:lnTo>
                    <a:pt x="1838" y="2472"/>
                  </a:lnTo>
                  <a:lnTo>
                    <a:pt x="1837" y="2475"/>
                  </a:lnTo>
                  <a:lnTo>
                    <a:pt x="1833" y="2481"/>
                  </a:lnTo>
                  <a:lnTo>
                    <a:pt x="1828" y="2489"/>
                  </a:lnTo>
                  <a:lnTo>
                    <a:pt x="1826" y="2492"/>
                  </a:lnTo>
                  <a:lnTo>
                    <a:pt x="1823" y="2496"/>
                  </a:lnTo>
                  <a:lnTo>
                    <a:pt x="1822" y="2500"/>
                  </a:lnTo>
                  <a:lnTo>
                    <a:pt x="1822" y="2504"/>
                  </a:lnTo>
                  <a:lnTo>
                    <a:pt x="1822" y="2508"/>
                  </a:lnTo>
                  <a:lnTo>
                    <a:pt x="1825" y="2511"/>
                  </a:lnTo>
                  <a:lnTo>
                    <a:pt x="1828" y="2513"/>
                  </a:lnTo>
                  <a:lnTo>
                    <a:pt x="1833" y="2516"/>
                  </a:lnTo>
                  <a:lnTo>
                    <a:pt x="1847" y="2518"/>
                  </a:lnTo>
                  <a:lnTo>
                    <a:pt x="1860" y="2523"/>
                  </a:lnTo>
                  <a:lnTo>
                    <a:pt x="1867" y="2525"/>
                  </a:lnTo>
                  <a:lnTo>
                    <a:pt x="1873" y="2529"/>
                  </a:lnTo>
                  <a:lnTo>
                    <a:pt x="1878" y="2534"/>
                  </a:lnTo>
                  <a:lnTo>
                    <a:pt x="1883" y="2541"/>
                  </a:lnTo>
                  <a:lnTo>
                    <a:pt x="1888" y="2555"/>
                  </a:lnTo>
                  <a:lnTo>
                    <a:pt x="1890" y="2568"/>
                  </a:lnTo>
                  <a:lnTo>
                    <a:pt x="1892" y="2575"/>
                  </a:lnTo>
                  <a:lnTo>
                    <a:pt x="1895" y="2582"/>
                  </a:lnTo>
                  <a:lnTo>
                    <a:pt x="1898" y="2588"/>
                  </a:lnTo>
                  <a:lnTo>
                    <a:pt x="1903" y="2594"/>
                  </a:lnTo>
                  <a:lnTo>
                    <a:pt x="1917" y="2607"/>
                  </a:lnTo>
                  <a:lnTo>
                    <a:pt x="1932" y="2618"/>
                  </a:lnTo>
                  <a:lnTo>
                    <a:pt x="1946" y="2630"/>
                  </a:lnTo>
                  <a:lnTo>
                    <a:pt x="1958" y="2642"/>
                  </a:lnTo>
                  <a:lnTo>
                    <a:pt x="1963" y="2648"/>
                  </a:lnTo>
                  <a:lnTo>
                    <a:pt x="1967" y="2654"/>
                  </a:lnTo>
                  <a:lnTo>
                    <a:pt x="1970" y="2660"/>
                  </a:lnTo>
                  <a:lnTo>
                    <a:pt x="1972" y="2667"/>
                  </a:lnTo>
                  <a:lnTo>
                    <a:pt x="1974" y="2680"/>
                  </a:lnTo>
                  <a:lnTo>
                    <a:pt x="1974" y="2694"/>
                  </a:lnTo>
                  <a:lnTo>
                    <a:pt x="1973" y="2711"/>
                  </a:lnTo>
                  <a:lnTo>
                    <a:pt x="1973" y="2727"/>
                  </a:lnTo>
                  <a:lnTo>
                    <a:pt x="1971" y="2742"/>
                  </a:lnTo>
                  <a:lnTo>
                    <a:pt x="1968" y="2754"/>
                  </a:lnTo>
                  <a:lnTo>
                    <a:pt x="1964" y="2763"/>
                  </a:lnTo>
                  <a:lnTo>
                    <a:pt x="1957" y="2775"/>
                  </a:lnTo>
                  <a:lnTo>
                    <a:pt x="1949" y="2787"/>
                  </a:lnTo>
                  <a:lnTo>
                    <a:pt x="1942" y="2795"/>
                  </a:lnTo>
                  <a:lnTo>
                    <a:pt x="1938" y="2801"/>
                  </a:lnTo>
                  <a:lnTo>
                    <a:pt x="1934" y="2802"/>
                  </a:lnTo>
                  <a:lnTo>
                    <a:pt x="1930" y="2802"/>
                  </a:lnTo>
                  <a:lnTo>
                    <a:pt x="1926" y="2800"/>
                  </a:lnTo>
                  <a:lnTo>
                    <a:pt x="1922" y="2799"/>
                  </a:lnTo>
                  <a:lnTo>
                    <a:pt x="1919" y="2800"/>
                  </a:lnTo>
                  <a:lnTo>
                    <a:pt x="1914" y="2801"/>
                  </a:lnTo>
                  <a:lnTo>
                    <a:pt x="1910" y="2802"/>
                  </a:lnTo>
                  <a:lnTo>
                    <a:pt x="1902" y="2808"/>
                  </a:lnTo>
                  <a:lnTo>
                    <a:pt x="1892" y="2815"/>
                  </a:lnTo>
                  <a:lnTo>
                    <a:pt x="1876" y="2826"/>
                  </a:lnTo>
                  <a:lnTo>
                    <a:pt x="1864" y="2833"/>
                  </a:lnTo>
                  <a:lnTo>
                    <a:pt x="1863" y="2836"/>
                  </a:lnTo>
                  <a:lnTo>
                    <a:pt x="1860" y="2837"/>
                  </a:lnTo>
                  <a:lnTo>
                    <a:pt x="1858" y="2837"/>
                  </a:lnTo>
                  <a:lnTo>
                    <a:pt x="1854" y="2838"/>
                  </a:lnTo>
                  <a:lnTo>
                    <a:pt x="1852" y="2837"/>
                  </a:lnTo>
                  <a:lnTo>
                    <a:pt x="1850" y="2836"/>
                  </a:lnTo>
                  <a:lnTo>
                    <a:pt x="1847" y="2834"/>
                  </a:lnTo>
                  <a:lnTo>
                    <a:pt x="1845" y="2831"/>
                  </a:lnTo>
                  <a:lnTo>
                    <a:pt x="1842" y="2827"/>
                  </a:lnTo>
                  <a:lnTo>
                    <a:pt x="1839" y="2825"/>
                  </a:lnTo>
                  <a:lnTo>
                    <a:pt x="1837" y="2825"/>
                  </a:lnTo>
                  <a:lnTo>
                    <a:pt x="1832" y="2826"/>
                  </a:lnTo>
                  <a:lnTo>
                    <a:pt x="1827" y="2826"/>
                  </a:lnTo>
                  <a:lnTo>
                    <a:pt x="1823" y="2824"/>
                  </a:lnTo>
                  <a:lnTo>
                    <a:pt x="1822" y="2819"/>
                  </a:lnTo>
                  <a:lnTo>
                    <a:pt x="1820" y="2809"/>
                  </a:lnTo>
                  <a:lnTo>
                    <a:pt x="1819" y="2799"/>
                  </a:lnTo>
                  <a:lnTo>
                    <a:pt x="1815" y="2792"/>
                  </a:lnTo>
                  <a:lnTo>
                    <a:pt x="1812" y="2788"/>
                  </a:lnTo>
                  <a:lnTo>
                    <a:pt x="1808" y="2784"/>
                  </a:lnTo>
                  <a:lnTo>
                    <a:pt x="1806" y="2784"/>
                  </a:lnTo>
                  <a:lnTo>
                    <a:pt x="1803" y="2784"/>
                  </a:lnTo>
                  <a:lnTo>
                    <a:pt x="1801" y="2784"/>
                  </a:lnTo>
                  <a:lnTo>
                    <a:pt x="1799" y="2786"/>
                  </a:lnTo>
                  <a:lnTo>
                    <a:pt x="1793" y="2790"/>
                  </a:lnTo>
                  <a:lnTo>
                    <a:pt x="1788" y="2796"/>
                  </a:lnTo>
                  <a:lnTo>
                    <a:pt x="1782" y="2801"/>
                  </a:lnTo>
                  <a:lnTo>
                    <a:pt x="1776" y="2805"/>
                  </a:lnTo>
                  <a:lnTo>
                    <a:pt x="1769" y="2807"/>
                  </a:lnTo>
                  <a:lnTo>
                    <a:pt x="1759" y="2809"/>
                  </a:lnTo>
                  <a:lnTo>
                    <a:pt x="1747" y="2809"/>
                  </a:lnTo>
                  <a:lnTo>
                    <a:pt x="1737" y="2811"/>
                  </a:lnTo>
                  <a:lnTo>
                    <a:pt x="1725" y="2813"/>
                  </a:lnTo>
                  <a:lnTo>
                    <a:pt x="1711" y="2817"/>
                  </a:lnTo>
                  <a:lnTo>
                    <a:pt x="1703" y="2818"/>
                  </a:lnTo>
                  <a:lnTo>
                    <a:pt x="1697" y="2819"/>
                  </a:lnTo>
                  <a:lnTo>
                    <a:pt x="1692" y="2818"/>
                  </a:lnTo>
                  <a:lnTo>
                    <a:pt x="1687" y="2817"/>
                  </a:lnTo>
                  <a:lnTo>
                    <a:pt x="1678" y="2813"/>
                  </a:lnTo>
                  <a:lnTo>
                    <a:pt x="1670" y="2808"/>
                  </a:lnTo>
                  <a:lnTo>
                    <a:pt x="1667" y="2805"/>
                  </a:lnTo>
                  <a:lnTo>
                    <a:pt x="1661" y="2802"/>
                  </a:lnTo>
                  <a:lnTo>
                    <a:pt x="1655" y="2801"/>
                  </a:lnTo>
                  <a:lnTo>
                    <a:pt x="1649" y="2800"/>
                  </a:lnTo>
                  <a:lnTo>
                    <a:pt x="1636" y="2799"/>
                  </a:lnTo>
                  <a:lnTo>
                    <a:pt x="1625" y="2800"/>
                  </a:lnTo>
                  <a:lnTo>
                    <a:pt x="1614" y="2801"/>
                  </a:lnTo>
                  <a:lnTo>
                    <a:pt x="1601" y="2801"/>
                  </a:lnTo>
                  <a:lnTo>
                    <a:pt x="1586" y="2800"/>
                  </a:lnTo>
                  <a:lnTo>
                    <a:pt x="1571" y="2796"/>
                  </a:lnTo>
                  <a:lnTo>
                    <a:pt x="1556" y="2793"/>
                  </a:lnTo>
                  <a:lnTo>
                    <a:pt x="1541" y="2790"/>
                  </a:lnTo>
                  <a:lnTo>
                    <a:pt x="1526" y="2790"/>
                  </a:lnTo>
                  <a:lnTo>
                    <a:pt x="1519" y="2790"/>
                  </a:lnTo>
                  <a:lnTo>
                    <a:pt x="1513" y="2788"/>
                  </a:lnTo>
                  <a:lnTo>
                    <a:pt x="1504" y="2786"/>
                  </a:lnTo>
                  <a:lnTo>
                    <a:pt x="1498" y="2784"/>
                  </a:lnTo>
                  <a:lnTo>
                    <a:pt x="1492" y="2783"/>
                  </a:lnTo>
                  <a:lnTo>
                    <a:pt x="1486" y="2784"/>
                  </a:lnTo>
                  <a:lnTo>
                    <a:pt x="1480" y="2786"/>
                  </a:lnTo>
                  <a:lnTo>
                    <a:pt x="1470" y="2788"/>
                  </a:lnTo>
                  <a:lnTo>
                    <a:pt x="1462" y="2790"/>
                  </a:lnTo>
                  <a:lnTo>
                    <a:pt x="1454" y="2790"/>
                  </a:lnTo>
                  <a:lnTo>
                    <a:pt x="1444" y="2790"/>
                  </a:lnTo>
                  <a:lnTo>
                    <a:pt x="1438" y="2790"/>
                  </a:lnTo>
                  <a:lnTo>
                    <a:pt x="1434" y="2792"/>
                  </a:lnTo>
                  <a:lnTo>
                    <a:pt x="1428" y="2794"/>
                  </a:lnTo>
                  <a:lnTo>
                    <a:pt x="1423" y="2798"/>
                  </a:lnTo>
                  <a:lnTo>
                    <a:pt x="1415" y="2803"/>
                  </a:lnTo>
                  <a:lnTo>
                    <a:pt x="1409" y="2811"/>
                  </a:lnTo>
                  <a:lnTo>
                    <a:pt x="1407" y="2814"/>
                  </a:lnTo>
                  <a:lnTo>
                    <a:pt x="1405" y="2817"/>
                  </a:lnTo>
                  <a:lnTo>
                    <a:pt x="1405" y="2820"/>
                  </a:lnTo>
                  <a:lnTo>
                    <a:pt x="1405" y="2824"/>
                  </a:lnTo>
                  <a:lnTo>
                    <a:pt x="1406" y="2827"/>
                  </a:lnTo>
                  <a:lnTo>
                    <a:pt x="1407" y="2831"/>
                  </a:lnTo>
                  <a:lnTo>
                    <a:pt x="1411" y="2833"/>
                  </a:lnTo>
                  <a:lnTo>
                    <a:pt x="1416" y="2834"/>
                  </a:lnTo>
                  <a:lnTo>
                    <a:pt x="1430" y="2838"/>
                  </a:lnTo>
                  <a:lnTo>
                    <a:pt x="1449" y="2840"/>
                  </a:lnTo>
                  <a:lnTo>
                    <a:pt x="1468" y="2843"/>
                  </a:lnTo>
                  <a:lnTo>
                    <a:pt x="1483" y="2845"/>
                  </a:lnTo>
                  <a:lnTo>
                    <a:pt x="1491" y="2846"/>
                  </a:lnTo>
                  <a:lnTo>
                    <a:pt x="1497" y="2849"/>
                  </a:lnTo>
                  <a:lnTo>
                    <a:pt x="1503" y="2852"/>
                  </a:lnTo>
                  <a:lnTo>
                    <a:pt x="1508" y="2856"/>
                  </a:lnTo>
                  <a:lnTo>
                    <a:pt x="1513" y="2861"/>
                  </a:lnTo>
                  <a:lnTo>
                    <a:pt x="1517" y="2864"/>
                  </a:lnTo>
                  <a:lnTo>
                    <a:pt x="1519" y="2869"/>
                  </a:lnTo>
                  <a:lnTo>
                    <a:pt x="1520" y="2874"/>
                  </a:lnTo>
                  <a:lnTo>
                    <a:pt x="1522" y="2884"/>
                  </a:lnTo>
                  <a:lnTo>
                    <a:pt x="1522" y="2901"/>
                  </a:lnTo>
                  <a:lnTo>
                    <a:pt x="1520" y="2919"/>
                  </a:lnTo>
                  <a:lnTo>
                    <a:pt x="1520" y="2935"/>
                  </a:lnTo>
                  <a:lnTo>
                    <a:pt x="1520" y="2943"/>
                  </a:lnTo>
                  <a:lnTo>
                    <a:pt x="1522" y="2947"/>
                  </a:lnTo>
                  <a:lnTo>
                    <a:pt x="1524" y="2950"/>
                  </a:lnTo>
                  <a:lnTo>
                    <a:pt x="1526" y="2951"/>
                  </a:lnTo>
                  <a:lnTo>
                    <a:pt x="1532" y="2952"/>
                  </a:lnTo>
                  <a:lnTo>
                    <a:pt x="1538" y="2950"/>
                  </a:lnTo>
                  <a:lnTo>
                    <a:pt x="1550" y="2946"/>
                  </a:lnTo>
                  <a:lnTo>
                    <a:pt x="1563" y="2943"/>
                  </a:lnTo>
                  <a:lnTo>
                    <a:pt x="1569" y="2943"/>
                  </a:lnTo>
                  <a:lnTo>
                    <a:pt x="1574" y="2944"/>
                  </a:lnTo>
                  <a:lnTo>
                    <a:pt x="1577" y="2946"/>
                  </a:lnTo>
                  <a:lnTo>
                    <a:pt x="1580" y="2948"/>
                  </a:lnTo>
                  <a:lnTo>
                    <a:pt x="1583" y="2951"/>
                  </a:lnTo>
                  <a:lnTo>
                    <a:pt x="1588" y="2954"/>
                  </a:lnTo>
                  <a:lnTo>
                    <a:pt x="1595" y="2956"/>
                  </a:lnTo>
                  <a:lnTo>
                    <a:pt x="1604" y="2957"/>
                  </a:lnTo>
                  <a:lnTo>
                    <a:pt x="1613" y="2956"/>
                  </a:lnTo>
                  <a:lnTo>
                    <a:pt x="1623" y="2956"/>
                  </a:lnTo>
                  <a:lnTo>
                    <a:pt x="1631" y="2958"/>
                  </a:lnTo>
                  <a:lnTo>
                    <a:pt x="1637" y="2960"/>
                  </a:lnTo>
                  <a:lnTo>
                    <a:pt x="1646" y="2969"/>
                  </a:lnTo>
                  <a:lnTo>
                    <a:pt x="1655" y="2975"/>
                  </a:lnTo>
                  <a:lnTo>
                    <a:pt x="1659" y="2978"/>
                  </a:lnTo>
                  <a:lnTo>
                    <a:pt x="1661" y="2981"/>
                  </a:lnTo>
                  <a:lnTo>
                    <a:pt x="1661" y="2985"/>
                  </a:lnTo>
                  <a:lnTo>
                    <a:pt x="1661" y="2991"/>
                  </a:lnTo>
                  <a:lnTo>
                    <a:pt x="1659" y="3001"/>
                  </a:lnTo>
                  <a:lnTo>
                    <a:pt x="1661" y="3011"/>
                  </a:lnTo>
                  <a:lnTo>
                    <a:pt x="1665" y="3030"/>
                  </a:lnTo>
                  <a:lnTo>
                    <a:pt x="1671" y="3046"/>
                  </a:lnTo>
                  <a:lnTo>
                    <a:pt x="1673" y="3055"/>
                  </a:lnTo>
                  <a:lnTo>
                    <a:pt x="1671" y="3063"/>
                  </a:lnTo>
                  <a:lnTo>
                    <a:pt x="1669" y="3065"/>
                  </a:lnTo>
                  <a:lnTo>
                    <a:pt x="1667" y="3067"/>
                  </a:lnTo>
                  <a:lnTo>
                    <a:pt x="1664" y="3067"/>
                  </a:lnTo>
                  <a:lnTo>
                    <a:pt x="1659" y="3067"/>
                  </a:lnTo>
                  <a:lnTo>
                    <a:pt x="1652" y="3067"/>
                  </a:lnTo>
                  <a:lnTo>
                    <a:pt x="1648" y="3069"/>
                  </a:lnTo>
                  <a:lnTo>
                    <a:pt x="1644" y="3072"/>
                  </a:lnTo>
                  <a:lnTo>
                    <a:pt x="1640" y="3077"/>
                  </a:lnTo>
                  <a:lnTo>
                    <a:pt x="1634" y="3083"/>
                  </a:lnTo>
                  <a:lnTo>
                    <a:pt x="1627" y="3089"/>
                  </a:lnTo>
                  <a:lnTo>
                    <a:pt x="1619" y="3096"/>
                  </a:lnTo>
                  <a:lnTo>
                    <a:pt x="1612" y="3101"/>
                  </a:lnTo>
                  <a:lnTo>
                    <a:pt x="1608" y="3102"/>
                  </a:lnTo>
                  <a:lnTo>
                    <a:pt x="1605" y="3101"/>
                  </a:lnTo>
                  <a:lnTo>
                    <a:pt x="1600" y="3098"/>
                  </a:lnTo>
                  <a:lnTo>
                    <a:pt x="1595" y="3096"/>
                  </a:lnTo>
                  <a:lnTo>
                    <a:pt x="1586" y="3088"/>
                  </a:lnTo>
                  <a:lnTo>
                    <a:pt x="1577" y="3079"/>
                  </a:lnTo>
                  <a:lnTo>
                    <a:pt x="1573" y="3077"/>
                  </a:lnTo>
                  <a:lnTo>
                    <a:pt x="1569" y="3074"/>
                  </a:lnTo>
                  <a:lnTo>
                    <a:pt x="1566" y="3074"/>
                  </a:lnTo>
                  <a:lnTo>
                    <a:pt x="1562" y="3074"/>
                  </a:lnTo>
                  <a:lnTo>
                    <a:pt x="1555" y="3077"/>
                  </a:lnTo>
                  <a:lnTo>
                    <a:pt x="1549" y="3082"/>
                  </a:lnTo>
                  <a:lnTo>
                    <a:pt x="1543" y="3086"/>
                  </a:lnTo>
                  <a:lnTo>
                    <a:pt x="1538" y="3089"/>
                  </a:lnTo>
                  <a:lnTo>
                    <a:pt x="1533" y="3088"/>
                  </a:lnTo>
                  <a:lnTo>
                    <a:pt x="1526" y="3085"/>
                  </a:lnTo>
                  <a:lnTo>
                    <a:pt x="1518" y="3083"/>
                  </a:lnTo>
                  <a:lnTo>
                    <a:pt x="1508" y="3083"/>
                  </a:lnTo>
                  <a:lnTo>
                    <a:pt x="1499" y="3083"/>
                  </a:lnTo>
                  <a:lnTo>
                    <a:pt x="1491" y="3082"/>
                  </a:lnTo>
                  <a:lnTo>
                    <a:pt x="1485" y="3080"/>
                  </a:lnTo>
                  <a:lnTo>
                    <a:pt x="1478" y="3080"/>
                  </a:lnTo>
                  <a:lnTo>
                    <a:pt x="1474" y="3080"/>
                  </a:lnTo>
                  <a:lnTo>
                    <a:pt x="1472" y="3082"/>
                  </a:lnTo>
                  <a:lnTo>
                    <a:pt x="1468" y="3084"/>
                  </a:lnTo>
                  <a:lnTo>
                    <a:pt x="1464" y="3086"/>
                  </a:lnTo>
                  <a:lnTo>
                    <a:pt x="1459" y="3095"/>
                  </a:lnTo>
                  <a:lnTo>
                    <a:pt x="1453" y="3105"/>
                  </a:lnTo>
                  <a:lnTo>
                    <a:pt x="1450" y="3111"/>
                  </a:lnTo>
                  <a:lnTo>
                    <a:pt x="1448" y="3118"/>
                  </a:lnTo>
                  <a:lnTo>
                    <a:pt x="1447" y="3124"/>
                  </a:lnTo>
                  <a:lnTo>
                    <a:pt x="1447" y="3132"/>
                  </a:lnTo>
                  <a:lnTo>
                    <a:pt x="1447" y="3137"/>
                  </a:lnTo>
                  <a:lnTo>
                    <a:pt x="1445" y="3143"/>
                  </a:lnTo>
                  <a:lnTo>
                    <a:pt x="1444" y="3147"/>
                  </a:lnTo>
                  <a:lnTo>
                    <a:pt x="1443" y="3151"/>
                  </a:lnTo>
                  <a:lnTo>
                    <a:pt x="1440" y="3155"/>
                  </a:lnTo>
                  <a:lnTo>
                    <a:pt x="1435" y="3159"/>
                  </a:lnTo>
                  <a:lnTo>
                    <a:pt x="1429" y="3165"/>
                  </a:lnTo>
                  <a:lnTo>
                    <a:pt x="1424" y="3173"/>
                  </a:lnTo>
                  <a:lnTo>
                    <a:pt x="1422" y="3179"/>
                  </a:lnTo>
                  <a:lnTo>
                    <a:pt x="1419" y="3186"/>
                  </a:lnTo>
                  <a:lnTo>
                    <a:pt x="1419" y="3192"/>
                  </a:lnTo>
                  <a:lnTo>
                    <a:pt x="1419" y="3200"/>
                  </a:lnTo>
                  <a:lnTo>
                    <a:pt x="1420" y="3208"/>
                  </a:lnTo>
                  <a:lnTo>
                    <a:pt x="1423" y="3214"/>
                  </a:lnTo>
                  <a:lnTo>
                    <a:pt x="1426" y="3218"/>
                  </a:lnTo>
                  <a:lnTo>
                    <a:pt x="1430" y="3223"/>
                  </a:lnTo>
                  <a:lnTo>
                    <a:pt x="1438" y="3229"/>
                  </a:lnTo>
                  <a:lnTo>
                    <a:pt x="1445" y="3235"/>
                  </a:lnTo>
                  <a:lnTo>
                    <a:pt x="1448" y="3238"/>
                  </a:lnTo>
                  <a:lnTo>
                    <a:pt x="1450" y="3243"/>
                  </a:lnTo>
                  <a:lnTo>
                    <a:pt x="1451" y="3249"/>
                  </a:lnTo>
                  <a:lnTo>
                    <a:pt x="1453" y="3256"/>
                  </a:lnTo>
                  <a:lnTo>
                    <a:pt x="1454" y="3273"/>
                  </a:lnTo>
                  <a:lnTo>
                    <a:pt x="1455" y="3291"/>
                  </a:lnTo>
                  <a:lnTo>
                    <a:pt x="1454" y="3313"/>
                  </a:lnTo>
                  <a:lnTo>
                    <a:pt x="1453" y="3343"/>
                  </a:lnTo>
                  <a:lnTo>
                    <a:pt x="1453" y="3359"/>
                  </a:lnTo>
                  <a:lnTo>
                    <a:pt x="1454" y="3374"/>
                  </a:lnTo>
                  <a:lnTo>
                    <a:pt x="1454" y="3387"/>
                  </a:lnTo>
                  <a:lnTo>
                    <a:pt x="1456" y="3398"/>
                  </a:lnTo>
                  <a:lnTo>
                    <a:pt x="1457" y="3407"/>
                  </a:lnTo>
                  <a:lnTo>
                    <a:pt x="1457" y="3416"/>
                  </a:lnTo>
                  <a:lnTo>
                    <a:pt x="1457" y="3423"/>
                  </a:lnTo>
                  <a:lnTo>
                    <a:pt x="1455" y="3430"/>
                  </a:lnTo>
                  <a:lnTo>
                    <a:pt x="1453" y="3436"/>
                  </a:lnTo>
                  <a:lnTo>
                    <a:pt x="1449" y="3442"/>
                  </a:lnTo>
                  <a:lnTo>
                    <a:pt x="1445" y="3447"/>
                  </a:lnTo>
                  <a:lnTo>
                    <a:pt x="1442" y="3450"/>
                  </a:lnTo>
                  <a:lnTo>
                    <a:pt x="1438" y="3452"/>
                  </a:lnTo>
                  <a:lnTo>
                    <a:pt x="1432" y="3455"/>
                  </a:lnTo>
                  <a:lnTo>
                    <a:pt x="1425" y="3457"/>
                  </a:lnTo>
                  <a:lnTo>
                    <a:pt x="1416" y="3460"/>
                  </a:lnTo>
                  <a:lnTo>
                    <a:pt x="1397" y="3462"/>
                  </a:lnTo>
                  <a:lnTo>
                    <a:pt x="1375" y="3463"/>
                  </a:lnTo>
                  <a:lnTo>
                    <a:pt x="1366" y="3462"/>
                  </a:lnTo>
                  <a:lnTo>
                    <a:pt x="1359" y="3461"/>
                  </a:lnTo>
                  <a:lnTo>
                    <a:pt x="1352" y="3460"/>
                  </a:lnTo>
                  <a:lnTo>
                    <a:pt x="1347" y="3457"/>
                  </a:lnTo>
                  <a:lnTo>
                    <a:pt x="1343" y="3455"/>
                  </a:lnTo>
                  <a:lnTo>
                    <a:pt x="1341" y="3450"/>
                  </a:lnTo>
                  <a:lnTo>
                    <a:pt x="1337" y="3445"/>
                  </a:lnTo>
                  <a:lnTo>
                    <a:pt x="1335" y="3441"/>
                  </a:lnTo>
                  <a:lnTo>
                    <a:pt x="1328" y="3427"/>
                  </a:lnTo>
                  <a:lnTo>
                    <a:pt x="1319" y="3416"/>
                  </a:lnTo>
                  <a:lnTo>
                    <a:pt x="1310" y="3404"/>
                  </a:lnTo>
                  <a:lnTo>
                    <a:pt x="1298" y="3391"/>
                  </a:lnTo>
                  <a:lnTo>
                    <a:pt x="1284" y="3376"/>
                  </a:lnTo>
                  <a:lnTo>
                    <a:pt x="1267" y="3361"/>
                  </a:lnTo>
                  <a:lnTo>
                    <a:pt x="1252" y="3348"/>
                  </a:lnTo>
                  <a:lnTo>
                    <a:pt x="1240" y="3341"/>
                  </a:lnTo>
                  <a:lnTo>
                    <a:pt x="1229" y="3336"/>
                  </a:lnTo>
                  <a:lnTo>
                    <a:pt x="1216" y="3331"/>
                  </a:lnTo>
                  <a:lnTo>
                    <a:pt x="1203" y="3326"/>
                  </a:lnTo>
                  <a:lnTo>
                    <a:pt x="1192" y="3322"/>
                  </a:lnTo>
                  <a:lnTo>
                    <a:pt x="1184" y="3316"/>
                  </a:lnTo>
                  <a:lnTo>
                    <a:pt x="1174" y="3307"/>
                  </a:lnTo>
                  <a:lnTo>
                    <a:pt x="1164" y="3299"/>
                  </a:lnTo>
                  <a:lnTo>
                    <a:pt x="1151" y="3290"/>
                  </a:lnTo>
                  <a:lnTo>
                    <a:pt x="1138" y="3282"/>
                  </a:lnTo>
                  <a:lnTo>
                    <a:pt x="1124" y="3274"/>
                  </a:lnTo>
                  <a:lnTo>
                    <a:pt x="1114" y="3268"/>
                  </a:lnTo>
                  <a:lnTo>
                    <a:pt x="1105" y="3263"/>
                  </a:lnTo>
                  <a:lnTo>
                    <a:pt x="1098" y="3259"/>
                  </a:lnTo>
                  <a:lnTo>
                    <a:pt x="1091" y="3254"/>
                  </a:lnTo>
                  <a:lnTo>
                    <a:pt x="1086" y="3248"/>
                  </a:lnTo>
                  <a:lnTo>
                    <a:pt x="1082" y="3243"/>
                  </a:lnTo>
                  <a:lnTo>
                    <a:pt x="1072" y="3233"/>
                  </a:lnTo>
                  <a:lnTo>
                    <a:pt x="1065" y="3224"/>
                  </a:lnTo>
                  <a:lnTo>
                    <a:pt x="1058" y="3218"/>
                  </a:lnTo>
                  <a:lnTo>
                    <a:pt x="1052" y="3214"/>
                  </a:lnTo>
                  <a:lnTo>
                    <a:pt x="1046" y="3210"/>
                  </a:lnTo>
                  <a:lnTo>
                    <a:pt x="1040" y="3210"/>
                  </a:lnTo>
                  <a:lnTo>
                    <a:pt x="1032" y="3211"/>
                  </a:lnTo>
                  <a:lnTo>
                    <a:pt x="1021" y="3214"/>
                  </a:lnTo>
                  <a:lnTo>
                    <a:pt x="1016" y="3215"/>
                  </a:lnTo>
                  <a:lnTo>
                    <a:pt x="1010" y="3215"/>
                  </a:lnTo>
                  <a:lnTo>
                    <a:pt x="1004" y="3214"/>
                  </a:lnTo>
                  <a:lnTo>
                    <a:pt x="998" y="3210"/>
                  </a:lnTo>
                  <a:lnTo>
                    <a:pt x="994" y="3208"/>
                  </a:lnTo>
                  <a:lnTo>
                    <a:pt x="989" y="3206"/>
                  </a:lnTo>
                  <a:lnTo>
                    <a:pt x="985" y="3205"/>
                  </a:lnTo>
                  <a:lnTo>
                    <a:pt x="982" y="3206"/>
                  </a:lnTo>
                  <a:lnTo>
                    <a:pt x="972" y="3211"/>
                  </a:lnTo>
                  <a:lnTo>
                    <a:pt x="959" y="3219"/>
                  </a:lnTo>
                  <a:lnTo>
                    <a:pt x="952" y="3223"/>
                  </a:lnTo>
                  <a:lnTo>
                    <a:pt x="945" y="3224"/>
                  </a:lnTo>
                  <a:lnTo>
                    <a:pt x="938" y="3224"/>
                  </a:lnTo>
                  <a:lnTo>
                    <a:pt x="931" y="3224"/>
                  </a:lnTo>
                  <a:lnTo>
                    <a:pt x="918" y="3223"/>
                  </a:lnTo>
                  <a:lnTo>
                    <a:pt x="903" y="3223"/>
                  </a:lnTo>
                  <a:lnTo>
                    <a:pt x="897" y="3225"/>
                  </a:lnTo>
                  <a:lnTo>
                    <a:pt x="893" y="3228"/>
                  </a:lnTo>
                  <a:lnTo>
                    <a:pt x="889" y="3231"/>
                  </a:lnTo>
                  <a:lnTo>
                    <a:pt x="887" y="3235"/>
                  </a:lnTo>
                  <a:lnTo>
                    <a:pt x="884" y="3244"/>
                  </a:lnTo>
                  <a:lnTo>
                    <a:pt x="881" y="3254"/>
                  </a:lnTo>
                  <a:lnTo>
                    <a:pt x="878" y="3258"/>
                  </a:lnTo>
                  <a:lnTo>
                    <a:pt x="876" y="3259"/>
                  </a:lnTo>
                  <a:lnTo>
                    <a:pt x="874" y="3259"/>
                  </a:lnTo>
                  <a:lnTo>
                    <a:pt x="870" y="3258"/>
                  </a:lnTo>
                  <a:lnTo>
                    <a:pt x="863" y="3252"/>
                  </a:lnTo>
                  <a:lnTo>
                    <a:pt x="856" y="3247"/>
                  </a:lnTo>
                  <a:lnTo>
                    <a:pt x="846" y="3241"/>
                  </a:lnTo>
                  <a:lnTo>
                    <a:pt x="836" y="3233"/>
                  </a:lnTo>
                  <a:lnTo>
                    <a:pt x="826" y="3224"/>
                  </a:lnTo>
                  <a:lnTo>
                    <a:pt x="818" y="3217"/>
                  </a:lnTo>
                  <a:lnTo>
                    <a:pt x="812" y="3209"/>
                  </a:lnTo>
                  <a:lnTo>
                    <a:pt x="805" y="3199"/>
                  </a:lnTo>
                  <a:lnTo>
                    <a:pt x="796" y="3190"/>
                  </a:lnTo>
                  <a:lnTo>
                    <a:pt x="788" y="3180"/>
                  </a:lnTo>
                  <a:lnTo>
                    <a:pt x="781" y="3172"/>
                  </a:lnTo>
                  <a:lnTo>
                    <a:pt x="774" y="3162"/>
                  </a:lnTo>
                  <a:lnTo>
                    <a:pt x="769" y="3154"/>
                  </a:lnTo>
                  <a:lnTo>
                    <a:pt x="765" y="3147"/>
                  </a:lnTo>
                  <a:lnTo>
                    <a:pt x="764" y="3143"/>
                  </a:lnTo>
                  <a:lnTo>
                    <a:pt x="761" y="3142"/>
                  </a:lnTo>
                  <a:lnTo>
                    <a:pt x="756" y="3140"/>
                  </a:lnTo>
                  <a:lnTo>
                    <a:pt x="750" y="3140"/>
                  </a:lnTo>
                  <a:lnTo>
                    <a:pt x="743" y="3140"/>
                  </a:lnTo>
                  <a:lnTo>
                    <a:pt x="736" y="3140"/>
                  </a:lnTo>
                  <a:lnTo>
                    <a:pt x="729" y="3142"/>
                  </a:lnTo>
                  <a:lnTo>
                    <a:pt x="722" y="3143"/>
                  </a:lnTo>
                  <a:lnTo>
                    <a:pt x="714" y="3146"/>
                  </a:lnTo>
                  <a:lnTo>
                    <a:pt x="706" y="3146"/>
                  </a:lnTo>
                  <a:lnTo>
                    <a:pt x="699" y="3146"/>
                  </a:lnTo>
                  <a:lnTo>
                    <a:pt x="693" y="3145"/>
                  </a:lnTo>
                  <a:lnTo>
                    <a:pt x="686" y="3142"/>
                  </a:lnTo>
                  <a:lnTo>
                    <a:pt x="680" y="3137"/>
                  </a:lnTo>
                  <a:lnTo>
                    <a:pt x="678" y="3135"/>
                  </a:lnTo>
                  <a:lnTo>
                    <a:pt x="676" y="3132"/>
                  </a:lnTo>
                  <a:lnTo>
                    <a:pt x="675" y="3128"/>
                  </a:lnTo>
                  <a:lnTo>
                    <a:pt x="676" y="3123"/>
                  </a:lnTo>
                  <a:lnTo>
                    <a:pt x="680" y="3104"/>
                  </a:lnTo>
                  <a:lnTo>
                    <a:pt x="682" y="3089"/>
                  </a:lnTo>
                  <a:lnTo>
                    <a:pt x="681" y="3086"/>
                  </a:lnTo>
                  <a:lnTo>
                    <a:pt x="679" y="3085"/>
                  </a:lnTo>
                  <a:lnTo>
                    <a:pt x="676" y="3084"/>
                  </a:lnTo>
                  <a:lnTo>
                    <a:pt x="672" y="3084"/>
                  </a:lnTo>
                  <a:lnTo>
                    <a:pt x="662" y="3085"/>
                  </a:lnTo>
                  <a:lnTo>
                    <a:pt x="654" y="3089"/>
                  </a:lnTo>
                  <a:lnTo>
                    <a:pt x="647" y="3095"/>
                  </a:lnTo>
                  <a:lnTo>
                    <a:pt x="639" y="3101"/>
                  </a:lnTo>
                  <a:lnTo>
                    <a:pt x="634" y="3109"/>
                  </a:lnTo>
                  <a:lnTo>
                    <a:pt x="629" y="3118"/>
                  </a:lnTo>
                  <a:lnTo>
                    <a:pt x="625" y="3123"/>
                  </a:lnTo>
                  <a:lnTo>
                    <a:pt x="622" y="3127"/>
                  </a:lnTo>
                  <a:lnTo>
                    <a:pt x="617" y="3130"/>
                  </a:lnTo>
                  <a:lnTo>
                    <a:pt x="612" y="3132"/>
                  </a:lnTo>
                  <a:lnTo>
                    <a:pt x="601" y="3133"/>
                  </a:lnTo>
                  <a:lnTo>
                    <a:pt x="593" y="3133"/>
                  </a:lnTo>
                  <a:close/>
                </a:path>
              </a:pathLst>
            </a:custGeom>
            <a:solidFill>
              <a:srgbClr val="FF3300">
                <a:alpha val="50196"/>
              </a:srgbClr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altLang="zh-CN" sz="1400" b="1" dirty="0"/>
            </a:p>
            <a:p>
              <a:endParaRPr lang="en-US" altLang="zh-CN" sz="1400" b="1" dirty="0"/>
            </a:p>
            <a:p>
              <a:endParaRPr lang="en-US" altLang="zh-CN" sz="1400" b="1" dirty="0"/>
            </a:p>
            <a:p>
              <a:r>
                <a:rPr lang="en-US" altLang="zh-CN" sz="1400" b="1"/>
                <a:t>    309</a:t>
              </a:r>
              <a:endParaRPr lang="zh-CN" altLang="en-US" sz="1400" b="1" dirty="0"/>
            </a:p>
          </p:txBody>
        </p:sp>
        <p:sp>
          <p:nvSpPr>
            <p:cNvPr id="65" name="重庆">
              <a:extLst>
                <a:ext uri="{FF2B5EF4-FFF2-40B4-BE49-F238E27FC236}">
                  <a16:creationId xmlns:a16="http://schemas.microsoft.com/office/drawing/2014/main" id="{3C157B44-4C61-4813-BB72-1DC8355505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1877" y="4524612"/>
              <a:ext cx="466731" cy="457224"/>
            </a:xfrm>
            <a:custGeom>
              <a:avLst/>
              <a:gdLst>
                <a:gd name="T0" fmla="*/ 595 w 1775"/>
                <a:gd name="T1" fmla="*/ 1433 h 1753"/>
                <a:gd name="T2" fmla="*/ 546 w 1775"/>
                <a:gd name="T3" fmla="*/ 1466 h 1753"/>
                <a:gd name="T4" fmla="*/ 501 w 1775"/>
                <a:gd name="T5" fmla="*/ 1586 h 1753"/>
                <a:gd name="T6" fmla="*/ 438 w 1775"/>
                <a:gd name="T7" fmla="*/ 1581 h 1753"/>
                <a:gd name="T8" fmla="*/ 420 w 1775"/>
                <a:gd name="T9" fmla="*/ 1467 h 1753"/>
                <a:gd name="T10" fmla="*/ 411 w 1775"/>
                <a:gd name="T11" fmla="*/ 1505 h 1753"/>
                <a:gd name="T12" fmla="*/ 366 w 1775"/>
                <a:gd name="T13" fmla="*/ 1557 h 1753"/>
                <a:gd name="T14" fmla="*/ 313 w 1775"/>
                <a:gd name="T15" fmla="*/ 1467 h 1753"/>
                <a:gd name="T16" fmla="*/ 202 w 1775"/>
                <a:gd name="T17" fmla="*/ 1382 h 1753"/>
                <a:gd name="T18" fmla="*/ 115 w 1775"/>
                <a:gd name="T19" fmla="*/ 1292 h 1753"/>
                <a:gd name="T20" fmla="*/ 74 w 1775"/>
                <a:gd name="T21" fmla="*/ 1221 h 1753"/>
                <a:gd name="T22" fmla="*/ 18 w 1775"/>
                <a:gd name="T23" fmla="*/ 1127 h 1753"/>
                <a:gd name="T24" fmla="*/ 92 w 1775"/>
                <a:gd name="T25" fmla="*/ 988 h 1753"/>
                <a:gd name="T26" fmla="*/ 146 w 1775"/>
                <a:gd name="T27" fmla="*/ 910 h 1753"/>
                <a:gd name="T28" fmla="*/ 109 w 1775"/>
                <a:gd name="T29" fmla="*/ 843 h 1753"/>
                <a:gd name="T30" fmla="*/ 153 w 1775"/>
                <a:gd name="T31" fmla="*/ 754 h 1753"/>
                <a:gd name="T32" fmla="*/ 269 w 1775"/>
                <a:gd name="T33" fmla="*/ 767 h 1753"/>
                <a:gd name="T34" fmla="*/ 383 w 1775"/>
                <a:gd name="T35" fmla="*/ 825 h 1753"/>
                <a:gd name="T36" fmla="*/ 495 w 1775"/>
                <a:gd name="T37" fmla="*/ 888 h 1753"/>
                <a:gd name="T38" fmla="*/ 652 w 1775"/>
                <a:gd name="T39" fmla="*/ 868 h 1753"/>
                <a:gd name="T40" fmla="*/ 726 w 1775"/>
                <a:gd name="T41" fmla="*/ 770 h 1753"/>
                <a:gd name="T42" fmla="*/ 772 w 1775"/>
                <a:gd name="T43" fmla="*/ 624 h 1753"/>
                <a:gd name="T44" fmla="*/ 793 w 1775"/>
                <a:gd name="T45" fmla="*/ 560 h 1753"/>
                <a:gd name="T46" fmla="*/ 866 w 1775"/>
                <a:gd name="T47" fmla="*/ 561 h 1753"/>
                <a:gd name="T48" fmla="*/ 933 w 1775"/>
                <a:gd name="T49" fmla="*/ 550 h 1753"/>
                <a:gd name="T50" fmla="*/ 986 w 1775"/>
                <a:gd name="T51" fmla="*/ 458 h 1753"/>
                <a:gd name="T52" fmla="*/ 1045 w 1775"/>
                <a:gd name="T53" fmla="*/ 353 h 1753"/>
                <a:gd name="T54" fmla="*/ 1166 w 1775"/>
                <a:gd name="T55" fmla="*/ 229 h 1753"/>
                <a:gd name="T56" fmla="*/ 1140 w 1775"/>
                <a:gd name="T57" fmla="*/ 166 h 1753"/>
                <a:gd name="T58" fmla="*/ 1103 w 1775"/>
                <a:gd name="T59" fmla="*/ 52 h 1753"/>
                <a:gd name="T60" fmla="*/ 1244 w 1775"/>
                <a:gd name="T61" fmla="*/ 34 h 1753"/>
                <a:gd name="T62" fmla="*/ 1449 w 1775"/>
                <a:gd name="T63" fmla="*/ 207 h 1753"/>
                <a:gd name="T64" fmla="*/ 1605 w 1775"/>
                <a:gd name="T65" fmla="*/ 223 h 1753"/>
                <a:gd name="T66" fmla="*/ 1717 w 1775"/>
                <a:gd name="T67" fmla="*/ 330 h 1753"/>
                <a:gd name="T68" fmla="*/ 1763 w 1775"/>
                <a:gd name="T69" fmla="*/ 466 h 1753"/>
                <a:gd name="T70" fmla="*/ 1714 w 1775"/>
                <a:gd name="T71" fmla="*/ 597 h 1753"/>
                <a:gd name="T72" fmla="*/ 1562 w 1775"/>
                <a:gd name="T73" fmla="*/ 656 h 1753"/>
                <a:gd name="T74" fmla="*/ 1469 w 1775"/>
                <a:gd name="T75" fmla="*/ 732 h 1753"/>
                <a:gd name="T76" fmla="*/ 1392 w 1775"/>
                <a:gd name="T77" fmla="*/ 718 h 1753"/>
                <a:gd name="T78" fmla="*/ 1289 w 1775"/>
                <a:gd name="T79" fmla="*/ 727 h 1753"/>
                <a:gd name="T80" fmla="*/ 1207 w 1775"/>
                <a:gd name="T81" fmla="*/ 708 h 1753"/>
                <a:gd name="T82" fmla="*/ 1120 w 1775"/>
                <a:gd name="T83" fmla="*/ 794 h 1753"/>
                <a:gd name="T84" fmla="*/ 1164 w 1775"/>
                <a:gd name="T85" fmla="*/ 927 h 1753"/>
                <a:gd name="T86" fmla="*/ 1109 w 1775"/>
                <a:gd name="T87" fmla="*/ 1025 h 1753"/>
                <a:gd name="T88" fmla="*/ 1182 w 1775"/>
                <a:gd name="T89" fmla="*/ 1040 h 1753"/>
                <a:gd name="T90" fmla="*/ 1271 w 1775"/>
                <a:gd name="T91" fmla="*/ 1110 h 1753"/>
                <a:gd name="T92" fmla="*/ 1309 w 1775"/>
                <a:gd name="T93" fmla="*/ 1230 h 1753"/>
                <a:gd name="T94" fmla="*/ 1372 w 1775"/>
                <a:gd name="T95" fmla="*/ 1229 h 1753"/>
                <a:gd name="T96" fmla="*/ 1453 w 1775"/>
                <a:gd name="T97" fmla="*/ 1374 h 1753"/>
                <a:gd name="T98" fmla="*/ 1449 w 1775"/>
                <a:gd name="T99" fmla="*/ 1519 h 1753"/>
                <a:gd name="T100" fmla="*/ 1421 w 1775"/>
                <a:gd name="T101" fmla="*/ 1565 h 1753"/>
                <a:gd name="T102" fmla="*/ 1385 w 1775"/>
                <a:gd name="T103" fmla="*/ 1694 h 1753"/>
                <a:gd name="T104" fmla="*/ 1302 w 1775"/>
                <a:gd name="T105" fmla="*/ 1732 h 1753"/>
                <a:gd name="T106" fmla="*/ 1250 w 1775"/>
                <a:gd name="T107" fmla="*/ 1641 h 1753"/>
                <a:gd name="T108" fmla="*/ 1195 w 1775"/>
                <a:gd name="T109" fmla="*/ 1691 h 1753"/>
                <a:gd name="T110" fmla="*/ 1189 w 1775"/>
                <a:gd name="T111" fmla="*/ 1563 h 1753"/>
                <a:gd name="T112" fmla="*/ 1102 w 1775"/>
                <a:gd name="T113" fmla="*/ 1488 h 1753"/>
                <a:gd name="T114" fmla="*/ 1022 w 1775"/>
                <a:gd name="T115" fmla="*/ 1362 h 1753"/>
                <a:gd name="T116" fmla="*/ 885 w 1775"/>
                <a:gd name="T117" fmla="*/ 1315 h 1753"/>
                <a:gd name="T118" fmla="*/ 792 w 1775"/>
                <a:gd name="T119" fmla="*/ 1302 h 1753"/>
                <a:gd name="T120" fmla="*/ 764 w 1775"/>
                <a:gd name="T121" fmla="*/ 1418 h 1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775" h="1753">
                  <a:moveTo>
                    <a:pt x="692" y="1479"/>
                  </a:moveTo>
                  <a:lnTo>
                    <a:pt x="687" y="1479"/>
                  </a:lnTo>
                  <a:lnTo>
                    <a:pt x="682" y="1479"/>
                  </a:lnTo>
                  <a:lnTo>
                    <a:pt x="680" y="1477"/>
                  </a:lnTo>
                  <a:lnTo>
                    <a:pt x="679" y="1475"/>
                  </a:lnTo>
                  <a:lnTo>
                    <a:pt x="678" y="1474"/>
                  </a:lnTo>
                  <a:lnTo>
                    <a:pt x="677" y="1471"/>
                  </a:lnTo>
                  <a:lnTo>
                    <a:pt x="674" y="1467"/>
                  </a:lnTo>
                  <a:lnTo>
                    <a:pt x="672" y="1460"/>
                  </a:lnTo>
                  <a:lnTo>
                    <a:pt x="667" y="1454"/>
                  </a:lnTo>
                  <a:lnTo>
                    <a:pt x="660" y="1448"/>
                  </a:lnTo>
                  <a:lnTo>
                    <a:pt x="653" y="1443"/>
                  </a:lnTo>
                  <a:lnTo>
                    <a:pt x="643" y="1441"/>
                  </a:lnTo>
                  <a:lnTo>
                    <a:pt x="634" y="1438"/>
                  </a:lnTo>
                  <a:lnTo>
                    <a:pt x="624" y="1437"/>
                  </a:lnTo>
                  <a:lnTo>
                    <a:pt x="617" y="1436"/>
                  </a:lnTo>
                  <a:lnTo>
                    <a:pt x="610" y="1435"/>
                  </a:lnTo>
                  <a:lnTo>
                    <a:pt x="605" y="1433"/>
                  </a:lnTo>
                  <a:lnTo>
                    <a:pt x="599" y="1433"/>
                  </a:lnTo>
                  <a:lnTo>
                    <a:pt x="595" y="1433"/>
                  </a:lnTo>
                  <a:lnTo>
                    <a:pt x="590" y="1435"/>
                  </a:lnTo>
                  <a:lnTo>
                    <a:pt x="587" y="1437"/>
                  </a:lnTo>
                  <a:lnTo>
                    <a:pt x="584" y="1441"/>
                  </a:lnTo>
                  <a:lnTo>
                    <a:pt x="583" y="1445"/>
                  </a:lnTo>
                  <a:lnTo>
                    <a:pt x="581" y="1450"/>
                  </a:lnTo>
                  <a:lnTo>
                    <a:pt x="581" y="1460"/>
                  </a:lnTo>
                  <a:lnTo>
                    <a:pt x="583" y="1469"/>
                  </a:lnTo>
                  <a:lnTo>
                    <a:pt x="583" y="1475"/>
                  </a:lnTo>
                  <a:lnTo>
                    <a:pt x="580" y="1479"/>
                  </a:lnTo>
                  <a:lnTo>
                    <a:pt x="578" y="1479"/>
                  </a:lnTo>
                  <a:lnTo>
                    <a:pt x="577" y="1479"/>
                  </a:lnTo>
                  <a:lnTo>
                    <a:pt x="574" y="1477"/>
                  </a:lnTo>
                  <a:lnTo>
                    <a:pt x="571" y="1475"/>
                  </a:lnTo>
                  <a:lnTo>
                    <a:pt x="566" y="1470"/>
                  </a:lnTo>
                  <a:lnTo>
                    <a:pt x="561" y="1466"/>
                  </a:lnTo>
                  <a:lnTo>
                    <a:pt x="556" y="1463"/>
                  </a:lnTo>
                  <a:lnTo>
                    <a:pt x="552" y="1463"/>
                  </a:lnTo>
                  <a:lnTo>
                    <a:pt x="551" y="1464"/>
                  </a:lnTo>
                  <a:lnTo>
                    <a:pt x="548" y="1464"/>
                  </a:lnTo>
                  <a:lnTo>
                    <a:pt x="546" y="1466"/>
                  </a:lnTo>
                  <a:lnTo>
                    <a:pt x="542" y="1468"/>
                  </a:lnTo>
                  <a:lnTo>
                    <a:pt x="535" y="1475"/>
                  </a:lnTo>
                  <a:lnTo>
                    <a:pt x="528" y="1485"/>
                  </a:lnTo>
                  <a:lnTo>
                    <a:pt x="523" y="1492"/>
                  </a:lnTo>
                  <a:lnTo>
                    <a:pt x="515" y="1502"/>
                  </a:lnTo>
                  <a:lnTo>
                    <a:pt x="509" y="1512"/>
                  </a:lnTo>
                  <a:lnTo>
                    <a:pt x="504" y="1521"/>
                  </a:lnTo>
                  <a:lnTo>
                    <a:pt x="503" y="1527"/>
                  </a:lnTo>
                  <a:lnTo>
                    <a:pt x="502" y="1533"/>
                  </a:lnTo>
                  <a:lnTo>
                    <a:pt x="501" y="1536"/>
                  </a:lnTo>
                  <a:lnTo>
                    <a:pt x="501" y="1542"/>
                  </a:lnTo>
                  <a:lnTo>
                    <a:pt x="502" y="1546"/>
                  </a:lnTo>
                  <a:lnTo>
                    <a:pt x="503" y="1551"/>
                  </a:lnTo>
                  <a:lnTo>
                    <a:pt x="504" y="1557"/>
                  </a:lnTo>
                  <a:lnTo>
                    <a:pt x="507" y="1563"/>
                  </a:lnTo>
                  <a:lnTo>
                    <a:pt x="507" y="1567"/>
                  </a:lnTo>
                  <a:lnTo>
                    <a:pt x="507" y="1570"/>
                  </a:lnTo>
                  <a:lnTo>
                    <a:pt x="505" y="1577"/>
                  </a:lnTo>
                  <a:lnTo>
                    <a:pt x="502" y="1583"/>
                  </a:lnTo>
                  <a:lnTo>
                    <a:pt x="501" y="1586"/>
                  </a:lnTo>
                  <a:lnTo>
                    <a:pt x="499" y="1588"/>
                  </a:lnTo>
                  <a:lnTo>
                    <a:pt x="496" y="1592"/>
                  </a:lnTo>
                  <a:lnTo>
                    <a:pt x="493" y="1595"/>
                  </a:lnTo>
                  <a:lnTo>
                    <a:pt x="488" y="1601"/>
                  </a:lnTo>
                  <a:lnTo>
                    <a:pt x="482" y="1605"/>
                  </a:lnTo>
                  <a:lnTo>
                    <a:pt x="479" y="1603"/>
                  </a:lnTo>
                  <a:lnTo>
                    <a:pt x="477" y="1602"/>
                  </a:lnTo>
                  <a:lnTo>
                    <a:pt x="476" y="1601"/>
                  </a:lnTo>
                  <a:lnTo>
                    <a:pt x="474" y="1600"/>
                  </a:lnTo>
                  <a:lnTo>
                    <a:pt x="473" y="1599"/>
                  </a:lnTo>
                  <a:lnTo>
                    <a:pt x="472" y="1599"/>
                  </a:lnTo>
                  <a:lnTo>
                    <a:pt x="468" y="1596"/>
                  </a:lnTo>
                  <a:lnTo>
                    <a:pt x="459" y="1593"/>
                  </a:lnTo>
                  <a:lnTo>
                    <a:pt x="454" y="1592"/>
                  </a:lnTo>
                  <a:lnTo>
                    <a:pt x="448" y="1592"/>
                  </a:lnTo>
                  <a:lnTo>
                    <a:pt x="446" y="1592"/>
                  </a:lnTo>
                  <a:lnTo>
                    <a:pt x="444" y="1590"/>
                  </a:lnTo>
                  <a:lnTo>
                    <a:pt x="440" y="1589"/>
                  </a:lnTo>
                  <a:lnTo>
                    <a:pt x="438" y="1584"/>
                  </a:lnTo>
                  <a:lnTo>
                    <a:pt x="438" y="1581"/>
                  </a:lnTo>
                  <a:lnTo>
                    <a:pt x="438" y="1576"/>
                  </a:lnTo>
                  <a:lnTo>
                    <a:pt x="439" y="1571"/>
                  </a:lnTo>
                  <a:lnTo>
                    <a:pt x="441" y="1565"/>
                  </a:lnTo>
                  <a:lnTo>
                    <a:pt x="446" y="1555"/>
                  </a:lnTo>
                  <a:lnTo>
                    <a:pt x="451" y="1543"/>
                  </a:lnTo>
                  <a:lnTo>
                    <a:pt x="453" y="1536"/>
                  </a:lnTo>
                  <a:lnTo>
                    <a:pt x="457" y="1527"/>
                  </a:lnTo>
                  <a:lnTo>
                    <a:pt x="458" y="1521"/>
                  </a:lnTo>
                  <a:lnTo>
                    <a:pt x="457" y="1518"/>
                  </a:lnTo>
                  <a:lnTo>
                    <a:pt x="455" y="1512"/>
                  </a:lnTo>
                  <a:lnTo>
                    <a:pt x="453" y="1508"/>
                  </a:lnTo>
                  <a:lnTo>
                    <a:pt x="451" y="1506"/>
                  </a:lnTo>
                  <a:lnTo>
                    <a:pt x="448" y="1505"/>
                  </a:lnTo>
                  <a:lnTo>
                    <a:pt x="436" y="1500"/>
                  </a:lnTo>
                  <a:lnTo>
                    <a:pt x="423" y="1494"/>
                  </a:lnTo>
                  <a:lnTo>
                    <a:pt x="421" y="1487"/>
                  </a:lnTo>
                  <a:lnTo>
                    <a:pt x="421" y="1479"/>
                  </a:lnTo>
                  <a:lnTo>
                    <a:pt x="421" y="1475"/>
                  </a:lnTo>
                  <a:lnTo>
                    <a:pt x="420" y="1473"/>
                  </a:lnTo>
                  <a:lnTo>
                    <a:pt x="420" y="1467"/>
                  </a:lnTo>
                  <a:lnTo>
                    <a:pt x="417" y="1463"/>
                  </a:lnTo>
                  <a:lnTo>
                    <a:pt x="416" y="1458"/>
                  </a:lnTo>
                  <a:lnTo>
                    <a:pt x="414" y="1455"/>
                  </a:lnTo>
                  <a:lnTo>
                    <a:pt x="409" y="1449"/>
                  </a:lnTo>
                  <a:lnTo>
                    <a:pt x="403" y="1443"/>
                  </a:lnTo>
                  <a:lnTo>
                    <a:pt x="398" y="1438"/>
                  </a:lnTo>
                  <a:lnTo>
                    <a:pt x="392" y="1435"/>
                  </a:lnTo>
                  <a:lnTo>
                    <a:pt x="389" y="1433"/>
                  </a:lnTo>
                  <a:lnTo>
                    <a:pt x="385" y="1433"/>
                  </a:lnTo>
                  <a:lnTo>
                    <a:pt x="384" y="1435"/>
                  </a:lnTo>
                  <a:lnTo>
                    <a:pt x="382" y="1436"/>
                  </a:lnTo>
                  <a:lnTo>
                    <a:pt x="381" y="1439"/>
                  </a:lnTo>
                  <a:lnTo>
                    <a:pt x="381" y="1444"/>
                  </a:lnTo>
                  <a:lnTo>
                    <a:pt x="383" y="1451"/>
                  </a:lnTo>
                  <a:lnTo>
                    <a:pt x="386" y="1457"/>
                  </a:lnTo>
                  <a:lnTo>
                    <a:pt x="392" y="1468"/>
                  </a:lnTo>
                  <a:lnTo>
                    <a:pt x="400" y="1479"/>
                  </a:lnTo>
                  <a:lnTo>
                    <a:pt x="405" y="1489"/>
                  </a:lnTo>
                  <a:lnTo>
                    <a:pt x="410" y="1501"/>
                  </a:lnTo>
                  <a:lnTo>
                    <a:pt x="411" y="1505"/>
                  </a:lnTo>
                  <a:lnTo>
                    <a:pt x="411" y="1510"/>
                  </a:lnTo>
                  <a:lnTo>
                    <a:pt x="410" y="1514"/>
                  </a:lnTo>
                  <a:lnTo>
                    <a:pt x="410" y="1519"/>
                  </a:lnTo>
                  <a:lnTo>
                    <a:pt x="408" y="1524"/>
                  </a:lnTo>
                  <a:lnTo>
                    <a:pt x="405" y="1527"/>
                  </a:lnTo>
                  <a:lnTo>
                    <a:pt x="403" y="1531"/>
                  </a:lnTo>
                  <a:lnTo>
                    <a:pt x="402" y="1533"/>
                  </a:lnTo>
                  <a:lnTo>
                    <a:pt x="401" y="1539"/>
                  </a:lnTo>
                  <a:lnTo>
                    <a:pt x="400" y="1552"/>
                  </a:lnTo>
                  <a:lnTo>
                    <a:pt x="400" y="1559"/>
                  </a:lnTo>
                  <a:lnTo>
                    <a:pt x="398" y="1565"/>
                  </a:lnTo>
                  <a:lnTo>
                    <a:pt x="398" y="1570"/>
                  </a:lnTo>
                  <a:lnTo>
                    <a:pt x="396" y="1574"/>
                  </a:lnTo>
                  <a:lnTo>
                    <a:pt x="394" y="1574"/>
                  </a:lnTo>
                  <a:lnTo>
                    <a:pt x="391" y="1574"/>
                  </a:lnTo>
                  <a:lnTo>
                    <a:pt x="386" y="1570"/>
                  </a:lnTo>
                  <a:lnTo>
                    <a:pt x="381" y="1567"/>
                  </a:lnTo>
                  <a:lnTo>
                    <a:pt x="376" y="1563"/>
                  </a:lnTo>
                  <a:lnTo>
                    <a:pt x="372" y="1561"/>
                  </a:lnTo>
                  <a:lnTo>
                    <a:pt x="366" y="1557"/>
                  </a:lnTo>
                  <a:lnTo>
                    <a:pt x="364" y="1555"/>
                  </a:lnTo>
                  <a:lnTo>
                    <a:pt x="362" y="1555"/>
                  </a:lnTo>
                  <a:lnTo>
                    <a:pt x="359" y="1553"/>
                  </a:lnTo>
                  <a:lnTo>
                    <a:pt x="357" y="1553"/>
                  </a:lnTo>
                  <a:lnTo>
                    <a:pt x="354" y="1552"/>
                  </a:lnTo>
                  <a:lnTo>
                    <a:pt x="351" y="1550"/>
                  </a:lnTo>
                  <a:lnTo>
                    <a:pt x="348" y="1546"/>
                  </a:lnTo>
                  <a:lnTo>
                    <a:pt x="339" y="1534"/>
                  </a:lnTo>
                  <a:lnTo>
                    <a:pt x="327" y="1521"/>
                  </a:lnTo>
                  <a:lnTo>
                    <a:pt x="318" y="1510"/>
                  </a:lnTo>
                  <a:lnTo>
                    <a:pt x="312" y="1498"/>
                  </a:lnTo>
                  <a:lnTo>
                    <a:pt x="310" y="1493"/>
                  </a:lnTo>
                  <a:lnTo>
                    <a:pt x="310" y="1487"/>
                  </a:lnTo>
                  <a:lnTo>
                    <a:pt x="312" y="1483"/>
                  </a:lnTo>
                  <a:lnTo>
                    <a:pt x="313" y="1480"/>
                  </a:lnTo>
                  <a:lnTo>
                    <a:pt x="313" y="1479"/>
                  </a:lnTo>
                  <a:lnTo>
                    <a:pt x="313" y="1476"/>
                  </a:lnTo>
                  <a:lnTo>
                    <a:pt x="314" y="1473"/>
                  </a:lnTo>
                  <a:lnTo>
                    <a:pt x="314" y="1471"/>
                  </a:lnTo>
                  <a:lnTo>
                    <a:pt x="313" y="1467"/>
                  </a:lnTo>
                  <a:lnTo>
                    <a:pt x="313" y="1463"/>
                  </a:lnTo>
                  <a:lnTo>
                    <a:pt x="310" y="1455"/>
                  </a:lnTo>
                  <a:lnTo>
                    <a:pt x="304" y="1444"/>
                  </a:lnTo>
                  <a:lnTo>
                    <a:pt x="297" y="1433"/>
                  </a:lnTo>
                  <a:lnTo>
                    <a:pt x="288" y="1422"/>
                  </a:lnTo>
                  <a:lnTo>
                    <a:pt x="284" y="1418"/>
                  </a:lnTo>
                  <a:lnTo>
                    <a:pt x="279" y="1413"/>
                  </a:lnTo>
                  <a:lnTo>
                    <a:pt x="276" y="1410"/>
                  </a:lnTo>
                  <a:lnTo>
                    <a:pt x="270" y="1407"/>
                  </a:lnTo>
                  <a:lnTo>
                    <a:pt x="263" y="1405"/>
                  </a:lnTo>
                  <a:lnTo>
                    <a:pt x="255" y="1404"/>
                  </a:lnTo>
                  <a:lnTo>
                    <a:pt x="245" y="1404"/>
                  </a:lnTo>
                  <a:lnTo>
                    <a:pt x="236" y="1404"/>
                  </a:lnTo>
                  <a:lnTo>
                    <a:pt x="226" y="1404"/>
                  </a:lnTo>
                  <a:lnTo>
                    <a:pt x="216" y="1403"/>
                  </a:lnTo>
                  <a:lnTo>
                    <a:pt x="213" y="1400"/>
                  </a:lnTo>
                  <a:lnTo>
                    <a:pt x="211" y="1397"/>
                  </a:lnTo>
                  <a:lnTo>
                    <a:pt x="209" y="1393"/>
                  </a:lnTo>
                  <a:lnTo>
                    <a:pt x="207" y="1389"/>
                  </a:lnTo>
                  <a:lnTo>
                    <a:pt x="202" y="1382"/>
                  </a:lnTo>
                  <a:lnTo>
                    <a:pt x="197" y="1376"/>
                  </a:lnTo>
                  <a:lnTo>
                    <a:pt x="195" y="1374"/>
                  </a:lnTo>
                  <a:lnTo>
                    <a:pt x="192" y="1373"/>
                  </a:lnTo>
                  <a:lnTo>
                    <a:pt x="187" y="1373"/>
                  </a:lnTo>
                  <a:lnTo>
                    <a:pt x="182" y="1372"/>
                  </a:lnTo>
                  <a:lnTo>
                    <a:pt x="176" y="1370"/>
                  </a:lnTo>
                  <a:lnTo>
                    <a:pt x="171" y="1366"/>
                  </a:lnTo>
                  <a:lnTo>
                    <a:pt x="163" y="1356"/>
                  </a:lnTo>
                  <a:lnTo>
                    <a:pt x="152" y="1347"/>
                  </a:lnTo>
                  <a:lnTo>
                    <a:pt x="144" y="1344"/>
                  </a:lnTo>
                  <a:lnTo>
                    <a:pt x="136" y="1342"/>
                  </a:lnTo>
                  <a:lnTo>
                    <a:pt x="129" y="1342"/>
                  </a:lnTo>
                  <a:lnTo>
                    <a:pt x="123" y="1340"/>
                  </a:lnTo>
                  <a:lnTo>
                    <a:pt x="120" y="1338"/>
                  </a:lnTo>
                  <a:lnTo>
                    <a:pt x="118" y="1336"/>
                  </a:lnTo>
                  <a:lnTo>
                    <a:pt x="115" y="1330"/>
                  </a:lnTo>
                  <a:lnTo>
                    <a:pt x="114" y="1322"/>
                  </a:lnTo>
                  <a:lnTo>
                    <a:pt x="114" y="1310"/>
                  </a:lnTo>
                  <a:lnTo>
                    <a:pt x="114" y="1299"/>
                  </a:lnTo>
                  <a:lnTo>
                    <a:pt x="115" y="1292"/>
                  </a:lnTo>
                  <a:lnTo>
                    <a:pt x="117" y="1284"/>
                  </a:lnTo>
                  <a:lnTo>
                    <a:pt x="118" y="1275"/>
                  </a:lnTo>
                  <a:lnTo>
                    <a:pt x="118" y="1267"/>
                  </a:lnTo>
                  <a:lnTo>
                    <a:pt x="118" y="1261"/>
                  </a:lnTo>
                  <a:lnTo>
                    <a:pt x="117" y="1255"/>
                  </a:lnTo>
                  <a:lnTo>
                    <a:pt x="115" y="1248"/>
                  </a:lnTo>
                  <a:lnTo>
                    <a:pt x="114" y="1241"/>
                  </a:lnTo>
                  <a:lnTo>
                    <a:pt x="115" y="1235"/>
                  </a:lnTo>
                  <a:lnTo>
                    <a:pt x="117" y="1231"/>
                  </a:lnTo>
                  <a:lnTo>
                    <a:pt x="117" y="1227"/>
                  </a:lnTo>
                  <a:lnTo>
                    <a:pt x="118" y="1223"/>
                  </a:lnTo>
                  <a:lnTo>
                    <a:pt x="118" y="1218"/>
                  </a:lnTo>
                  <a:lnTo>
                    <a:pt x="117" y="1216"/>
                  </a:lnTo>
                  <a:lnTo>
                    <a:pt x="114" y="1215"/>
                  </a:lnTo>
                  <a:lnTo>
                    <a:pt x="111" y="1214"/>
                  </a:lnTo>
                  <a:lnTo>
                    <a:pt x="107" y="1214"/>
                  </a:lnTo>
                  <a:lnTo>
                    <a:pt x="104" y="1215"/>
                  </a:lnTo>
                  <a:lnTo>
                    <a:pt x="95" y="1216"/>
                  </a:lnTo>
                  <a:lnTo>
                    <a:pt x="86" y="1218"/>
                  </a:lnTo>
                  <a:lnTo>
                    <a:pt x="74" y="1221"/>
                  </a:lnTo>
                  <a:lnTo>
                    <a:pt x="61" y="1224"/>
                  </a:lnTo>
                  <a:lnTo>
                    <a:pt x="52" y="1227"/>
                  </a:lnTo>
                  <a:lnTo>
                    <a:pt x="45" y="1229"/>
                  </a:lnTo>
                  <a:lnTo>
                    <a:pt x="41" y="1229"/>
                  </a:lnTo>
                  <a:lnTo>
                    <a:pt x="37" y="1229"/>
                  </a:lnTo>
                  <a:lnTo>
                    <a:pt x="35" y="1228"/>
                  </a:lnTo>
                  <a:lnTo>
                    <a:pt x="33" y="1227"/>
                  </a:lnTo>
                  <a:lnTo>
                    <a:pt x="32" y="1225"/>
                  </a:lnTo>
                  <a:lnTo>
                    <a:pt x="32" y="1223"/>
                  </a:lnTo>
                  <a:lnTo>
                    <a:pt x="32" y="1215"/>
                  </a:lnTo>
                  <a:lnTo>
                    <a:pt x="33" y="1205"/>
                  </a:lnTo>
                  <a:lnTo>
                    <a:pt x="36" y="1195"/>
                  </a:lnTo>
                  <a:lnTo>
                    <a:pt x="37" y="1183"/>
                  </a:lnTo>
                  <a:lnTo>
                    <a:pt x="36" y="1173"/>
                  </a:lnTo>
                  <a:lnTo>
                    <a:pt x="36" y="1164"/>
                  </a:lnTo>
                  <a:lnTo>
                    <a:pt x="35" y="1154"/>
                  </a:lnTo>
                  <a:lnTo>
                    <a:pt x="33" y="1145"/>
                  </a:lnTo>
                  <a:lnTo>
                    <a:pt x="32" y="1139"/>
                  </a:lnTo>
                  <a:lnTo>
                    <a:pt x="26" y="1133"/>
                  </a:lnTo>
                  <a:lnTo>
                    <a:pt x="18" y="1127"/>
                  </a:lnTo>
                  <a:lnTo>
                    <a:pt x="10" y="1120"/>
                  </a:lnTo>
                  <a:lnTo>
                    <a:pt x="6" y="1115"/>
                  </a:lnTo>
                  <a:lnTo>
                    <a:pt x="3" y="1109"/>
                  </a:lnTo>
                  <a:lnTo>
                    <a:pt x="1" y="1103"/>
                  </a:lnTo>
                  <a:lnTo>
                    <a:pt x="0" y="1098"/>
                  </a:lnTo>
                  <a:lnTo>
                    <a:pt x="1" y="1091"/>
                  </a:lnTo>
                  <a:lnTo>
                    <a:pt x="4" y="1083"/>
                  </a:lnTo>
                  <a:lnTo>
                    <a:pt x="7" y="1076"/>
                  </a:lnTo>
                  <a:lnTo>
                    <a:pt x="13" y="1069"/>
                  </a:lnTo>
                  <a:lnTo>
                    <a:pt x="23" y="1059"/>
                  </a:lnTo>
                  <a:lnTo>
                    <a:pt x="32" y="1052"/>
                  </a:lnTo>
                  <a:lnTo>
                    <a:pt x="42" y="1045"/>
                  </a:lnTo>
                  <a:lnTo>
                    <a:pt x="49" y="1039"/>
                  </a:lnTo>
                  <a:lnTo>
                    <a:pt x="58" y="1027"/>
                  </a:lnTo>
                  <a:lnTo>
                    <a:pt x="67" y="1014"/>
                  </a:lnTo>
                  <a:lnTo>
                    <a:pt x="71" y="1007"/>
                  </a:lnTo>
                  <a:lnTo>
                    <a:pt x="76" y="1001"/>
                  </a:lnTo>
                  <a:lnTo>
                    <a:pt x="82" y="995"/>
                  </a:lnTo>
                  <a:lnTo>
                    <a:pt x="88" y="990"/>
                  </a:lnTo>
                  <a:lnTo>
                    <a:pt x="92" y="988"/>
                  </a:lnTo>
                  <a:lnTo>
                    <a:pt x="98" y="985"/>
                  </a:lnTo>
                  <a:lnTo>
                    <a:pt x="102" y="984"/>
                  </a:lnTo>
                  <a:lnTo>
                    <a:pt x="108" y="983"/>
                  </a:lnTo>
                  <a:lnTo>
                    <a:pt x="118" y="982"/>
                  </a:lnTo>
                  <a:lnTo>
                    <a:pt x="127" y="978"/>
                  </a:lnTo>
                  <a:lnTo>
                    <a:pt x="131" y="977"/>
                  </a:lnTo>
                  <a:lnTo>
                    <a:pt x="133" y="975"/>
                  </a:lnTo>
                  <a:lnTo>
                    <a:pt x="139" y="966"/>
                  </a:lnTo>
                  <a:lnTo>
                    <a:pt x="145" y="958"/>
                  </a:lnTo>
                  <a:lnTo>
                    <a:pt x="151" y="953"/>
                  </a:lnTo>
                  <a:lnTo>
                    <a:pt x="156" y="947"/>
                  </a:lnTo>
                  <a:lnTo>
                    <a:pt x="159" y="943"/>
                  </a:lnTo>
                  <a:lnTo>
                    <a:pt x="163" y="938"/>
                  </a:lnTo>
                  <a:lnTo>
                    <a:pt x="164" y="934"/>
                  </a:lnTo>
                  <a:lnTo>
                    <a:pt x="165" y="929"/>
                  </a:lnTo>
                  <a:lnTo>
                    <a:pt x="165" y="926"/>
                  </a:lnTo>
                  <a:lnTo>
                    <a:pt x="163" y="922"/>
                  </a:lnTo>
                  <a:lnTo>
                    <a:pt x="161" y="918"/>
                  </a:lnTo>
                  <a:lnTo>
                    <a:pt x="156" y="914"/>
                  </a:lnTo>
                  <a:lnTo>
                    <a:pt x="146" y="910"/>
                  </a:lnTo>
                  <a:lnTo>
                    <a:pt x="137" y="907"/>
                  </a:lnTo>
                  <a:lnTo>
                    <a:pt x="129" y="902"/>
                  </a:lnTo>
                  <a:lnTo>
                    <a:pt x="120" y="897"/>
                  </a:lnTo>
                  <a:lnTo>
                    <a:pt x="111" y="893"/>
                  </a:lnTo>
                  <a:lnTo>
                    <a:pt x="104" y="887"/>
                  </a:lnTo>
                  <a:lnTo>
                    <a:pt x="96" y="882"/>
                  </a:lnTo>
                  <a:lnTo>
                    <a:pt x="89" y="876"/>
                  </a:lnTo>
                  <a:lnTo>
                    <a:pt x="87" y="872"/>
                  </a:lnTo>
                  <a:lnTo>
                    <a:pt x="85" y="870"/>
                  </a:lnTo>
                  <a:lnTo>
                    <a:pt x="83" y="866"/>
                  </a:lnTo>
                  <a:lnTo>
                    <a:pt x="83" y="863"/>
                  </a:lnTo>
                  <a:lnTo>
                    <a:pt x="85" y="861"/>
                  </a:lnTo>
                  <a:lnTo>
                    <a:pt x="87" y="857"/>
                  </a:lnTo>
                  <a:lnTo>
                    <a:pt x="89" y="855"/>
                  </a:lnTo>
                  <a:lnTo>
                    <a:pt x="93" y="852"/>
                  </a:lnTo>
                  <a:lnTo>
                    <a:pt x="99" y="850"/>
                  </a:lnTo>
                  <a:lnTo>
                    <a:pt x="104" y="849"/>
                  </a:lnTo>
                  <a:lnTo>
                    <a:pt x="106" y="847"/>
                  </a:lnTo>
                  <a:lnTo>
                    <a:pt x="107" y="846"/>
                  </a:lnTo>
                  <a:lnTo>
                    <a:pt x="109" y="843"/>
                  </a:lnTo>
                  <a:lnTo>
                    <a:pt x="111" y="838"/>
                  </a:lnTo>
                  <a:lnTo>
                    <a:pt x="112" y="832"/>
                  </a:lnTo>
                  <a:lnTo>
                    <a:pt x="113" y="826"/>
                  </a:lnTo>
                  <a:lnTo>
                    <a:pt x="114" y="823"/>
                  </a:lnTo>
                  <a:lnTo>
                    <a:pt x="115" y="820"/>
                  </a:lnTo>
                  <a:lnTo>
                    <a:pt x="118" y="817"/>
                  </a:lnTo>
                  <a:lnTo>
                    <a:pt x="120" y="814"/>
                  </a:lnTo>
                  <a:lnTo>
                    <a:pt x="131" y="807"/>
                  </a:lnTo>
                  <a:lnTo>
                    <a:pt x="140" y="800"/>
                  </a:lnTo>
                  <a:lnTo>
                    <a:pt x="145" y="796"/>
                  </a:lnTo>
                  <a:lnTo>
                    <a:pt x="150" y="792"/>
                  </a:lnTo>
                  <a:lnTo>
                    <a:pt x="152" y="788"/>
                  </a:lnTo>
                  <a:lnTo>
                    <a:pt x="155" y="783"/>
                  </a:lnTo>
                  <a:lnTo>
                    <a:pt x="156" y="781"/>
                  </a:lnTo>
                  <a:lnTo>
                    <a:pt x="156" y="777"/>
                  </a:lnTo>
                  <a:lnTo>
                    <a:pt x="155" y="774"/>
                  </a:lnTo>
                  <a:lnTo>
                    <a:pt x="155" y="770"/>
                  </a:lnTo>
                  <a:lnTo>
                    <a:pt x="153" y="764"/>
                  </a:lnTo>
                  <a:lnTo>
                    <a:pt x="153" y="760"/>
                  </a:lnTo>
                  <a:lnTo>
                    <a:pt x="153" y="754"/>
                  </a:lnTo>
                  <a:lnTo>
                    <a:pt x="156" y="749"/>
                  </a:lnTo>
                  <a:lnTo>
                    <a:pt x="161" y="744"/>
                  </a:lnTo>
                  <a:lnTo>
                    <a:pt x="168" y="742"/>
                  </a:lnTo>
                  <a:lnTo>
                    <a:pt x="175" y="740"/>
                  </a:lnTo>
                  <a:lnTo>
                    <a:pt x="182" y="742"/>
                  </a:lnTo>
                  <a:lnTo>
                    <a:pt x="187" y="744"/>
                  </a:lnTo>
                  <a:lnTo>
                    <a:pt x="192" y="748"/>
                  </a:lnTo>
                  <a:lnTo>
                    <a:pt x="195" y="752"/>
                  </a:lnTo>
                  <a:lnTo>
                    <a:pt x="200" y="755"/>
                  </a:lnTo>
                  <a:lnTo>
                    <a:pt x="202" y="756"/>
                  </a:lnTo>
                  <a:lnTo>
                    <a:pt x="205" y="757"/>
                  </a:lnTo>
                  <a:lnTo>
                    <a:pt x="209" y="760"/>
                  </a:lnTo>
                  <a:lnTo>
                    <a:pt x="214" y="760"/>
                  </a:lnTo>
                  <a:lnTo>
                    <a:pt x="225" y="761"/>
                  </a:lnTo>
                  <a:lnTo>
                    <a:pt x="236" y="762"/>
                  </a:lnTo>
                  <a:lnTo>
                    <a:pt x="245" y="762"/>
                  </a:lnTo>
                  <a:lnTo>
                    <a:pt x="253" y="762"/>
                  </a:lnTo>
                  <a:lnTo>
                    <a:pt x="259" y="763"/>
                  </a:lnTo>
                  <a:lnTo>
                    <a:pt x="264" y="765"/>
                  </a:lnTo>
                  <a:lnTo>
                    <a:pt x="269" y="767"/>
                  </a:lnTo>
                  <a:lnTo>
                    <a:pt x="271" y="768"/>
                  </a:lnTo>
                  <a:lnTo>
                    <a:pt x="284" y="777"/>
                  </a:lnTo>
                  <a:lnTo>
                    <a:pt x="299" y="787"/>
                  </a:lnTo>
                  <a:lnTo>
                    <a:pt x="303" y="792"/>
                  </a:lnTo>
                  <a:lnTo>
                    <a:pt x="307" y="796"/>
                  </a:lnTo>
                  <a:lnTo>
                    <a:pt x="309" y="802"/>
                  </a:lnTo>
                  <a:lnTo>
                    <a:pt x="310" y="808"/>
                  </a:lnTo>
                  <a:lnTo>
                    <a:pt x="312" y="815"/>
                  </a:lnTo>
                  <a:lnTo>
                    <a:pt x="312" y="821"/>
                  </a:lnTo>
                  <a:lnTo>
                    <a:pt x="312" y="827"/>
                  </a:lnTo>
                  <a:lnTo>
                    <a:pt x="313" y="832"/>
                  </a:lnTo>
                  <a:lnTo>
                    <a:pt x="315" y="837"/>
                  </a:lnTo>
                  <a:lnTo>
                    <a:pt x="318" y="840"/>
                  </a:lnTo>
                  <a:lnTo>
                    <a:pt x="320" y="842"/>
                  </a:lnTo>
                  <a:lnTo>
                    <a:pt x="323" y="842"/>
                  </a:lnTo>
                  <a:lnTo>
                    <a:pt x="332" y="839"/>
                  </a:lnTo>
                  <a:lnTo>
                    <a:pt x="340" y="836"/>
                  </a:lnTo>
                  <a:lnTo>
                    <a:pt x="354" y="832"/>
                  </a:lnTo>
                  <a:lnTo>
                    <a:pt x="370" y="827"/>
                  </a:lnTo>
                  <a:lnTo>
                    <a:pt x="383" y="825"/>
                  </a:lnTo>
                  <a:lnTo>
                    <a:pt x="395" y="823"/>
                  </a:lnTo>
                  <a:lnTo>
                    <a:pt x="408" y="820"/>
                  </a:lnTo>
                  <a:lnTo>
                    <a:pt x="420" y="820"/>
                  </a:lnTo>
                  <a:lnTo>
                    <a:pt x="425" y="819"/>
                  </a:lnTo>
                  <a:lnTo>
                    <a:pt x="428" y="818"/>
                  </a:lnTo>
                  <a:lnTo>
                    <a:pt x="433" y="814"/>
                  </a:lnTo>
                  <a:lnTo>
                    <a:pt x="436" y="811"/>
                  </a:lnTo>
                  <a:lnTo>
                    <a:pt x="442" y="807"/>
                  </a:lnTo>
                  <a:lnTo>
                    <a:pt x="446" y="806"/>
                  </a:lnTo>
                  <a:lnTo>
                    <a:pt x="452" y="805"/>
                  </a:lnTo>
                  <a:lnTo>
                    <a:pt x="457" y="806"/>
                  </a:lnTo>
                  <a:lnTo>
                    <a:pt x="461" y="808"/>
                  </a:lnTo>
                  <a:lnTo>
                    <a:pt x="466" y="812"/>
                  </a:lnTo>
                  <a:lnTo>
                    <a:pt x="471" y="820"/>
                  </a:lnTo>
                  <a:lnTo>
                    <a:pt x="476" y="828"/>
                  </a:lnTo>
                  <a:lnTo>
                    <a:pt x="479" y="838"/>
                  </a:lnTo>
                  <a:lnTo>
                    <a:pt x="483" y="849"/>
                  </a:lnTo>
                  <a:lnTo>
                    <a:pt x="488" y="864"/>
                  </a:lnTo>
                  <a:lnTo>
                    <a:pt x="492" y="878"/>
                  </a:lnTo>
                  <a:lnTo>
                    <a:pt x="495" y="888"/>
                  </a:lnTo>
                  <a:lnTo>
                    <a:pt x="497" y="895"/>
                  </a:lnTo>
                  <a:lnTo>
                    <a:pt x="501" y="899"/>
                  </a:lnTo>
                  <a:lnTo>
                    <a:pt x="504" y="901"/>
                  </a:lnTo>
                  <a:lnTo>
                    <a:pt x="521" y="907"/>
                  </a:lnTo>
                  <a:lnTo>
                    <a:pt x="537" y="912"/>
                  </a:lnTo>
                  <a:lnTo>
                    <a:pt x="553" y="914"/>
                  </a:lnTo>
                  <a:lnTo>
                    <a:pt x="567" y="915"/>
                  </a:lnTo>
                  <a:lnTo>
                    <a:pt x="581" y="914"/>
                  </a:lnTo>
                  <a:lnTo>
                    <a:pt x="590" y="913"/>
                  </a:lnTo>
                  <a:lnTo>
                    <a:pt x="597" y="910"/>
                  </a:lnTo>
                  <a:lnTo>
                    <a:pt x="603" y="906"/>
                  </a:lnTo>
                  <a:lnTo>
                    <a:pt x="609" y="901"/>
                  </a:lnTo>
                  <a:lnTo>
                    <a:pt x="614" y="897"/>
                  </a:lnTo>
                  <a:lnTo>
                    <a:pt x="623" y="896"/>
                  </a:lnTo>
                  <a:lnTo>
                    <a:pt x="633" y="895"/>
                  </a:lnTo>
                  <a:lnTo>
                    <a:pt x="636" y="891"/>
                  </a:lnTo>
                  <a:lnTo>
                    <a:pt x="640" y="887"/>
                  </a:lnTo>
                  <a:lnTo>
                    <a:pt x="643" y="877"/>
                  </a:lnTo>
                  <a:lnTo>
                    <a:pt x="647" y="870"/>
                  </a:lnTo>
                  <a:lnTo>
                    <a:pt x="652" y="868"/>
                  </a:lnTo>
                  <a:lnTo>
                    <a:pt x="656" y="868"/>
                  </a:lnTo>
                  <a:lnTo>
                    <a:pt x="659" y="868"/>
                  </a:lnTo>
                  <a:lnTo>
                    <a:pt x="662" y="866"/>
                  </a:lnTo>
                  <a:lnTo>
                    <a:pt x="667" y="865"/>
                  </a:lnTo>
                  <a:lnTo>
                    <a:pt x="669" y="864"/>
                  </a:lnTo>
                  <a:lnTo>
                    <a:pt x="675" y="861"/>
                  </a:lnTo>
                  <a:lnTo>
                    <a:pt x="681" y="857"/>
                  </a:lnTo>
                  <a:lnTo>
                    <a:pt x="682" y="853"/>
                  </a:lnTo>
                  <a:lnTo>
                    <a:pt x="685" y="851"/>
                  </a:lnTo>
                  <a:lnTo>
                    <a:pt x="687" y="846"/>
                  </a:lnTo>
                  <a:lnTo>
                    <a:pt x="688" y="842"/>
                  </a:lnTo>
                  <a:lnTo>
                    <a:pt x="690" y="832"/>
                  </a:lnTo>
                  <a:lnTo>
                    <a:pt x="692" y="821"/>
                  </a:lnTo>
                  <a:lnTo>
                    <a:pt x="694" y="817"/>
                  </a:lnTo>
                  <a:lnTo>
                    <a:pt x="697" y="811"/>
                  </a:lnTo>
                  <a:lnTo>
                    <a:pt x="701" y="805"/>
                  </a:lnTo>
                  <a:lnTo>
                    <a:pt x="706" y="800"/>
                  </a:lnTo>
                  <a:lnTo>
                    <a:pt x="715" y="789"/>
                  </a:lnTo>
                  <a:lnTo>
                    <a:pt x="723" y="776"/>
                  </a:lnTo>
                  <a:lnTo>
                    <a:pt x="726" y="770"/>
                  </a:lnTo>
                  <a:lnTo>
                    <a:pt x="730" y="763"/>
                  </a:lnTo>
                  <a:lnTo>
                    <a:pt x="738" y="750"/>
                  </a:lnTo>
                  <a:lnTo>
                    <a:pt x="748" y="737"/>
                  </a:lnTo>
                  <a:lnTo>
                    <a:pt x="756" y="725"/>
                  </a:lnTo>
                  <a:lnTo>
                    <a:pt x="766" y="714"/>
                  </a:lnTo>
                  <a:lnTo>
                    <a:pt x="773" y="705"/>
                  </a:lnTo>
                  <a:lnTo>
                    <a:pt x="780" y="693"/>
                  </a:lnTo>
                  <a:lnTo>
                    <a:pt x="785" y="685"/>
                  </a:lnTo>
                  <a:lnTo>
                    <a:pt x="788" y="678"/>
                  </a:lnTo>
                  <a:lnTo>
                    <a:pt x="788" y="672"/>
                  </a:lnTo>
                  <a:lnTo>
                    <a:pt x="788" y="667"/>
                  </a:lnTo>
                  <a:lnTo>
                    <a:pt x="787" y="661"/>
                  </a:lnTo>
                  <a:lnTo>
                    <a:pt x="785" y="655"/>
                  </a:lnTo>
                  <a:lnTo>
                    <a:pt x="781" y="649"/>
                  </a:lnTo>
                  <a:lnTo>
                    <a:pt x="779" y="645"/>
                  </a:lnTo>
                  <a:lnTo>
                    <a:pt x="778" y="644"/>
                  </a:lnTo>
                  <a:lnTo>
                    <a:pt x="776" y="642"/>
                  </a:lnTo>
                  <a:lnTo>
                    <a:pt x="773" y="635"/>
                  </a:lnTo>
                  <a:lnTo>
                    <a:pt x="772" y="628"/>
                  </a:lnTo>
                  <a:lnTo>
                    <a:pt x="772" y="624"/>
                  </a:lnTo>
                  <a:lnTo>
                    <a:pt x="773" y="620"/>
                  </a:lnTo>
                  <a:lnTo>
                    <a:pt x="774" y="619"/>
                  </a:lnTo>
                  <a:lnTo>
                    <a:pt x="776" y="618"/>
                  </a:lnTo>
                  <a:lnTo>
                    <a:pt x="779" y="617"/>
                  </a:lnTo>
                  <a:lnTo>
                    <a:pt x="781" y="615"/>
                  </a:lnTo>
                  <a:lnTo>
                    <a:pt x="784" y="612"/>
                  </a:lnTo>
                  <a:lnTo>
                    <a:pt x="786" y="609"/>
                  </a:lnTo>
                  <a:lnTo>
                    <a:pt x="787" y="605"/>
                  </a:lnTo>
                  <a:lnTo>
                    <a:pt x="787" y="601"/>
                  </a:lnTo>
                  <a:lnTo>
                    <a:pt x="787" y="599"/>
                  </a:lnTo>
                  <a:lnTo>
                    <a:pt x="787" y="597"/>
                  </a:lnTo>
                  <a:lnTo>
                    <a:pt x="787" y="593"/>
                  </a:lnTo>
                  <a:lnTo>
                    <a:pt x="787" y="590"/>
                  </a:lnTo>
                  <a:lnTo>
                    <a:pt x="786" y="579"/>
                  </a:lnTo>
                  <a:lnTo>
                    <a:pt x="786" y="571"/>
                  </a:lnTo>
                  <a:lnTo>
                    <a:pt x="786" y="567"/>
                  </a:lnTo>
                  <a:lnTo>
                    <a:pt x="787" y="565"/>
                  </a:lnTo>
                  <a:lnTo>
                    <a:pt x="788" y="562"/>
                  </a:lnTo>
                  <a:lnTo>
                    <a:pt x="791" y="561"/>
                  </a:lnTo>
                  <a:lnTo>
                    <a:pt x="793" y="560"/>
                  </a:lnTo>
                  <a:lnTo>
                    <a:pt x="797" y="559"/>
                  </a:lnTo>
                  <a:lnTo>
                    <a:pt x="800" y="560"/>
                  </a:lnTo>
                  <a:lnTo>
                    <a:pt x="805" y="561"/>
                  </a:lnTo>
                  <a:lnTo>
                    <a:pt x="808" y="563"/>
                  </a:lnTo>
                  <a:lnTo>
                    <a:pt x="812" y="567"/>
                  </a:lnTo>
                  <a:lnTo>
                    <a:pt x="820" y="573"/>
                  </a:lnTo>
                  <a:lnTo>
                    <a:pt x="826" y="578"/>
                  </a:lnTo>
                  <a:lnTo>
                    <a:pt x="830" y="579"/>
                  </a:lnTo>
                  <a:lnTo>
                    <a:pt x="832" y="580"/>
                  </a:lnTo>
                  <a:lnTo>
                    <a:pt x="833" y="581"/>
                  </a:lnTo>
                  <a:lnTo>
                    <a:pt x="835" y="581"/>
                  </a:lnTo>
                  <a:lnTo>
                    <a:pt x="838" y="581"/>
                  </a:lnTo>
                  <a:lnTo>
                    <a:pt x="841" y="580"/>
                  </a:lnTo>
                  <a:lnTo>
                    <a:pt x="844" y="578"/>
                  </a:lnTo>
                  <a:lnTo>
                    <a:pt x="848" y="575"/>
                  </a:lnTo>
                  <a:lnTo>
                    <a:pt x="854" y="568"/>
                  </a:lnTo>
                  <a:lnTo>
                    <a:pt x="860" y="562"/>
                  </a:lnTo>
                  <a:lnTo>
                    <a:pt x="862" y="561"/>
                  </a:lnTo>
                  <a:lnTo>
                    <a:pt x="863" y="561"/>
                  </a:lnTo>
                  <a:lnTo>
                    <a:pt x="866" y="561"/>
                  </a:lnTo>
                  <a:lnTo>
                    <a:pt x="868" y="563"/>
                  </a:lnTo>
                  <a:lnTo>
                    <a:pt x="871" y="574"/>
                  </a:lnTo>
                  <a:lnTo>
                    <a:pt x="876" y="588"/>
                  </a:lnTo>
                  <a:lnTo>
                    <a:pt x="880" y="592"/>
                  </a:lnTo>
                  <a:lnTo>
                    <a:pt x="883" y="595"/>
                  </a:lnTo>
                  <a:lnTo>
                    <a:pt x="887" y="598"/>
                  </a:lnTo>
                  <a:lnTo>
                    <a:pt x="892" y="599"/>
                  </a:lnTo>
                  <a:lnTo>
                    <a:pt x="896" y="600"/>
                  </a:lnTo>
                  <a:lnTo>
                    <a:pt x="902" y="601"/>
                  </a:lnTo>
                  <a:lnTo>
                    <a:pt x="907" y="601"/>
                  </a:lnTo>
                  <a:lnTo>
                    <a:pt x="913" y="600"/>
                  </a:lnTo>
                  <a:lnTo>
                    <a:pt x="918" y="599"/>
                  </a:lnTo>
                  <a:lnTo>
                    <a:pt x="923" y="597"/>
                  </a:lnTo>
                  <a:lnTo>
                    <a:pt x="925" y="593"/>
                  </a:lnTo>
                  <a:lnTo>
                    <a:pt x="927" y="588"/>
                  </a:lnTo>
                  <a:lnTo>
                    <a:pt x="929" y="579"/>
                  </a:lnTo>
                  <a:lnTo>
                    <a:pt x="930" y="568"/>
                  </a:lnTo>
                  <a:lnTo>
                    <a:pt x="931" y="562"/>
                  </a:lnTo>
                  <a:lnTo>
                    <a:pt x="932" y="556"/>
                  </a:lnTo>
                  <a:lnTo>
                    <a:pt x="933" y="550"/>
                  </a:lnTo>
                  <a:lnTo>
                    <a:pt x="937" y="544"/>
                  </a:lnTo>
                  <a:lnTo>
                    <a:pt x="940" y="538"/>
                  </a:lnTo>
                  <a:lnTo>
                    <a:pt x="944" y="534"/>
                  </a:lnTo>
                  <a:lnTo>
                    <a:pt x="950" y="529"/>
                  </a:lnTo>
                  <a:lnTo>
                    <a:pt x="956" y="525"/>
                  </a:lnTo>
                  <a:lnTo>
                    <a:pt x="961" y="522"/>
                  </a:lnTo>
                  <a:lnTo>
                    <a:pt x="967" y="518"/>
                  </a:lnTo>
                  <a:lnTo>
                    <a:pt x="970" y="516"/>
                  </a:lnTo>
                  <a:lnTo>
                    <a:pt x="973" y="513"/>
                  </a:lnTo>
                  <a:lnTo>
                    <a:pt x="976" y="509"/>
                  </a:lnTo>
                  <a:lnTo>
                    <a:pt x="980" y="504"/>
                  </a:lnTo>
                  <a:lnTo>
                    <a:pt x="983" y="499"/>
                  </a:lnTo>
                  <a:lnTo>
                    <a:pt x="984" y="493"/>
                  </a:lnTo>
                  <a:lnTo>
                    <a:pt x="982" y="484"/>
                  </a:lnTo>
                  <a:lnTo>
                    <a:pt x="977" y="473"/>
                  </a:lnTo>
                  <a:lnTo>
                    <a:pt x="977" y="472"/>
                  </a:lnTo>
                  <a:lnTo>
                    <a:pt x="977" y="471"/>
                  </a:lnTo>
                  <a:lnTo>
                    <a:pt x="978" y="466"/>
                  </a:lnTo>
                  <a:lnTo>
                    <a:pt x="982" y="461"/>
                  </a:lnTo>
                  <a:lnTo>
                    <a:pt x="986" y="458"/>
                  </a:lnTo>
                  <a:lnTo>
                    <a:pt x="990" y="455"/>
                  </a:lnTo>
                  <a:lnTo>
                    <a:pt x="999" y="448"/>
                  </a:lnTo>
                  <a:lnTo>
                    <a:pt x="1005" y="442"/>
                  </a:lnTo>
                  <a:lnTo>
                    <a:pt x="1006" y="440"/>
                  </a:lnTo>
                  <a:lnTo>
                    <a:pt x="1007" y="437"/>
                  </a:lnTo>
                  <a:lnTo>
                    <a:pt x="1008" y="435"/>
                  </a:lnTo>
                  <a:lnTo>
                    <a:pt x="1008" y="433"/>
                  </a:lnTo>
                  <a:lnTo>
                    <a:pt x="1006" y="428"/>
                  </a:lnTo>
                  <a:lnTo>
                    <a:pt x="1002" y="422"/>
                  </a:lnTo>
                  <a:lnTo>
                    <a:pt x="1000" y="417"/>
                  </a:lnTo>
                  <a:lnTo>
                    <a:pt x="1000" y="412"/>
                  </a:lnTo>
                  <a:lnTo>
                    <a:pt x="1001" y="409"/>
                  </a:lnTo>
                  <a:lnTo>
                    <a:pt x="1003" y="405"/>
                  </a:lnTo>
                  <a:lnTo>
                    <a:pt x="1006" y="403"/>
                  </a:lnTo>
                  <a:lnTo>
                    <a:pt x="1008" y="401"/>
                  </a:lnTo>
                  <a:lnTo>
                    <a:pt x="1017" y="391"/>
                  </a:lnTo>
                  <a:lnTo>
                    <a:pt x="1025" y="383"/>
                  </a:lnTo>
                  <a:lnTo>
                    <a:pt x="1032" y="373"/>
                  </a:lnTo>
                  <a:lnTo>
                    <a:pt x="1039" y="364"/>
                  </a:lnTo>
                  <a:lnTo>
                    <a:pt x="1045" y="353"/>
                  </a:lnTo>
                  <a:lnTo>
                    <a:pt x="1049" y="345"/>
                  </a:lnTo>
                  <a:lnTo>
                    <a:pt x="1052" y="334"/>
                  </a:lnTo>
                  <a:lnTo>
                    <a:pt x="1058" y="321"/>
                  </a:lnTo>
                  <a:lnTo>
                    <a:pt x="1062" y="313"/>
                  </a:lnTo>
                  <a:lnTo>
                    <a:pt x="1066" y="307"/>
                  </a:lnTo>
                  <a:lnTo>
                    <a:pt x="1071" y="302"/>
                  </a:lnTo>
                  <a:lnTo>
                    <a:pt x="1077" y="297"/>
                  </a:lnTo>
                  <a:lnTo>
                    <a:pt x="1082" y="292"/>
                  </a:lnTo>
                  <a:lnTo>
                    <a:pt x="1087" y="288"/>
                  </a:lnTo>
                  <a:lnTo>
                    <a:pt x="1091" y="281"/>
                  </a:lnTo>
                  <a:lnTo>
                    <a:pt x="1095" y="273"/>
                  </a:lnTo>
                  <a:lnTo>
                    <a:pt x="1099" y="266"/>
                  </a:lnTo>
                  <a:lnTo>
                    <a:pt x="1102" y="260"/>
                  </a:lnTo>
                  <a:lnTo>
                    <a:pt x="1104" y="257"/>
                  </a:lnTo>
                  <a:lnTo>
                    <a:pt x="1108" y="253"/>
                  </a:lnTo>
                  <a:lnTo>
                    <a:pt x="1119" y="248"/>
                  </a:lnTo>
                  <a:lnTo>
                    <a:pt x="1134" y="244"/>
                  </a:lnTo>
                  <a:lnTo>
                    <a:pt x="1146" y="240"/>
                  </a:lnTo>
                  <a:lnTo>
                    <a:pt x="1162" y="233"/>
                  </a:lnTo>
                  <a:lnTo>
                    <a:pt x="1166" y="229"/>
                  </a:lnTo>
                  <a:lnTo>
                    <a:pt x="1169" y="226"/>
                  </a:lnTo>
                  <a:lnTo>
                    <a:pt x="1171" y="223"/>
                  </a:lnTo>
                  <a:lnTo>
                    <a:pt x="1172" y="220"/>
                  </a:lnTo>
                  <a:lnTo>
                    <a:pt x="1175" y="215"/>
                  </a:lnTo>
                  <a:lnTo>
                    <a:pt x="1177" y="209"/>
                  </a:lnTo>
                  <a:lnTo>
                    <a:pt x="1178" y="196"/>
                  </a:lnTo>
                  <a:lnTo>
                    <a:pt x="1179" y="184"/>
                  </a:lnTo>
                  <a:lnTo>
                    <a:pt x="1178" y="181"/>
                  </a:lnTo>
                  <a:lnTo>
                    <a:pt x="1176" y="178"/>
                  </a:lnTo>
                  <a:lnTo>
                    <a:pt x="1173" y="178"/>
                  </a:lnTo>
                  <a:lnTo>
                    <a:pt x="1170" y="178"/>
                  </a:lnTo>
                  <a:lnTo>
                    <a:pt x="1164" y="179"/>
                  </a:lnTo>
                  <a:lnTo>
                    <a:pt x="1157" y="181"/>
                  </a:lnTo>
                  <a:lnTo>
                    <a:pt x="1153" y="181"/>
                  </a:lnTo>
                  <a:lnTo>
                    <a:pt x="1150" y="181"/>
                  </a:lnTo>
                  <a:lnTo>
                    <a:pt x="1147" y="181"/>
                  </a:lnTo>
                  <a:lnTo>
                    <a:pt x="1146" y="178"/>
                  </a:lnTo>
                  <a:lnTo>
                    <a:pt x="1145" y="176"/>
                  </a:lnTo>
                  <a:lnTo>
                    <a:pt x="1144" y="174"/>
                  </a:lnTo>
                  <a:lnTo>
                    <a:pt x="1140" y="166"/>
                  </a:lnTo>
                  <a:lnTo>
                    <a:pt x="1135" y="160"/>
                  </a:lnTo>
                  <a:lnTo>
                    <a:pt x="1129" y="155"/>
                  </a:lnTo>
                  <a:lnTo>
                    <a:pt x="1122" y="149"/>
                  </a:lnTo>
                  <a:lnTo>
                    <a:pt x="1113" y="140"/>
                  </a:lnTo>
                  <a:lnTo>
                    <a:pt x="1103" y="133"/>
                  </a:lnTo>
                  <a:lnTo>
                    <a:pt x="1090" y="124"/>
                  </a:lnTo>
                  <a:lnTo>
                    <a:pt x="1081" y="114"/>
                  </a:lnTo>
                  <a:lnTo>
                    <a:pt x="1077" y="109"/>
                  </a:lnTo>
                  <a:lnTo>
                    <a:pt x="1075" y="105"/>
                  </a:lnTo>
                  <a:lnTo>
                    <a:pt x="1072" y="100"/>
                  </a:lnTo>
                  <a:lnTo>
                    <a:pt x="1071" y="94"/>
                  </a:lnTo>
                  <a:lnTo>
                    <a:pt x="1071" y="89"/>
                  </a:lnTo>
                  <a:lnTo>
                    <a:pt x="1072" y="83"/>
                  </a:lnTo>
                  <a:lnTo>
                    <a:pt x="1075" y="77"/>
                  </a:lnTo>
                  <a:lnTo>
                    <a:pt x="1078" y="71"/>
                  </a:lnTo>
                  <a:lnTo>
                    <a:pt x="1082" y="65"/>
                  </a:lnTo>
                  <a:lnTo>
                    <a:pt x="1085" y="61"/>
                  </a:lnTo>
                  <a:lnTo>
                    <a:pt x="1090" y="57"/>
                  </a:lnTo>
                  <a:lnTo>
                    <a:pt x="1095" y="53"/>
                  </a:lnTo>
                  <a:lnTo>
                    <a:pt x="1103" y="52"/>
                  </a:lnTo>
                  <a:lnTo>
                    <a:pt x="1114" y="52"/>
                  </a:lnTo>
                  <a:lnTo>
                    <a:pt x="1120" y="51"/>
                  </a:lnTo>
                  <a:lnTo>
                    <a:pt x="1125" y="50"/>
                  </a:lnTo>
                  <a:lnTo>
                    <a:pt x="1131" y="48"/>
                  </a:lnTo>
                  <a:lnTo>
                    <a:pt x="1135" y="44"/>
                  </a:lnTo>
                  <a:lnTo>
                    <a:pt x="1144" y="36"/>
                  </a:lnTo>
                  <a:lnTo>
                    <a:pt x="1151" y="26"/>
                  </a:lnTo>
                  <a:lnTo>
                    <a:pt x="1152" y="25"/>
                  </a:lnTo>
                  <a:lnTo>
                    <a:pt x="1152" y="23"/>
                  </a:lnTo>
                  <a:lnTo>
                    <a:pt x="1153" y="12"/>
                  </a:lnTo>
                  <a:lnTo>
                    <a:pt x="1154" y="2"/>
                  </a:lnTo>
                  <a:lnTo>
                    <a:pt x="1154" y="1"/>
                  </a:lnTo>
                  <a:lnTo>
                    <a:pt x="1157" y="0"/>
                  </a:lnTo>
                  <a:lnTo>
                    <a:pt x="1165" y="1"/>
                  </a:lnTo>
                  <a:lnTo>
                    <a:pt x="1179" y="4"/>
                  </a:lnTo>
                  <a:lnTo>
                    <a:pt x="1196" y="8"/>
                  </a:lnTo>
                  <a:lnTo>
                    <a:pt x="1211" y="15"/>
                  </a:lnTo>
                  <a:lnTo>
                    <a:pt x="1220" y="20"/>
                  </a:lnTo>
                  <a:lnTo>
                    <a:pt x="1230" y="26"/>
                  </a:lnTo>
                  <a:lnTo>
                    <a:pt x="1244" y="34"/>
                  </a:lnTo>
                  <a:lnTo>
                    <a:pt x="1257" y="42"/>
                  </a:lnTo>
                  <a:lnTo>
                    <a:pt x="1270" y="51"/>
                  </a:lnTo>
                  <a:lnTo>
                    <a:pt x="1280" y="59"/>
                  </a:lnTo>
                  <a:lnTo>
                    <a:pt x="1290" y="68"/>
                  </a:lnTo>
                  <a:lnTo>
                    <a:pt x="1298" y="74"/>
                  </a:lnTo>
                  <a:lnTo>
                    <a:pt x="1309" y="78"/>
                  </a:lnTo>
                  <a:lnTo>
                    <a:pt x="1322" y="83"/>
                  </a:lnTo>
                  <a:lnTo>
                    <a:pt x="1335" y="88"/>
                  </a:lnTo>
                  <a:lnTo>
                    <a:pt x="1346" y="93"/>
                  </a:lnTo>
                  <a:lnTo>
                    <a:pt x="1358" y="100"/>
                  </a:lnTo>
                  <a:lnTo>
                    <a:pt x="1373" y="113"/>
                  </a:lnTo>
                  <a:lnTo>
                    <a:pt x="1390" y="128"/>
                  </a:lnTo>
                  <a:lnTo>
                    <a:pt x="1404" y="143"/>
                  </a:lnTo>
                  <a:lnTo>
                    <a:pt x="1416" y="156"/>
                  </a:lnTo>
                  <a:lnTo>
                    <a:pt x="1425" y="168"/>
                  </a:lnTo>
                  <a:lnTo>
                    <a:pt x="1434" y="179"/>
                  </a:lnTo>
                  <a:lnTo>
                    <a:pt x="1441" y="193"/>
                  </a:lnTo>
                  <a:lnTo>
                    <a:pt x="1443" y="197"/>
                  </a:lnTo>
                  <a:lnTo>
                    <a:pt x="1447" y="202"/>
                  </a:lnTo>
                  <a:lnTo>
                    <a:pt x="1449" y="207"/>
                  </a:lnTo>
                  <a:lnTo>
                    <a:pt x="1453" y="209"/>
                  </a:lnTo>
                  <a:lnTo>
                    <a:pt x="1458" y="212"/>
                  </a:lnTo>
                  <a:lnTo>
                    <a:pt x="1465" y="213"/>
                  </a:lnTo>
                  <a:lnTo>
                    <a:pt x="1472" y="214"/>
                  </a:lnTo>
                  <a:lnTo>
                    <a:pt x="1481" y="215"/>
                  </a:lnTo>
                  <a:lnTo>
                    <a:pt x="1493" y="214"/>
                  </a:lnTo>
                  <a:lnTo>
                    <a:pt x="1506" y="214"/>
                  </a:lnTo>
                  <a:lnTo>
                    <a:pt x="1518" y="212"/>
                  </a:lnTo>
                  <a:lnTo>
                    <a:pt x="1529" y="209"/>
                  </a:lnTo>
                  <a:lnTo>
                    <a:pt x="1540" y="207"/>
                  </a:lnTo>
                  <a:lnTo>
                    <a:pt x="1548" y="204"/>
                  </a:lnTo>
                  <a:lnTo>
                    <a:pt x="1555" y="203"/>
                  </a:lnTo>
                  <a:lnTo>
                    <a:pt x="1566" y="204"/>
                  </a:lnTo>
                  <a:lnTo>
                    <a:pt x="1578" y="207"/>
                  </a:lnTo>
                  <a:lnTo>
                    <a:pt x="1588" y="210"/>
                  </a:lnTo>
                  <a:lnTo>
                    <a:pt x="1593" y="212"/>
                  </a:lnTo>
                  <a:lnTo>
                    <a:pt x="1598" y="214"/>
                  </a:lnTo>
                  <a:lnTo>
                    <a:pt x="1601" y="216"/>
                  </a:lnTo>
                  <a:lnTo>
                    <a:pt x="1604" y="219"/>
                  </a:lnTo>
                  <a:lnTo>
                    <a:pt x="1605" y="223"/>
                  </a:lnTo>
                  <a:lnTo>
                    <a:pt x="1607" y="232"/>
                  </a:lnTo>
                  <a:lnTo>
                    <a:pt x="1607" y="240"/>
                  </a:lnTo>
                  <a:lnTo>
                    <a:pt x="1609" y="251"/>
                  </a:lnTo>
                  <a:lnTo>
                    <a:pt x="1609" y="260"/>
                  </a:lnTo>
                  <a:lnTo>
                    <a:pt x="1610" y="270"/>
                  </a:lnTo>
                  <a:lnTo>
                    <a:pt x="1611" y="277"/>
                  </a:lnTo>
                  <a:lnTo>
                    <a:pt x="1613" y="282"/>
                  </a:lnTo>
                  <a:lnTo>
                    <a:pt x="1617" y="284"/>
                  </a:lnTo>
                  <a:lnTo>
                    <a:pt x="1620" y="285"/>
                  </a:lnTo>
                  <a:lnTo>
                    <a:pt x="1626" y="288"/>
                  </a:lnTo>
                  <a:lnTo>
                    <a:pt x="1632" y="289"/>
                  </a:lnTo>
                  <a:lnTo>
                    <a:pt x="1643" y="290"/>
                  </a:lnTo>
                  <a:lnTo>
                    <a:pt x="1651" y="290"/>
                  </a:lnTo>
                  <a:lnTo>
                    <a:pt x="1657" y="290"/>
                  </a:lnTo>
                  <a:lnTo>
                    <a:pt x="1664" y="291"/>
                  </a:lnTo>
                  <a:lnTo>
                    <a:pt x="1673" y="292"/>
                  </a:lnTo>
                  <a:lnTo>
                    <a:pt x="1680" y="296"/>
                  </a:lnTo>
                  <a:lnTo>
                    <a:pt x="1696" y="310"/>
                  </a:lnTo>
                  <a:lnTo>
                    <a:pt x="1714" y="328"/>
                  </a:lnTo>
                  <a:lnTo>
                    <a:pt x="1717" y="330"/>
                  </a:lnTo>
                  <a:lnTo>
                    <a:pt x="1720" y="333"/>
                  </a:lnTo>
                  <a:lnTo>
                    <a:pt x="1723" y="334"/>
                  </a:lnTo>
                  <a:lnTo>
                    <a:pt x="1726" y="334"/>
                  </a:lnTo>
                  <a:lnTo>
                    <a:pt x="1735" y="334"/>
                  </a:lnTo>
                  <a:lnTo>
                    <a:pt x="1744" y="333"/>
                  </a:lnTo>
                  <a:lnTo>
                    <a:pt x="1749" y="333"/>
                  </a:lnTo>
                  <a:lnTo>
                    <a:pt x="1754" y="335"/>
                  </a:lnTo>
                  <a:lnTo>
                    <a:pt x="1758" y="339"/>
                  </a:lnTo>
                  <a:lnTo>
                    <a:pt x="1762" y="344"/>
                  </a:lnTo>
                  <a:lnTo>
                    <a:pt x="1765" y="349"/>
                  </a:lnTo>
                  <a:lnTo>
                    <a:pt x="1768" y="357"/>
                  </a:lnTo>
                  <a:lnTo>
                    <a:pt x="1770" y="364"/>
                  </a:lnTo>
                  <a:lnTo>
                    <a:pt x="1773" y="372"/>
                  </a:lnTo>
                  <a:lnTo>
                    <a:pt x="1775" y="395"/>
                  </a:lnTo>
                  <a:lnTo>
                    <a:pt x="1775" y="420"/>
                  </a:lnTo>
                  <a:lnTo>
                    <a:pt x="1774" y="431"/>
                  </a:lnTo>
                  <a:lnTo>
                    <a:pt x="1773" y="442"/>
                  </a:lnTo>
                  <a:lnTo>
                    <a:pt x="1770" y="452"/>
                  </a:lnTo>
                  <a:lnTo>
                    <a:pt x="1767" y="460"/>
                  </a:lnTo>
                  <a:lnTo>
                    <a:pt x="1763" y="466"/>
                  </a:lnTo>
                  <a:lnTo>
                    <a:pt x="1761" y="472"/>
                  </a:lnTo>
                  <a:lnTo>
                    <a:pt x="1761" y="478"/>
                  </a:lnTo>
                  <a:lnTo>
                    <a:pt x="1761" y="484"/>
                  </a:lnTo>
                  <a:lnTo>
                    <a:pt x="1762" y="496"/>
                  </a:lnTo>
                  <a:lnTo>
                    <a:pt x="1765" y="505"/>
                  </a:lnTo>
                  <a:lnTo>
                    <a:pt x="1768" y="515"/>
                  </a:lnTo>
                  <a:lnTo>
                    <a:pt x="1769" y="527"/>
                  </a:lnTo>
                  <a:lnTo>
                    <a:pt x="1769" y="538"/>
                  </a:lnTo>
                  <a:lnTo>
                    <a:pt x="1765" y="550"/>
                  </a:lnTo>
                  <a:lnTo>
                    <a:pt x="1761" y="562"/>
                  </a:lnTo>
                  <a:lnTo>
                    <a:pt x="1754" y="574"/>
                  </a:lnTo>
                  <a:lnTo>
                    <a:pt x="1750" y="580"/>
                  </a:lnTo>
                  <a:lnTo>
                    <a:pt x="1745" y="585"/>
                  </a:lnTo>
                  <a:lnTo>
                    <a:pt x="1740" y="590"/>
                  </a:lnTo>
                  <a:lnTo>
                    <a:pt x="1735" y="593"/>
                  </a:lnTo>
                  <a:lnTo>
                    <a:pt x="1730" y="595"/>
                  </a:lnTo>
                  <a:lnTo>
                    <a:pt x="1726" y="598"/>
                  </a:lnTo>
                  <a:lnTo>
                    <a:pt x="1721" y="598"/>
                  </a:lnTo>
                  <a:lnTo>
                    <a:pt x="1718" y="598"/>
                  </a:lnTo>
                  <a:lnTo>
                    <a:pt x="1714" y="597"/>
                  </a:lnTo>
                  <a:lnTo>
                    <a:pt x="1711" y="594"/>
                  </a:lnTo>
                  <a:lnTo>
                    <a:pt x="1707" y="591"/>
                  </a:lnTo>
                  <a:lnTo>
                    <a:pt x="1702" y="586"/>
                  </a:lnTo>
                  <a:lnTo>
                    <a:pt x="1696" y="582"/>
                  </a:lnTo>
                  <a:lnTo>
                    <a:pt x="1689" y="579"/>
                  </a:lnTo>
                  <a:lnTo>
                    <a:pt x="1681" y="576"/>
                  </a:lnTo>
                  <a:lnTo>
                    <a:pt x="1673" y="576"/>
                  </a:lnTo>
                  <a:lnTo>
                    <a:pt x="1662" y="576"/>
                  </a:lnTo>
                  <a:lnTo>
                    <a:pt x="1652" y="578"/>
                  </a:lnTo>
                  <a:lnTo>
                    <a:pt x="1642" y="580"/>
                  </a:lnTo>
                  <a:lnTo>
                    <a:pt x="1631" y="585"/>
                  </a:lnTo>
                  <a:lnTo>
                    <a:pt x="1622" y="590"/>
                  </a:lnTo>
                  <a:lnTo>
                    <a:pt x="1613" y="595"/>
                  </a:lnTo>
                  <a:lnTo>
                    <a:pt x="1605" y="603"/>
                  </a:lnTo>
                  <a:lnTo>
                    <a:pt x="1598" y="610"/>
                  </a:lnTo>
                  <a:lnTo>
                    <a:pt x="1586" y="624"/>
                  </a:lnTo>
                  <a:lnTo>
                    <a:pt x="1579" y="636"/>
                  </a:lnTo>
                  <a:lnTo>
                    <a:pt x="1573" y="645"/>
                  </a:lnTo>
                  <a:lnTo>
                    <a:pt x="1566" y="654"/>
                  </a:lnTo>
                  <a:lnTo>
                    <a:pt x="1562" y="656"/>
                  </a:lnTo>
                  <a:lnTo>
                    <a:pt x="1559" y="660"/>
                  </a:lnTo>
                  <a:lnTo>
                    <a:pt x="1555" y="661"/>
                  </a:lnTo>
                  <a:lnTo>
                    <a:pt x="1551" y="662"/>
                  </a:lnTo>
                  <a:lnTo>
                    <a:pt x="1544" y="663"/>
                  </a:lnTo>
                  <a:lnTo>
                    <a:pt x="1537" y="667"/>
                  </a:lnTo>
                  <a:lnTo>
                    <a:pt x="1529" y="672"/>
                  </a:lnTo>
                  <a:lnTo>
                    <a:pt x="1519" y="679"/>
                  </a:lnTo>
                  <a:lnTo>
                    <a:pt x="1509" y="691"/>
                  </a:lnTo>
                  <a:lnTo>
                    <a:pt x="1499" y="702"/>
                  </a:lnTo>
                  <a:lnTo>
                    <a:pt x="1491" y="716"/>
                  </a:lnTo>
                  <a:lnTo>
                    <a:pt x="1487" y="727"/>
                  </a:lnTo>
                  <a:lnTo>
                    <a:pt x="1485" y="732"/>
                  </a:lnTo>
                  <a:lnTo>
                    <a:pt x="1484" y="736"/>
                  </a:lnTo>
                  <a:lnTo>
                    <a:pt x="1481" y="738"/>
                  </a:lnTo>
                  <a:lnTo>
                    <a:pt x="1479" y="740"/>
                  </a:lnTo>
                  <a:lnTo>
                    <a:pt x="1478" y="740"/>
                  </a:lnTo>
                  <a:lnTo>
                    <a:pt x="1475" y="740"/>
                  </a:lnTo>
                  <a:lnTo>
                    <a:pt x="1473" y="739"/>
                  </a:lnTo>
                  <a:lnTo>
                    <a:pt x="1472" y="737"/>
                  </a:lnTo>
                  <a:lnTo>
                    <a:pt x="1469" y="732"/>
                  </a:lnTo>
                  <a:lnTo>
                    <a:pt x="1467" y="724"/>
                  </a:lnTo>
                  <a:lnTo>
                    <a:pt x="1465" y="716"/>
                  </a:lnTo>
                  <a:lnTo>
                    <a:pt x="1465" y="706"/>
                  </a:lnTo>
                  <a:lnTo>
                    <a:pt x="1463" y="698"/>
                  </a:lnTo>
                  <a:lnTo>
                    <a:pt x="1461" y="692"/>
                  </a:lnTo>
                  <a:lnTo>
                    <a:pt x="1460" y="689"/>
                  </a:lnTo>
                  <a:lnTo>
                    <a:pt x="1458" y="688"/>
                  </a:lnTo>
                  <a:lnTo>
                    <a:pt x="1455" y="687"/>
                  </a:lnTo>
                  <a:lnTo>
                    <a:pt x="1453" y="687"/>
                  </a:lnTo>
                  <a:lnTo>
                    <a:pt x="1447" y="688"/>
                  </a:lnTo>
                  <a:lnTo>
                    <a:pt x="1441" y="691"/>
                  </a:lnTo>
                  <a:lnTo>
                    <a:pt x="1435" y="697"/>
                  </a:lnTo>
                  <a:lnTo>
                    <a:pt x="1428" y="704"/>
                  </a:lnTo>
                  <a:lnTo>
                    <a:pt x="1419" y="711"/>
                  </a:lnTo>
                  <a:lnTo>
                    <a:pt x="1412" y="717"/>
                  </a:lnTo>
                  <a:lnTo>
                    <a:pt x="1408" y="719"/>
                  </a:lnTo>
                  <a:lnTo>
                    <a:pt x="1404" y="720"/>
                  </a:lnTo>
                  <a:lnTo>
                    <a:pt x="1400" y="720"/>
                  </a:lnTo>
                  <a:lnTo>
                    <a:pt x="1396" y="719"/>
                  </a:lnTo>
                  <a:lnTo>
                    <a:pt x="1392" y="718"/>
                  </a:lnTo>
                  <a:lnTo>
                    <a:pt x="1389" y="716"/>
                  </a:lnTo>
                  <a:lnTo>
                    <a:pt x="1386" y="713"/>
                  </a:lnTo>
                  <a:lnTo>
                    <a:pt x="1384" y="710"/>
                  </a:lnTo>
                  <a:lnTo>
                    <a:pt x="1379" y="701"/>
                  </a:lnTo>
                  <a:lnTo>
                    <a:pt x="1373" y="688"/>
                  </a:lnTo>
                  <a:lnTo>
                    <a:pt x="1371" y="682"/>
                  </a:lnTo>
                  <a:lnTo>
                    <a:pt x="1366" y="678"/>
                  </a:lnTo>
                  <a:lnTo>
                    <a:pt x="1361" y="674"/>
                  </a:lnTo>
                  <a:lnTo>
                    <a:pt x="1356" y="672"/>
                  </a:lnTo>
                  <a:lnTo>
                    <a:pt x="1352" y="670"/>
                  </a:lnTo>
                  <a:lnTo>
                    <a:pt x="1347" y="670"/>
                  </a:lnTo>
                  <a:lnTo>
                    <a:pt x="1342" y="670"/>
                  </a:lnTo>
                  <a:lnTo>
                    <a:pt x="1337" y="672"/>
                  </a:lnTo>
                  <a:lnTo>
                    <a:pt x="1333" y="675"/>
                  </a:lnTo>
                  <a:lnTo>
                    <a:pt x="1328" y="679"/>
                  </a:lnTo>
                  <a:lnTo>
                    <a:pt x="1322" y="685"/>
                  </a:lnTo>
                  <a:lnTo>
                    <a:pt x="1317" y="691"/>
                  </a:lnTo>
                  <a:lnTo>
                    <a:pt x="1305" y="706"/>
                  </a:lnTo>
                  <a:lnTo>
                    <a:pt x="1295" y="720"/>
                  </a:lnTo>
                  <a:lnTo>
                    <a:pt x="1289" y="727"/>
                  </a:lnTo>
                  <a:lnTo>
                    <a:pt x="1283" y="732"/>
                  </a:lnTo>
                  <a:lnTo>
                    <a:pt x="1278" y="737"/>
                  </a:lnTo>
                  <a:lnTo>
                    <a:pt x="1273" y="739"/>
                  </a:lnTo>
                  <a:lnTo>
                    <a:pt x="1269" y="742"/>
                  </a:lnTo>
                  <a:lnTo>
                    <a:pt x="1264" y="742"/>
                  </a:lnTo>
                  <a:lnTo>
                    <a:pt x="1259" y="742"/>
                  </a:lnTo>
                  <a:lnTo>
                    <a:pt x="1255" y="742"/>
                  </a:lnTo>
                  <a:lnTo>
                    <a:pt x="1252" y="740"/>
                  </a:lnTo>
                  <a:lnTo>
                    <a:pt x="1247" y="738"/>
                  </a:lnTo>
                  <a:lnTo>
                    <a:pt x="1244" y="735"/>
                  </a:lnTo>
                  <a:lnTo>
                    <a:pt x="1240" y="731"/>
                  </a:lnTo>
                  <a:lnTo>
                    <a:pt x="1233" y="724"/>
                  </a:lnTo>
                  <a:lnTo>
                    <a:pt x="1228" y="716"/>
                  </a:lnTo>
                  <a:lnTo>
                    <a:pt x="1223" y="708"/>
                  </a:lnTo>
                  <a:lnTo>
                    <a:pt x="1219" y="702"/>
                  </a:lnTo>
                  <a:lnTo>
                    <a:pt x="1216" y="700"/>
                  </a:lnTo>
                  <a:lnTo>
                    <a:pt x="1214" y="699"/>
                  </a:lnTo>
                  <a:lnTo>
                    <a:pt x="1213" y="699"/>
                  </a:lnTo>
                  <a:lnTo>
                    <a:pt x="1210" y="701"/>
                  </a:lnTo>
                  <a:lnTo>
                    <a:pt x="1207" y="708"/>
                  </a:lnTo>
                  <a:lnTo>
                    <a:pt x="1204" y="718"/>
                  </a:lnTo>
                  <a:lnTo>
                    <a:pt x="1202" y="727"/>
                  </a:lnTo>
                  <a:lnTo>
                    <a:pt x="1197" y="738"/>
                  </a:lnTo>
                  <a:lnTo>
                    <a:pt x="1195" y="743"/>
                  </a:lnTo>
                  <a:lnTo>
                    <a:pt x="1192" y="745"/>
                  </a:lnTo>
                  <a:lnTo>
                    <a:pt x="1189" y="746"/>
                  </a:lnTo>
                  <a:lnTo>
                    <a:pt x="1184" y="748"/>
                  </a:lnTo>
                  <a:lnTo>
                    <a:pt x="1175" y="746"/>
                  </a:lnTo>
                  <a:lnTo>
                    <a:pt x="1162" y="743"/>
                  </a:lnTo>
                  <a:lnTo>
                    <a:pt x="1154" y="743"/>
                  </a:lnTo>
                  <a:lnTo>
                    <a:pt x="1148" y="744"/>
                  </a:lnTo>
                  <a:lnTo>
                    <a:pt x="1143" y="746"/>
                  </a:lnTo>
                  <a:lnTo>
                    <a:pt x="1138" y="751"/>
                  </a:lnTo>
                  <a:lnTo>
                    <a:pt x="1128" y="761"/>
                  </a:lnTo>
                  <a:lnTo>
                    <a:pt x="1122" y="771"/>
                  </a:lnTo>
                  <a:lnTo>
                    <a:pt x="1118" y="780"/>
                  </a:lnTo>
                  <a:lnTo>
                    <a:pt x="1116" y="786"/>
                  </a:lnTo>
                  <a:lnTo>
                    <a:pt x="1116" y="789"/>
                  </a:lnTo>
                  <a:lnTo>
                    <a:pt x="1118" y="792"/>
                  </a:lnTo>
                  <a:lnTo>
                    <a:pt x="1120" y="794"/>
                  </a:lnTo>
                  <a:lnTo>
                    <a:pt x="1123" y="798"/>
                  </a:lnTo>
                  <a:lnTo>
                    <a:pt x="1132" y="803"/>
                  </a:lnTo>
                  <a:lnTo>
                    <a:pt x="1143" y="811"/>
                  </a:lnTo>
                  <a:lnTo>
                    <a:pt x="1153" y="819"/>
                  </a:lnTo>
                  <a:lnTo>
                    <a:pt x="1163" y="828"/>
                  </a:lnTo>
                  <a:lnTo>
                    <a:pt x="1167" y="833"/>
                  </a:lnTo>
                  <a:lnTo>
                    <a:pt x="1170" y="839"/>
                  </a:lnTo>
                  <a:lnTo>
                    <a:pt x="1172" y="844"/>
                  </a:lnTo>
                  <a:lnTo>
                    <a:pt x="1175" y="849"/>
                  </a:lnTo>
                  <a:lnTo>
                    <a:pt x="1176" y="861"/>
                  </a:lnTo>
                  <a:lnTo>
                    <a:pt x="1177" y="878"/>
                  </a:lnTo>
                  <a:lnTo>
                    <a:pt x="1177" y="888"/>
                  </a:lnTo>
                  <a:lnTo>
                    <a:pt x="1176" y="894"/>
                  </a:lnTo>
                  <a:lnTo>
                    <a:pt x="1175" y="900"/>
                  </a:lnTo>
                  <a:lnTo>
                    <a:pt x="1173" y="903"/>
                  </a:lnTo>
                  <a:lnTo>
                    <a:pt x="1170" y="909"/>
                  </a:lnTo>
                  <a:lnTo>
                    <a:pt x="1165" y="918"/>
                  </a:lnTo>
                  <a:lnTo>
                    <a:pt x="1163" y="921"/>
                  </a:lnTo>
                  <a:lnTo>
                    <a:pt x="1163" y="925"/>
                  </a:lnTo>
                  <a:lnTo>
                    <a:pt x="1164" y="927"/>
                  </a:lnTo>
                  <a:lnTo>
                    <a:pt x="1165" y="929"/>
                  </a:lnTo>
                  <a:lnTo>
                    <a:pt x="1169" y="937"/>
                  </a:lnTo>
                  <a:lnTo>
                    <a:pt x="1172" y="947"/>
                  </a:lnTo>
                  <a:lnTo>
                    <a:pt x="1173" y="954"/>
                  </a:lnTo>
                  <a:lnTo>
                    <a:pt x="1173" y="962"/>
                  </a:lnTo>
                  <a:lnTo>
                    <a:pt x="1172" y="970"/>
                  </a:lnTo>
                  <a:lnTo>
                    <a:pt x="1171" y="977"/>
                  </a:lnTo>
                  <a:lnTo>
                    <a:pt x="1169" y="984"/>
                  </a:lnTo>
                  <a:lnTo>
                    <a:pt x="1166" y="991"/>
                  </a:lnTo>
                  <a:lnTo>
                    <a:pt x="1163" y="997"/>
                  </a:lnTo>
                  <a:lnTo>
                    <a:pt x="1158" y="1001"/>
                  </a:lnTo>
                  <a:lnTo>
                    <a:pt x="1153" y="1004"/>
                  </a:lnTo>
                  <a:lnTo>
                    <a:pt x="1147" y="1008"/>
                  </a:lnTo>
                  <a:lnTo>
                    <a:pt x="1140" y="1010"/>
                  </a:lnTo>
                  <a:lnTo>
                    <a:pt x="1134" y="1013"/>
                  </a:lnTo>
                  <a:lnTo>
                    <a:pt x="1122" y="1015"/>
                  </a:lnTo>
                  <a:lnTo>
                    <a:pt x="1113" y="1019"/>
                  </a:lnTo>
                  <a:lnTo>
                    <a:pt x="1112" y="1021"/>
                  </a:lnTo>
                  <a:lnTo>
                    <a:pt x="1109" y="1022"/>
                  </a:lnTo>
                  <a:lnTo>
                    <a:pt x="1109" y="1025"/>
                  </a:lnTo>
                  <a:lnTo>
                    <a:pt x="1109" y="1027"/>
                  </a:lnTo>
                  <a:lnTo>
                    <a:pt x="1110" y="1032"/>
                  </a:lnTo>
                  <a:lnTo>
                    <a:pt x="1115" y="1035"/>
                  </a:lnTo>
                  <a:lnTo>
                    <a:pt x="1120" y="1040"/>
                  </a:lnTo>
                  <a:lnTo>
                    <a:pt x="1126" y="1045"/>
                  </a:lnTo>
                  <a:lnTo>
                    <a:pt x="1129" y="1052"/>
                  </a:lnTo>
                  <a:lnTo>
                    <a:pt x="1134" y="1061"/>
                  </a:lnTo>
                  <a:lnTo>
                    <a:pt x="1138" y="1071"/>
                  </a:lnTo>
                  <a:lnTo>
                    <a:pt x="1141" y="1079"/>
                  </a:lnTo>
                  <a:lnTo>
                    <a:pt x="1144" y="1082"/>
                  </a:lnTo>
                  <a:lnTo>
                    <a:pt x="1146" y="1084"/>
                  </a:lnTo>
                  <a:lnTo>
                    <a:pt x="1148" y="1085"/>
                  </a:lnTo>
                  <a:lnTo>
                    <a:pt x="1151" y="1086"/>
                  </a:lnTo>
                  <a:lnTo>
                    <a:pt x="1154" y="1085"/>
                  </a:lnTo>
                  <a:lnTo>
                    <a:pt x="1159" y="1084"/>
                  </a:lnTo>
                  <a:lnTo>
                    <a:pt x="1163" y="1080"/>
                  </a:lnTo>
                  <a:lnTo>
                    <a:pt x="1167" y="1073"/>
                  </a:lnTo>
                  <a:lnTo>
                    <a:pt x="1171" y="1063"/>
                  </a:lnTo>
                  <a:lnTo>
                    <a:pt x="1176" y="1051"/>
                  </a:lnTo>
                  <a:lnTo>
                    <a:pt x="1182" y="1040"/>
                  </a:lnTo>
                  <a:lnTo>
                    <a:pt x="1187" y="1032"/>
                  </a:lnTo>
                  <a:lnTo>
                    <a:pt x="1194" y="1027"/>
                  </a:lnTo>
                  <a:lnTo>
                    <a:pt x="1202" y="1025"/>
                  </a:lnTo>
                  <a:lnTo>
                    <a:pt x="1206" y="1023"/>
                  </a:lnTo>
                  <a:lnTo>
                    <a:pt x="1208" y="1023"/>
                  </a:lnTo>
                  <a:lnTo>
                    <a:pt x="1211" y="1025"/>
                  </a:lnTo>
                  <a:lnTo>
                    <a:pt x="1213" y="1026"/>
                  </a:lnTo>
                  <a:lnTo>
                    <a:pt x="1215" y="1032"/>
                  </a:lnTo>
                  <a:lnTo>
                    <a:pt x="1215" y="1041"/>
                  </a:lnTo>
                  <a:lnTo>
                    <a:pt x="1215" y="1054"/>
                  </a:lnTo>
                  <a:lnTo>
                    <a:pt x="1215" y="1069"/>
                  </a:lnTo>
                  <a:lnTo>
                    <a:pt x="1216" y="1077"/>
                  </a:lnTo>
                  <a:lnTo>
                    <a:pt x="1219" y="1083"/>
                  </a:lnTo>
                  <a:lnTo>
                    <a:pt x="1222" y="1088"/>
                  </a:lnTo>
                  <a:lnTo>
                    <a:pt x="1227" y="1092"/>
                  </a:lnTo>
                  <a:lnTo>
                    <a:pt x="1236" y="1099"/>
                  </a:lnTo>
                  <a:lnTo>
                    <a:pt x="1247" y="1103"/>
                  </a:lnTo>
                  <a:lnTo>
                    <a:pt x="1257" y="1105"/>
                  </a:lnTo>
                  <a:lnTo>
                    <a:pt x="1266" y="1109"/>
                  </a:lnTo>
                  <a:lnTo>
                    <a:pt x="1271" y="1110"/>
                  </a:lnTo>
                  <a:lnTo>
                    <a:pt x="1274" y="1113"/>
                  </a:lnTo>
                  <a:lnTo>
                    <a:pt x="1278" y="1115"/>
                  </a:lnTo>
                  <a:lnTo>
                    <a:pt x="1282" y="1118"/>
                  </a:lnTo>
                  <a:lnTo>
                    <a:pt x="1288" y="1129"/>
                  </a:lnTo>
                  <a:lnTo>
                    <a:pt x="1295" y="1145"/>
                  </a:lnTo>
                  <a:lnTo>
                    <a:pt x="1297" y="1153"/>
                  </a:lnTo>
                  <a:lnTo>
                    <a:pt x="1298" y="1161"/>
                  </a:lnTo>
                  <a:lnTo>
                    <a:pt x="1298" y="1168"/>
                  </a:lnTo>
                  <a:lnTo>
                    <a:pt x="1297" y="1174"/>
                  </a:lnTo>
                  <a:lnTo>
                    <a:pt x="1295" y="1179"/>
                  </a:lnTo>
                  <a:lnTo>
                    <a:pt x="1293" y="1184"/>
                  </a:lnTo>
                  <a:lnTo>
                    <a:pt x="1293" y="1187"/>
                  </a:lnTo>
                  <a:lnTo>
                    <a:pt x="1295" y="1192"/>
                  </a:lnTo>
                  <a:lnTo>
                    <a:pt x="1298" y="1199"/>
                  </a:lnTo>
                  <a:lnTo>
                    <a:pt x="1304" y="1206"/>
                  </a:lnTo>
                  <a:lnTo>
                    <a:pt x="1307" y="1210"/>
                  </a:lnTo>
                  <a:lnTo>
                    <a:pt x="1308" y="1214"/>
                  </a:lnTo>
                  <a:lnTo>
                    <a:pt x="1309" y="1217"/>
                  </a:lnTo>
                  <a:lnTo>
                    <a:pt x="1310" y="1221"/>
                  </a:lnTo>
                  <a:lnTo>
                    <a:pt x="1309" y="1230"/>
                  </a:lnTo>
                  <a:lnTo>
                    <a:pt x="1308" y="1241"/>
                  </a:lnTo>
                  <a:lnTo>
                    <a:pt x="1307" y="1246"/>
                  </a:lnTo>
                  <a:lnTo>
                    <a:pt x="1308" y="1249"/>
                  </a:lnTo>
                  <a:lnTo>
                    <a:pt x="1310" y="1252"/>
                  </a:lnTo>
                  <a:lnTo>
                    <a:pt x="1313" y="1254"/>
                  </a:lnTo>
                  <a:lnTo>
                    <a:pt x="1315" y="1254"/>
                  </a:lnTo>
                  <a:lnTo>
                    <a:pt x="1318" y="1254"/>
                  </a:lnTo>
                  <a:lnTo>
                    <a:pt x="1322" y="1253"/>
                  </a:lnTo>
                  <a:lnTo>
                    <a:pt x="1326" y="1252"/>
                  </a:lnTo>
                  <a:lnTo>
                    <a:pt x="1333" y="1247"/>
                  </a:lnTo>
                  <a:lnTo>
                    <a:pt x="1340" y="1242"/>
                  </a:lnTo>
                  <a:lnTo>
                    <a:pt x="1347" y="1235"/>
                  </a:lnTo>
                  <a:lnTo>
                    <a:pt x="1352" y="1229"/>
                  </a:lnTo>
                  <a:lnTo>
                    <a:pt x="1356" y="1223"/>
                  </a:lnTo>
                  <a:lnTo>
                    <a:pt x="1360" y="1220"/>
                  </a:lnTo>
                  <a:lnTo>
                    <a:pt x="1361" y="1220"/>
                  </a:lnTo>
                  <a:lnTo>
                    <a:pt x="1364" y="1221"/>
                  </a:lnTo>
                  <a:lnTo>
                    <a:pt x="1366" y="1222"/>
                  </a:lnTo>
                  <a:lnTo>
                    <a:pt x="1368" y="1224"/>
                  </a:lnTo>
                  <a:lnTo>
                    <a:pt x="1372" y="1229"/>
                  </a:lnTo>
                  <a:lnTo>
                    <a:pt x="1374" y="1234"/>
                  </a:lnTo>
                  <a:lnTo>
                    <a:pt x="1376" y="1239"/>
                  </a:lnTo>
                  <a:lnTo>
                    <a:pt x="1378" y="1244"/>
                  </a:lnTo>
                  <a:lnTo>
                    <a:pt x="1380" y="1259"/>
                  </a:lnTo>
                  <a:lnTo>
                    <a:pt x="1381" y="1274"/>
                  </a:lnTo>
                  <a:lnTo>
                    <a:pt x="1383" y="1291"/>
                  </a:lnTo>
                  <a:lnTo>
                    <a:pt x="1385" y="1305"/>
                  </a:lnTo>
                  <a:lnTo>
                    <a:pt x="1386" y="1311"/>
                  </a:lnTo>
                  <a:lnTo>
                    <a:pt x="1390" y="1317"/>
                  </a:lnTo>
                  <a:lnTo>
                    <a:pt x="1393" y="1323"/>
                  </a:lnTo>
                  <a:lnTo>
                    <a:pt x="1398" y="1328"/>
                  </a:lnTo>
                  <a:lnTo>
                    <a:pt x="1409" y="1336"/>
                  </a:lnTo>
                  <a:lnTo>
                    <a:pt x="1418" y="1340"/>
                  </a:lnTo>
                  <a:lnTo>
                    <a:pt x="1424" y="1343"/>
                  </a:lnTo>
                  <a:lnTo>
                    <a:pt x="1428" y="1345"/>
                  </a:lnTo>
                  <a:lnTo>
                    <a:pt x="1431" y="1349"/>
                  </a:lnTo>
                  <a:lnTo>
                    <a:pt x="1434" y="1354"/>
                  </a:lnTo>
                  <a:lnTo>
                    <a:pt x="1442" y="1362"/>
                  </a:lnTo>
                  <a:lnTo>
                    <a:pt x="1450" y="1370"/>
                  </a:lnTo>
                  <a:lnTo>
                    <a:pt x="1453" y="1374"/>
                  </a:lnTo>
                  <a:lnTo>
                    <a:pt x="1454" y="1379"/>
                  </a:lnTo>
                  <a:lnTo>
                    <a:pt x="1454" y="1384"/>
                  </a:lnTo>
                  <a:lnTo>
                    <a:pt x="1453" y="1388"/>
                  </a:lnTo>
                  <a:lnTo>
                    <a:pt x="1447" y="1399"/>
                  </a:lnTo>
                  <a:lnTo>
                    <a:pt x="1441" y="1410"/>
                  </a:lnTo>
                  <a:lnTo>
                    <a:pt x="1435" y="1422"/>
                  </a:lnTo>
                  <a:lnTo>
                    <a:pt x="1431" y="1435"/>
                  </a:lnTo>
                  <a:lnTo>
                    <a:pt x="1429" y="1449"/>
                  </a:lnTo>
                  <a:lnTo>
                    <a:pt x="1428" y="1461"/>
                  </a:lnTo>
                  <a:lnTo>
                    <a:pt x="1429" y="1467"/>
                  </a:lnTo>
                  <a:lnTo>
                    <a:pt x="1430" y="1473"/>
                  </a:lnTo>
                  <a:lnTo>
                    <a:pt x="1431" y="1480"/>
                  </a:lnTo>
                  <a:lnTo>
                    <a:pt x="1434" y="1486"/>
                  </a:lnTo>
                  <a:lnTo>
                    <a:pt x="1440" y="1496"/>
                  </a:lnTo>
                  <a:lnTo>
                    <a:pt x="1446" y="1505"/>
                  </a:lnTo>
                  <a:lnTo>
                    <a:pt x="1448" y="1508"/>
                  </a:lnTo>
                  <a:lnTo>
                    <a:pt x="1449" y="1511"/>
                  </a:lnTo>
                  <a:lnTo>
                    <a:pt x="1450" y="1514"/>
                  </a:lnTo>
                  <a:lnTo>
                    <a:pt x="1450" y="1517"/>
                  </a:lnTo>
                  <a:lnTo>
                    <a:pt x="1449" y="1519"/>
                  </a:lnTo>
                  <a:lnTo>
                    <a:pt x="1448" y="1521"/>
                  </a:lnTo>
                  <a:lnTo>
                    <a:pt x="1446" y="1524"/>
                  </a:lnTo>
                  <a:lnTo>
                    <a:pt x="1442" y="1526"/>
                  </a:lnTo>
                  <a:lnTo>
                    <a:pt x="1440" y="1527"/>
                  </a:lnTo>
                  <a:lnTo>
                    <a:pt x="1439" y="1531"/>
                  </a:lnTo>
                  <a:lnTo>
                    <a:pt x="1437" y="1533"/>
                  </a:lnTo>
                  <a:lnTo>
                    <a:pt x="1436" y="1537"/>
                  </a:lnTo>
                  <a:lnTo>
                    <a:pt x="1435" y="1539"/>
                  </a:lnTo>
                  <a:lnTo>
                    <a:pt x="1434" y="1542"/>
                  </a:lnTo>
                  <a:lnTo>
                    <a:pt x="1431" y="1543"/>
                  </a:lnTo>
                  <a:lnTo>
                    <a:pt x="1428" y="1544"/>
                  </a:lnTo>
                  <a:lnTo>
                    <a:pt x="1419" y="1545"/>
                  </a:lnTo>
                  <a:lnTo>
                    <a:pt x="1415" y="1549"/>
                  </a:lnTo>
                  <a:lnTo>
                    <a:pt x="1412" y="1551"/>
                  </a:lnTo>
                  <a:lnTo>
                    <a:pt x="1411" y="1553"/>
                  </a:lnTo>
                  <a:lnTo>
                    <a:pt x="1411" y="1557"/>
                  </a:lnTo>
                  <a:lnTo>
                    <a:pt x="1411" y="1559"/>
                  </a:lnTo>
                  <a:lnTo>
                    <a:pt x="1414" y="1563"/>
                  </a:lnTo>
                  <a:lnTo>
                    <a:pt x="1417" y="1564"/>
                  </a:lnTo>
                  <a:lnTo>
                    <a:pt x="1421" y="1565"/>
                  </a:lnTo>
                  <a:lnTo>
                    <a:pt x="1424" y="1565"/>
                  </a:lnTo>
                  <a:lnTo>
                    <a:pt x="1428" y="1567"/>
                  </a:lnTo>
                  <a:lnTo>
                    <a:pt x="1430" y="1568"/>
                  </a:lnTo>
                  <a:lnTo>
                    <a:pt x="1433" y="1570"/>
                  </a:lnTo>
                  <a:lnTo>
                    <a:pt x="1434" y="1574"/>
                  </a:lnTo>
                  <a:lnTo>
                    <a:pt x="1435" y="1587"/>
                  </a:lnTo>
                  <a:lnTo>
                    <a:pt x="1436" y="1607"/>
                  </a:lnTo>
                  <a:lnTo>
                    <a:pt x="1436" y="1612"/>
                  </a:lnTo>
                  <a:lnTo>
                    <a:pt x="1436" y="1615"/>
                  </a:lnTo>
                  <a:lnTo>
                    <a:pt x="1435" y="1616"/>
                  </a:lnTo>
                  <a:lnTo>
                    <a:pt x="1434" y="1618"/>
                  </a:lnTo>
                  <a:lnTo>
                    <a:pt x="1421" y="1624"/>
                  </a:lnTo>
                  <a:lnTo>
                    <a:pt x="1408" y="1631"/>
                  </a:lnTo>
                  <a:lnTo>
                    <a:pt x="1405" y="1636"/>
                  </a:lnTo>
                  <a:lnTo>
                    <a:pt x="1403" y="1640"/>
                  </a:lnTo>
                  <a:lnTo>
                    <a:pt x="1400" y="1647"/>
                  </a:lnTo>
                  <a:lnTo>
                    <a:pt x="1399" y="1655"/>
                  </a:lnTo>
                  <a:lnTo>
                    <a:pt x="1396" y="1669"/>
                  </a:lnTo>
                  <a:lnTo>
                    <a:pt x="1391" y="1682"/>
                  </a:lnTo>
                  <a:lnTo>
                    <a:pt x="1385" y="1694"/>
                  </a:lnTo>
                  <a:lnTo>
                    <a:pt x="1380" y="1707"/>
                  </a:lnTo>
                  <a:lnTo>
                    <a:pt x="1379" y="1714"/>
                  </a:lnTo>
                  <a:lnTo>
                    <a:pt x="1378" y="1721"/>
                  </a:lnTo>
                  <a:lnTo>
                    <a:pt x="1378" y="1728"/>
                  </a:lnTo>
                  <a:lnTo>
                    <a:pt x="1378" y="1734"/>
                  </a:lnTo>
                  <a:lnTo>
                    <a:pt x="1378" y="1740"/>
                  </a:lnTo>
                  <a:lnTo>
                    <a:pt x="1377" y="1745"/>
                  </a:lnTo>
                  <a:lnTo>
                    <a:pt x="1373" y="1747"/>
                  </a:lnTo>
                  <a:lnTo>
                    <a:pt x="1370" y="1748"/>
                  </a:lnTo>
                  <a:lnTo>
                    <a:pt x="1359" y="1750"/>
                  </a:lnTo>
                  <a:lnTo>
                    <a:pt x="1349" y="1751"/>
                  </a:lnTo>
                  <a:lnTo>
                    <a:pt x="1339" y="1752"/>
                  </a:lnTo>
                  <a:lnTo>
                    <a:pt x="1328" y="1753"/>
                  </a:lnTo>
                  <a:lnTo>
                    <a:pt x="1323" y="1753"/>
                  </a:lnTo>
                  <a:lnTo>
                    <a:pt x="1318" y="1752"/>
                  </a:lnTo>
                  <a:lnTo>
                    <a:pt x="1315" y="1750"/>
                  </a:lnTo>
                  <a:lnTo>
                    <a:pt x="1313" y="1747"/>
                  </a:lnTo>
                  <a:lnTo>
                    <a:pt x="1309" y="1740"/>
                  </a:lnTo>
                  <a:lnTo>
                    <a:pt x="1305" y="1734"/>
                  </a:lnTo>
                  <a:lnTo>
                    <a:pt x="1302" y="1732"/>
                  </a:lnTo>
                  <a:lnTo>
                    <a:pt x="1298" y="1731"/>
                  </a:lnTo>
                  <a:lnTo>
                    <a:pt x="1292" y="1729"/>
                  </a:lnTo>
                  <a:lnTo>
                    <a:pt x="1286" y="1728"/>
                  </a:lnTo>
                  <a:lnTo>
                    <a:pt x="1279" y="1728"/>
                  </a:lnTo>
                  <a:lnTo>
                    <a:pt x="1273" y="1729"/>
                  </a:lnTo>
                  <a:lnTo>
                    <a:pt x="1269" y="1731"/>
                  </a:lnTo>
                  <a:lnTo>
                    <a:pt x="1263" y="1733"/>
                  </a:lnTo>
                  <a:lnTo>
                    <a:pt x="1254" y="1738"/>
                  </a:lnTo>
                  <a:lnTo>
                    <a:pt x="1247" y="1739"/>
                  </a:lnTo>
                  <a:lnTo>
                    <a:pt x="1245" y="1738"/>
                  </a:lnTo>
                  <a:lnTo>
                    <a:pt x="1244" y="1737"/>
                  </a:lnTo>
                  <a:lnTo>
                    <a:pt x="1242" y="1734"/>
                  </a:lnTo>
                  <a:lnTo>
                    <a:pt x="1241" y="1731"/>
                  </a:lnTo>
                  <a:lnTo>
                    <a:pt x="1241" y="1722"/>
                  </a:lnTo>
                  <a:lnTo>
                    <a:pt x="1242" y="1712"/>
                  </a:lnTo>
                  <a:lnTo>
                    <a:pt x="1245" y="1700"/>
                  </a:lnTo>
                  <a:lnTo>
                    <a:pt x="1248" y="1687"/>
                  </a:lnTo>
                  <a:lnTo>
                    <a:pt x="1250" y="1671"/>
                  </a:lnTo>
                  <a:lnTo>
                    <a:pt x="1251" y="1651"/>
                  </a:lnTo>
                  <a:lnTo>
                    <a:pt x="1250" y="1641"/>
                  </a:lnTo>
                  <a:lnTo>
                    <a:pt x="1247" y="1632"/>
                  </a:lnTo>
                  <a:lnTo>
                    <a:pt x="1244" y="1626"/>
                  </a:lnTo>
                  <a:lnTo>
                    <a:pt x="1240" y="1620"/>
                  </a:lnTo>
                  <a:lnTo>
                    <a:pt x="1235" y="1618"/>
                  </a:lnTo>
                  <a:lnTo>
                    <a:pt x="1230" y="1616"/>
                  </a:lnTo>
                  <a:lnTo>
                    <a:pt x="1226" y="1616"/>
                  </a:lnTo>
                  <a:lnTo>
                    <a:pt x="1221" y="1619"/>
                  </a:lnTo>
                  <a:lnTo>
                    <a:pt x="1217" y="1624"/>
                  </a:lnTo>
                  <a:lnTo>
                    <a:pt x="1216" y="1628"/>
                  </a:lnTo>
                  <a:lnTo>
                    <a:pt x="1215" y="1634"/>
                  </a:lnTo>
                  <a:lnTo>
                    <a:pt x="1216" y="1640"/>
                  </a:lnTo>
                  <a:lnTo>
                    <a:pt x="1219" y="1653"/>
                  </a:lnTo>
                  <a:lnTo>
                    <a:pt x="1222" y="1665"/>
                  </a:lnTo>
                  <a:lnTo>
                    <a:pt x="1222" y="1671"/>
                  </a:lnTo>
                  <a:lnTo>
                    <a:pt x="1220" y="1676"/>
                  </a:lnTo>
                  <a:lnTo>
                    <a:pt x="1216" y="1681"/>
                  </a:lnTo>
                  <a:lnTo>
                    <a:pt x="1211" y="1684"/>
                  </a:lnTo>
                  <a:lnTo>
                    <a:pt x="1206" y="1688"/>
                  </a:lnTo>
                  <a:lnTo>
                    <a:pt x="1201" y="1690"/>
                  </a:lnTo>
                  <a:lnTo>
                    <a:pt x="1195" y="1691"/>
                  </a:lnTo>
                  <a:lnTo>
                    <a:pt x="1190" y="1690"/>
                  </a:lnTo>
                  <a:lnTo>
                    <a:pt x="1185" y="1689"/>
                  </a:lnTo>
                  <a:lnTo>
                    <a:pt x="1182" y="1687"/>
                  </a:lnTo>
                  <a:lnTo>
                    <a:pt x="1179" y="1684"/>
                  </a:lnTo>
                  <a:lnTo>
                    <a:pt x="1178" y="1681"/>
                  </a:lnTo>
                  <a:lnTo>
                    <a:pt x="1177" y="1677"/>
                  </a:lnTo>
                  <a:lnTo>
                    <a:pt x="1177" y="1672"/>
                  </a:lnTo>
                  <a:lnTo>
                    <a:pt x="1178" y="1668"/>
                  </a:lnTo>
                  <a:lnTo>
                    <a:pt x="1179" y="1662"/>
                  </a:lnTo>
                  <a:lnTo>
                    <a:pt x="1183" y="1652"/>
                  </a:lnTo>
                  <a:lnTo>
                    <a:pt x="1184" y="1643"/>
                  </a:lnTo>
                  <a:lnTo>
                    <a:pt x="1183" y="1633"/>
                  </a:lnTo>
                  <a:lnTo>
                    <a:pt x="1178" y="1620"/>
                  </a:lnTo>
                  <a:lnTo>
                    <a:pt x="1177" y="1612"/>
                  </a:lnTo>
                  <a:lnTo>
                    <a:pt x="1176" y="1605"/>
                  </a:lnTo>
                  <a:lnTo>
                    <a:pt x="1176" y="1599"/>
                  </a:lnTo>
                  <a:lnTo>
                    <a:pt x="1177" y="1593"/>
                  </a:lnTo>
                  <a:lnTo>
                    <a:pt x="1181" y="1583"/>
                  </a:lnTo>
                  <a:lnTo>
                    <a:pt x="1185" y="1574"/>
                  </a:lnTo>
                  <a:lnTo>
                    <a:pt x="1189" y="1563"/>
                  </a:lnTo>
                  <a:lnTo>
                    <a:pt x="1190" y="1552"/>
                  </a:lnTo>
                  <a:lnTo>
                    <a:pt x="1189" y="1548"/>
                  </a:lnTo>
                  <a:lnTo>
                    <a:pt x="1188" y="1544"/>
                  </a:lnTo>
                  <a:lnTo>
                    <a:pt x="1184" y="1543"/>
                  </a:lnTo>
                  <a:lnTo>
                    <a:pt x="1178" y="1542"/>
                  </a:lnTo>
                  <a:lnTo>
                    <a:pt x="1166" y="1543"/>
                  </a:lnTo>
                  <a:lnTo>
                    <a:pt x="1154" y="1546"/>
                  </a:lnTo>
                  <a:lnTo>
                    <a:pt x="1146" y="1550"/>
                  </a:lnTo>
                  <a:lnTo>
                    <a:pt x="1141" y="1552"/>
                  </a:lnTo>
                  <a:lnTo>
                    <a:pt x="1137" y="1552"/>
                  </a:lnTo>
                  <a:lnTo>
                    <a:pt x="1129" y="1549"/>
                  </a:lnTo>
                  <a:lnTo>
                    <a:pt x="1120" y="1545"/>
                  </a:lnTo>
                  <a:lnTo>
                    <a:pt x="1114" y="1543"/>
                  </a:lnTo>
                  <a:lnTo>
                    <a:pt x="1112" y="1542"/>
                  </a:lnTo>
                  <a:lnTo>
                    <a:pt x="1110" y="1539"/>
                  </a:lnTo>
                  <a:lnTo>
                    <a:pt x="1109" y="1537"/>
                  </a:lnTo>
                  <a:lnTo>
                    <a:pt x="1108" y="1533"/>
                  </a:lnTo>
                  <a:lnTo>
                    <a:pt x="1103" y="1517"/>
                  </a:lnTo>
                  <a:lnTo>
                    <a:pt x="1101" y="1500"/>
                  </a:lnTo>
                  <a:lnTo>
                    <a:pt x="1102" y="1488"/>
                  </a:lnTo>
                  <a:lnTo>
                    <a:pt x="1102" y="1470"/>
                  </a:lnTo>
                  <a:lnTo>
                    <a:pt x="1100" y="1455"/>
                  </a:lnTo>
                  <a:lnTo>
                    <a:pt x="1096" y="1435"/>
                  </a:lnTo>
                  <a:lnTo>
                    <a:pt x="1091" y="1412"/>
                  </a:lnTo>
                  <a:lnTo>
                    <a:pt x="1085" y="1392"/>
                  </a:lnTo>
                  <a:lnTo>
                    <a:pt x="1081" y="1378"/>
                  </a:lnTo>
                  <a:lnTo>
                    <a:pt x="1078" y="1370"/>
                  </a:lnTo>
                  <a:lnTo>
                    <a:pt x="1076" y="1369"/>
                  </a:lnTo>
                  <a:lnTo>
                    <a:pt x="1075" y="1369"/>
                  </a:lnTo>
                  <a:lnTo>
                    <a:pt x="1071" y="1372"/>
                  </a:lnTo>
                  <a:lnTo>
                    <a:pt x="1068" y="1374"/>
                  </a:lnTo>
                  <a:lnTo>
                    <a:pt x="1063" y="1376"/>
                  </a:lnTo>
                  <a:lnTo>
                    <a:pt x="1059" y="1379"/>
                  </a:lnTo>
                  <a:lnTo>
                    <a:pt x="1055" y="1382"/>
                  </a:lnTo>
                  <a:lnTo>
                    <a:pt x="1051" y="1382"/>
                  </a:lnTo>
                  <a:lnTo>
                    <a:pt x="1049" y="1380"/>
                  </a:lnTo>
                  <a:lnTo>
                    <a:pt x="1045" y="1378"/>
                  </a:lnTo>
                  <a:lnTo>
                    <a:pt x="1039" y="1372"/>
                  </a:lnTo>
                  <a:lnTo>
                    <a:pt x="1032" y="1367"/>
                  </a:lnTo>
                  <a:lnTo>
                    <a:pt x="1022" y="1362"/>
                  </a:lnTo>
                  <a:lnTo>
                    <a:pt x="1011" y="1359"/>
                  </a:lnTo>
                  <a:lnTo>
                    <a:pt x="1002" y="1359"/>
                  </a:lnTo>
                  <a:lnTo>
                    <a:pt x="994" y="1360"/>
                  </a:lnTo>
                  <a:lnTo>
                    <a:pt x="984" y="1362"/>
                  </a:lnTo>
                  <a:lnTo>
                    <a:pt x="975" y="1366"/>
                  </a:lnTo>
                  <a:lnTo>
                    <a:pt x="957" y="1374"/>
                  </a:lnTo>
                  <a:lnTo>
                    <a:pt x="943" y="1384"/>
                  </a:lnTo>
                  <a:lnTo>
                    <a:pt x="936" y="1387"/>
                  </a:lnTo>
                  <a:lnTo>
                    <a:pt x="929" y="1389"/>
                  </a:lnTo>
                  <a:lnTo>
                    <a:pt x="921" y="1391"/>
                  </a:lnTo>
                  <a:lnTo>
                    <a:pt x="915" y="1389"/>
                  </a:lnTo>
                  <a:lnTo>
                    <a:pt x="908" y="1389"/>
                  </a:lnTo>
                  <a:lnTo>
                    <a:pt x="904" y="1387"/>
                  </a:lnTo>
                  <a:lnTo>
                    <a:pt x="899" y="1384"/>
                  </a:lnTo>
                  <a:lnTo>
                    <a:pt x="895" y="1380"/>
                  </a:lnTo>
                  <a:lnTo>
                    <a:pt x="892" y="1369"/>
                  </a:lnTo>
                  <a:lnTo>
                    <a:pt x="889" y="1354"/>
                  </a:lnTo>
                  <a:lnTo>
                    <a:pt x="887" y="1338"/>
                  </a:lnTo>
                  <a:lnTo>
                    <a:pt x="886" y="1322"/>
                  </a:lnTo>
                  <a:lnTo>
                    <a:pt x="885" y="1315"/>
                  </a:lnTo>
                  <a:lnTo>
                    <a:pt x="882" y="1311"/>
                  </a:lnTo>
                  <a:lnTo>
                    <a:pt x="880" y="1309"/>
                  </a:lnTo>
                  <a:lnTo>
                    <a:pt x="876" y="1307"/>
                  </a:lnTo>
                  <a:lnTo>
                    <a:pt x="873" y="1307"/>
                  </a:lnTo>
                  <a:lnTo>
                    <a:pt x="869" y="1309"/>
                  </a:lnTo>
                  <a:lnTo>
                    <a:pt x="866" y="1311"/>
                  </a:lnTo>
                  <a:lnTo>
                    <a:pt x="862" y="1313"/>
                  </a:lnTo>
                  <a:lnTo>
                    <a:pt x="856" y="1318"/>
                  </a:lnTo>
                  <a:lnTo>
                    <a:pt x="850" y="1321"/>
                  </a:lnTo>
                  <a:lnTo>
                    <a:pt x="842" y="1322"/>
                  </a:lnTo>
                  <a:lnTo>
                    <a:pt x="832" y="1322"/>
                  </a:lnTo>
                  <a:lnTo>
                    <a:pt x="823" y="1321"/>
                  </a:lnTo>
                  <a:lnTo>
                    <a:pt x="816" y="1318"/>
                  </a:lnTo>
                  <a:lnTo>
                    <a:pt x="811" y="1313"/>
                  </a:lnTo>
                  <a:lnTo>
                    <a:pt x="807" y="1307"/>
                  </a:lnTo>
                  <a:lnTo>
                    <a:pt x="805" y="1305"/>
                  </a:lnTo>
                  <a:lnTo>
                    <a:pt x="803" y="1303"/>
                  </a:lnTo>
                  <a:lnTo>
                    <a:pt x="800" y="1302"/>
                  </a:lnTo>
                  <a:lnTo>
                    <a:pt x="798" y="1300"/>
                  </a:lnTo>
                  <a:lnTo>
                    <a:pt x="792" y="1302"/>
                  </a:lnTo>
                  <a:lnTo>
                    <a:pt x="784" y="1306"/>
                  </a:lnTo>
                  <a:lnTo>
                    <a:pt x="773" y="1312"/>
                  </a:lnTo>
                  <a:lnTo>
                    <a:pt x="762" y="1318"/>
                  </a:lnTo>
                  <a:lnTo>
                    <a:pt x="753" y="1325"/>
                  </a:lnTo>
                  <a:lnTo>
                    <a:pt x="743" y="1331"/>
                  </a:lnTo>
                  <a:lnTo>
                    <a:pt x="736" y="1336"/>
                  </a:lnTo>
                  <a:lnTo>
                    <a:pt x="732" y="1342"/>
                  </a:lnTo>
                  <a:lnTo>
                    <a:pt x="731" y="1344"/>
                  </a:lnTo>
                  <a:lnTo>
                    <a:pt x="731" y="1347"/>
                  </a:lnTo>
                  <a:lnTo>
                    <a:pt x="732" y="1350"/>
                  </a:lnTo>
                  <a:lnTo>
                    <a:pt x="734" y="1354"/>
                  </a:lnTo>
                  <a:lnTo>
                    <a:pt x="736" y="1367"/>
                  </a:lnTo>
                  <a:lnTo>
                    <a:pt x="738" y="1384"/>
                  </a:lnTo>
                  <a:lnTo>
                    <a:pt x="740" y="1388"/>
                  </a:lnTo>
                  <a:lnTo>
                    <a:pt x="741" y="1392"/>
                  </a:lnTo>
                  <a:lnTo>
                    <a:pt x="743" y="1395"/>
                  </a:lnTo>
                  <a:lnTo>
                    <a:pt x="747" y="1399"/>
                  </a:lnTo>
                  <a:lnTo>
                    <a:pt x="753" y="1406"/>
                  </a:lnTo>
                  <a:lnTo>
                    <a:pt x="761" y="1413"/>
                  </a:lnTo>
                  <a:lnTo>
                    <a:pt x="764" y="1418"/>
                  </a:lnTo>
                  <a:lnTo>
                    <a:pt x="766" y="1422"/>
                  </a:lnTo>
                  <a:lnTo>
                    <a:pt x="767" y="1425"/>
                  </a:lnTo>
                  <a:lnTo>
                    <a:pt x="764" y="1429"/>
                  </a:lnTo>
                  <a:lnTo>
                    <a:pt x="762" y="1432"/>
                  </a:lnTo>
                  <a:lnTo>
                    <a:pt x="759" y="1436"/>
                  </a:lnTo>
                  <a:lnTo>
                    <a:pt x="754" y="1439"/>
                  </a:lnTo>
                  <a:lnTo>
                    <a:pt x="748" y="1442"/>
                  </a:lnTo>
                  <a:lnTo>
                    <a:pt x="735" y="1449"/>
                  </a:lnTo>
                  <a:lnTo>
                    <a:pt x="723" y="1456"/>
                  </a:lnTo>
                  <a:lnTo>
                    <a:pt x="711" y="1464"/>
                  </a:lnTo>
                  <a:lnTo>
                    <a:pt x="700" y="1473"/>
                  </a:lnTo>
                  <a:lnTo>
                    <a:pt x="696" y="1476"/>
                  </a:lnTo>
                  <a:lnTo>
                    <a:pt x="692" y="1479"/>
                  </a:lnTo>
                  <a:close/>
                </a:path>
              </a:pathLst>
            </a:custGeom>
            <a:solidFill>
              <a:srgbClr val="FF3300">
                <a:alpha val="49804"/>
              </a:srgbClr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r>
                <a:rPr lang="en-US" altLang="zh-CN" sz="1400" b="1" dirty="0"/>
                <a:t>     </a:t>
              </a:r>
            </a:p>
            <a:p>
              <a:r>
                <a:rPr lang="en-US" altLang="zh-CN" sz="1400" b="1" dirty="0"/>
                <a:t>     190</a:t>
              </a:r>
              <a:endParaRPr lang="zh-CN" altLang="en-US" sz="1400" b="1" dirty="0"/>
            </a:p>
          </p:txBody>
        </p:sp>
        <p:sp>
          <p:nvSpPr>
            <p:cNvPr id="66" name="广西">
              <a:extLst>
                <a:ext uri="{FF2B5EF4-FFF2-40B4-BE49-F238E27FC236}">
                  <a16:creationId xmlns:a16="http://schemas.microsoft.com/office/drawing/2014/main" id="{6970725D-0ECA-403C-9B7C-DA7672B9AF33}"/>
                </a:ext>
              </a:extLst>
            </p:cNvPr>
            <p:cNvSpPr>
              <a:spLocks/>
            </p:cNvSpPr>
            <p:nvPr/>
          </p:nvSpPr>
          <p:spPr bwMode="auto">
            <a:xfrm>
              <a:off x="5168963" y="5191396"/>
              <a:ext cx="790585" cy="571530"/>
            </a:xfrm>
            <a:custGeom>
              <a:avLst/>
              <a:gdLst>
                <a:gd name="T0" fmla="*/ 1018 w 2980"/>
                <a:gd name="T1" fmla="*/ 1986 h 2145"/>
                <a:gd name="T2" fmla="*/ 879 w 2980"/>
                <a:gd name="T3" fmla="*/ 1879 h 2145"/>
                <a:gd name="T4" fmla="*/ 786 w 2980"/>
                <a:gd name="T5" fmla="*/ 1722 h 2145"/>
                <a:gd name="T6" fmla="*/ 867 w 2980"/>
                <a:gd name="T7" fmla="*/ 1563 h 2145"/>
                <a:gd name="T8" fmla="*/ 768 w 2980"/>
                <a:gd name="T9" fmla="*/ 1472 h 2145"/>
                <a:gd name="T10" fmla="*/ 558 w 2980"/>
                <a:gd name="T11" fmla="*/ 1450 h 2145"/>
                <a:gd name="T12" fmla="*/ 427 w 2980"/>
                <a:gd name="T13" fmla="*/ 1403 h 2145"/>
                <a:gd name="T14" fmla="*/ 413 w 2980"/>
                <a:gd name="T15" fmla="*/ 1291 h 2145"/>
                <a:gd name="T16" fmla="*/ 499 w 2980"/>
                <a:gd name="T17" fmla="*/ 1229 h 2145"/>
                <a:gd name="T18" fmla="*/ 602 w 2980"/>
                <a:gd name="T19" fmla="*/ 1225 h 2145"/>
                <a:gd name="T20" fmla="*/ 617 w 2980"/>
                <a:gd name="T21" fmla="*/ 976 h 2145"/>
                <a:gd name="T22" fmla="*/ 500 w 2980"/>
                <a:gd name="T23" fmla="*/ 983 h 2145"/>
                <a:gd name="T24" fmla="*/ 408 w 2980"/>
                <a:gd name="T25" fmla="*/ 940 h 2145"/>
                <a:gd name="T26" fmla="*/ 340 w 2980"/>
                <a:gd name="T27" fmla="*/ 955 h 2145"/>
                <a:gd name="T28" fmla="*/ 269 w 2980"/>
                <a:gd name="T29" fmla="*/ 871 h 2145"/>
                <a:gd name="T30" fmla="*/ 112 w 2980"/>
                <a:gd name="T31" fmla="*/ 783 h 2145"/>
                <a:gd name="T32" fmla="*/ 19 w 2980"/>
                <a:gd name="T33" fmla="*/ 776 h 2145"/>
                <a:gd name="T34" fmla="*/ 86 w 2980"/>
                <a:gd name="T35" fmla="*/ 708 h 2145"/>
                <a:gd name="T36" fmla="*/ 220 w 2980"/>
                <a:gd name="T37" fmla="*/ 624 h 2145"/>
                <a:gd name="T38" fmla="*/ 353 w 2980"/>
                <a:gd name="T39" fmla="*/ 589 h 2145"/>
                <a:gd name="T40" fmla="*/ 491 w 2980"/>
                <a:gd name="T41" fmla="*/ 669 h 2145"/>
                <a:gd name="T42" fmla="*/ 641 w 2980"/>
                <a:gd name="T43" fmla="*/ 694 h 2145"/>
                <a:gd name="T44" fmla="*/ 757 w 2980"/>
                <a:gd name="T45" fmla="*/ 584 h 2145"/>
                <a:gd name="T46" fmla="*/ 980 w 2980"/>
                <a:gd name="T47" fmla="*/ 480 h 2145"/>
                <a:gd name="T48" fmla="*/ 1012 w 2980"/>
                <a:gd name="T49" fmla="*/ 374 h 2145"/>
                <a:gd name="T50" fmla="*/ 1129 w 2980"/>
                <a:gd name="T51" fmla="*/ 416 h 2145"/>
                <a:gd name="T52" fmla="*/ 1255 w 2980"/>
                <a:gd name="T53" fmla="*/ 458 h 2145"/>
                <a:gd name="T54" fmla="*/ 1328 w 2980"/>
                <a:gd name="T55" fmla="*/ 538 h 2145"/>
                <a:gd name="T56" fmla="*/ 1471 w 2980"/>
                <a:gd name="T57" fmla="*/ 401 h 2145"/>
                <a:gd name="T58" fmla="*/ 1613 w 2980"/>
                <a:gd name="T59" fmla="*/ 444 h 2145"/>
                <a:gd name="T60" fmla="*/ 1670 w 2980"/>
                <a:gd name="T61" fmla="*/ 331 h 2145"/>
                <a:gd name="T62" fmla="*/ 1796 w 2980"/>
                <a:gd name="T63" fmla="*/ 346 h 2145"/>
                <a:gd name="T64" fmla="*/ 1784 w 2980"/>
                <a:gd name="T65" fmla="*/ 261 h 2145"/>
                <a:gd name="T66" fmla="*/ 1935 w 2980"/>
                <a:gd name="T67" fmla="*/ 224 h 2145"/>
                <a:gd name="T68" fmla="*/ 2060 w 2980"/>
                <a:gd name="T69" fmla="*/ 189 h 2145"/>
                <a:gd name="T70" fmla="*/ 2121 w 2980"/>
                <a:gd name="T71" fmla="*/ 149 h 2145"/>
                <a:gd name="T72" fmla="*/ 2240 w 2980"/>
                <a:gd name="T73" fmla="*/ 155 h 2145"/>
                <a:gd name="T74" fmla="*/ 2370 w 2980"/>
                <a:gd name="T75" fmla="*/ 78 h 2145"/>
                <a:gd name="T76" fmla="*/ 2533 w 2980"/>
                <a:gd name="T77" fmla="*/ 1 h 2145"/>
                <a:gd name="T78" fmla="*/ 2634 w 2980"/>
                <a:gd name="T79" fmla="*/ 171 h 2145"/>
                <a:gd name="T80" fmla="*/ 2735 w 2980"/>
                <a:gd name="T81" fmla="*/ 231 h 2145"/>
                <a:gd name="T82" fmla="*/ 2668 w 2980"/>
                <a:gd name="T83" fmla="*/ 413 h 2145"/>
                <a:gd name="T84" fmla="*/ 2569 w 2980"/>
                <a:gd name="T85" fmla="*/ 637 h 2145"/>
                <a:gd name="T86" fmla="*/ 2713 w 2980"/>
                <a:gd name="T87" fmla="*/ 544 h 2145"/>
                <a:gd name="T88" fmla="*/ 2739 w 2980"/>
                <a:gd name="T89" fmla="*/ 734 h 2145"/>
                <a:gd name="T90" fmla="*/ 2961 w 2980"/>
                <a:gd name="T91" fmla="*/ 705 h 2145"/>
                <a:gd name="T92" fmla="*/ 2959 w 2980"/>
                <a:gd name="T93" fmla="*/ 903 h 2145"/>
                <a:gd name="T94" fmla="*/ 2897 w 2980"/>
                <a:gd name="T95" fmla="*/ 1092 h 2145"/>
                <a:gd name="T96" fmla="*/ 2752 w 2980"/>
                <a:gd name="T97" fmla="*/ 1239 h 2145"/>
                <a:gd name="T98" fmla="*/ 2676 w 2980"/>
                <a:gd name="T99" fmla="*/ 1546 h 2145"/>
                <a:gd name="T100" fmla="*/ 2500 w 2980"/>
                <a:gd name="T101" fmla="*/ 1644 h 2145"/>
                <a:gd name="T102" fmla="*/ 2481 w 2980"/>
                <a:gd name="T103" fmla="*/ 1772 h 2145"/>
                <a:gd name="T104" fmla="*/ 2335 w 2980"/>
                <a:gd name="T105" fmla="*/ 1809 h 2145"/>
                <a:gd name="T106" fmla="*/ 2278 w 2980"/>
                <a:gd name="T107" fmla="*/ 1928 h 2145"/>
                <a:gd name="T108" fmla="*/ 2137 w 2980"/>
                <a:gd name="T109" fmla="*/ 2010 h 2145"/>
                <a:gd name="T110" fmla="*/ 2004 w 2980"/>
                <a:gd name="T111" fmla="*/ 2068 h 2145"/>
                <a:gd name="T112" fmla="*/ 1953 w 2980"/>
                <a:gd name="T113" fmla="*/ 2042 h 2145"/>
                <a:gd name="T114" fmla="*/ 1857 w 2980"/>
                <a:gd name="T115" fmla="*/ 2112 h 2145"/>
                <a:gd name="T116" fmla="*/ 1733 w 2980"/>
                <a:gd name="T117" fmla="*/ 2048 h 2145"/>
                <a:gd name="T118" fmla="*/ 1608 w 2980"/>
                <a:gd name="T119" fmla="*/ 2002 h 2145"/>
                <a:gd name="T120" fmla="*/ 1566 w 2980"/>
                <a:gd name="T121" fmla="*/ 2055 h 2145"/>
                <a:gd name="T122" fmla="*/ 1211 w 2980"/>
                <a:gd name="T123" fmla="*/ 2041 h 2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980" h="2145">
                  <a:moveTo>
                    <a:pt x="1151" y="2037"/>
                  </a:moveTo>
                  <a:lnTo>
                    <a:pt x="1141" y="2031"/>
                  </a:lnTo>
                  <a:lnTo>
                    <a:pt x="1132" y="2025"/>
                  </a:lnTo>
                  <a:lnTo>
                    <a:pt x="1128" y="2024"/>
                  </a:lnTo>
                  <a:lnTo>
                    <a:pt x="1123" y="2024"/>
                  </a:lnTo>
                  <a:lnTo>
                    <a:pt x="1120" y="2026"/>
                  </a:lnTo>
                  <a:lnTo>
                    <a:pt x="1115" y="2029"/>
                  </a:lnTo>
                  <a:lnTo>
                    <a:pt x="1112" y="2033"/>
                  </a:lnTo>
                  <a:lnTo>
                    <a:pt x="1107" y="2036"/>
                  </a:lnTo>
                  <a:lnTo>
                    <a:pt x="1103" y="2038"/>
                  </a:lnTo>
                  <a:lnTo>
                    <a:pt x="1100" y="2038"/>
                  </a:lnTo>
                  <a:lnTo>
                    <a:pt x="1097" y="2037"/>
                  </a:lnTo>
                  <a:lnTo>
                    <a:pt x="1095" y="2035"/>
                  </a:lnTo>
                  <a:lnTo>
                    <a:pt x="1091" y="2030"/>
                  </a:lnTo>
                  <a:lnTo>
                    <a:pt x="1089" y="2025"/>
                  </a:lnTo>
                  <a:lnTo>
                    <a:pt x="1085" y="2018"/>
                  </a:lnTo>
                  <a:lnTo>
                    <a:pt x="1082" y="2008"/>
                  </a:lnTo>
                  <a:lnTo>
                    <a:pt x="1078" y="1998"/>
                  </a:lnTo>
                  <a:lnTo>
                    <a:pt x="1072" y="1989"/>
                  </a:lnTo>
                  <a:lnTo>
                    <a:pt x="1068" y="1986"/>
                  </a:lnTo>
                  <a:lnTo>
                    <a:pt x="1063" y="1983"/>
                  </a:lnTo>
                  <a:lnTo>
                    <a:pt x="1060" y="1983"/>
                  </a:lnTo>
                  <a:lnTo>
                    <a:pt x="1057" y="1985"/>
                  </a:lnTo>
                  <a:lnTo>
                    <a:pt x="1053" y="1986"/>
                  </a:lnTo>
                  <a:lnTo>
                    <a:pt x="1050" y="1989"/>
                  </a:lnTo>
                  <a:lnTo>
                    <a:pt x="1046" y="1992"/>
                  </a:lnTo>
                  <a:lnTo>
                    <a:pt x="1043" y="1994"/>
                  </a:lnTo>
                  <a:lnTo>
                    <a:pt x="1038" y="1997"/>
                  </a:lnTo>
                  <a:lnTo>
                    <a:pt x="1034" y="1995"/>
                  </a:lnTo>
                  <a:lnTo>
                    <a:pt x="1029" y="1993"/>
                  </a:lnTo>
                  <a:lnTo>
                    <a:pt x="1024" y="1991"/>
                  </a:lnTo>
                  <a:lnTo>
                    <a:pt x="1018" y="1986"/>
                  </a:lnTo>
                  <a:lnTo>
                    <a:pt x="1013" y="1981"/>
                  </a:lnTo>
                  <a:lnTo>
                    <a:pt x="1003" y="1973"/>
                  </a:lnTo>
                  <a:lnTo>
                    <a:pt x="995" y="1964"/>
                  </a:lnTo>
                  <a:lnTo>
                    <a:pt x="987" y="1957"/>
                  </a:lnTo>
                  <a:lnTo>
                    <a:pt x="980" y="1953"/>
                  </a:lnTo>
                  <a:lnTo>
                    <a:pt x="963" y="1948"/>
                  </a:lnTo>
                  <a:lnTo>
                    <a:pt x="950" y="1943"/>
                  </a:lnTo>
                  <a:lnTo>
                    <a:pt x="949" y="1941"/>
                  </a:lnTo>
                  <a:lnTo>
                    <a:pt x="949" y="1938"/>
                  </a:lnTo>
                  <a:lnTo>
                    <a:pt x="950" y="1935"/>
                  </a:lnTo>
                  <a:lnTo>
                    <a:pt x="952" y="1931"/>
                  </a:lnTo>
                  <a:lnTo>
                    <a:pt x="957" y="1923"/>
                  </a:lnTo>
                  <a:lnTo>
                    <a:pt x="963" y="1916"/>
                  </a:lnTo>
                  <a:lnTo>
                    <a:pt x="964" y="1911"/>
                  </a:lnTo>
                  <a:lnTo>
                    <a:pt x="964" y="1907"/>
                  </a:lnTo>
                  <a:lnTo>
                    <a:pt x="962" y="1905"/>
                  </a:lnTo>
                  <a:lnTo>
                    <a:pt x="959" y="1903"/>
                  </a:lnTo>
                  <a:lnTo>
                    <a:pt x="955" y="1900"/>
                  </a:lnTo>
                  <a:lnTo>
                    <a:pt x="950" y="1899"/>
                  </a:lnTo>
                  <a:lnTo>
                    <a:pt x="945" y="1900"/>
                  </a:lnTo>
                  <a:lnTo>
                    <a:pt x="940" y="1900"/>
                  </a:lnTo>
                  <a:lnTo>
                    <a:pt x="934" y="1903"/>
                  </a:lnTo>
                  <a:lnTo>
                    <a:pt x="925" y="1904"/>
                  </a:lnTo>
                  <a:lnTo>
                    <a:pt x="921" y="1903"/>
                  </a:lnTo>
                  <a:lnTo>
                    <a:pt x="918" y="1901"/>
                  </a:lnTo>
                  <a:lnTo>
                    <a:pt x="915" y="1899"/>
                  </a:lnTo>
                  <a:lnTo>
                    <a:pt x="912" y="1897"/>
                  </a:lnTo>
                  <a:lnTo>
                    <a:pt x="906" y="1890"/>
                  </a:lnTo>
                  <a:lnTo>
                    <a:pt x="900" y="1884"/>
                  </a:lnTo>
                  <a:lnTo>
                    <a:pt x="893" y="1881"/>
                  </a:lnTo>
                  <a:lnTo>
                    <a:pt x="886" y="1879"/>
                  </a:lnTo>
                  <a:lnTo>
                    <a:pt x="879" y="1879"/>
                  </a:lnTo>
                  <a:lnTo>
                    <a:pt x="873" y="1878"/>
                  </a:lnTo>
                  <a:lnTo>
                    <a:pt x="863" y="1876"/>
                  </a:lnTo>
                  <a:lnTo>
                    <a:pt x="852" y="1879"/>
                  </a:lnTo>
                  <a:lnTo>
                    <a:pt x="846" y="1881"/>
                  </a:lnTo>
                  <a:lnTo>
                    <a:pt x="839" y="1885"/>
                  </a:lnTo>
                  <a:lnTo>
                    <a:pt x="837" y="1886"/>
                  </a:lnTo>
                  <a:lnTo>
                    <a:pt x="833" y="1886"/>
                  </a:lnTo>
                  <a:lnTo>
                    <a:pt x="831" y="1885"/>
                  </a:lnTo>
                  <a:lnTo>
                    <a:pt x="829" y="1882"/>
                  </a:lnTo>
                  <a:lnTo>
                    <a:pt x="826" y="1876"/>
                  </a:lnTo>
                  <a:lnTo>
                    <a:pt x="825" y="1871"/>
                  </a:lnTo>
                  <a:lnTo>
                    <a:pt x="825" y="1863"/>
                  </a:lnTo>
                  <a:lnTo>
                    <a:pt x="824" y="1853"/>
                  </a:lnTo>
                  <a:lnTo>
                    <a:pt x="826" y="1846"/>
                  </a:lnTo>
                  <a:lnTo>
                    <a:pt x="829" y="1837"/>
                  </a:lnTo>
                  <a:lnTo>
                    <a:pt x="829" y="1828"/>
                  </a:lnTo>
                  <a:lnTo>
                    <a:pt x="827" y="1817"/>
                  </a:lnTo>
                  <a:lnTo>
                    <a:pt x="826" y="1808"/>
                  </a:lnTo>
                  <a:lnTo>
                    <a:pt x="825" y="1797"/>
                  </a:lnTo>
                  <a:lnTo>
                    <a:pt x="825" y="1783"/>
                  </a:lnTo>
                  <a:lnTo>
                    <a:pt x="824" y="1771"/>
                  </a:lnTo>
                  <a:lnTo>
                    <a:pt x="823" y="1760"/>
                  </a:lnTo>
                  <a:lnTo>
                    <a:pt x="821" y="1750"/>
                  </a:lnTo>
                  <a:lnTo>
                    <a:pt x="820" y="1743"/>
                  </a:lnTo>
                  <a:lnTo>
                    <a:pt x="818" y="1737"/>
                  </a:lnTo>
                  <a:lnTo>
                    <a:pt x="814" y="1734"/>
                  </a:lnTo>
                  <a:lnTo>
                    <a:pt x="810" y="1731"/>
                  </a:lnTo>
                  <a:lnTo>
                    <a:pt x="804" y="1730"/>
                  </a:lnTo>
                  <a:lnTo>
                    <a:pt x="798" y="1729"/>
                  </a:lnTo>
                  <a:lnTo>
                    <a:pt x="793" y="1728"/>
                  </a:lnTo>
                  <a:lnTo>
                    <a:pt x="788" y="1724"/>
                  </a:lnTo>
                  <a:lnTo>
                    <a:pt x="786" y="1722"/>
                  </a:lnTo>
                  <a:lnTo>
                    <a:pt x="786" y="1718"/>
                  </a:lnTo>
                  <a:lnTo>
                    <a:pt x="786" y="1715"/>
                  </a:lnTo>
                  <a:lnTo>
                    <a:pt x="786" y="1710"/>
                  </a:lnTo>
                  <a:lnTo>
                    <a:pt x="785" y="1705"/>
                  </a:lnTo>
                  <a:lnTo>
                    <a:pt x="783" y="1701"/>
                  </a:lnTo>
                  <a:lnTo>
                    <a:pt x="780" y="1697"/>
                  </a:lnTo>
                  <a:lnTo>
                    <a:pt x="776" y="1693"/>
                  </a:lnTo>
                  <a:lnTo>
                    <a:pt x="774" y="1689"/>
                  </a:lnTo>
                  <a:lnTo>
                    <a:pt x="773" y="1684"/>
                  </a:lnTo>
                  <a:lnTo>
                    <a:pt x="774" y="1678"/>
                  </a:lnTo>
                  <a:lnTo>
                    <a:pt x="775" y="1673"/>
                  </a:lnTo>
                  <a:lnTo>
                    <a:pt x="777" y="1667"/>
                  </a:lnTo>
                  <a:lnTo>
                    <a:pt x="780" y="1663"/>
                  </a:lnTo>
                  <a:lnTo>
                    <a:pt x="786" y="1654"/>
                  </a:lnTo>
                  <a:lnTo>
                    <a:pt x="791" y="1647"/>
                  </a:lnTo>
                  <a:lnTo>
                    <a:pt x="792" y="1641"/>
                  </a:lnTo>
                  <a:lnTo>
                    <a:pt x="794" y="1634"/>
                  </a:lnTo>
                  <a:lnTo>
                    <a:pt x="795" y="1632"/>
                  </a:lnTo>
                  <a:lnTo>
                    <a:pt x="796" y="1628"/>
                  </a:lnTo>
                  <a:lnTo>
                    <a:pt x="798" y="1626"/>
                  </a:lnTo>
                  <a:lnTo>
                    <a:pt x="800" y="1625"/>
                  </a:lnTo>
                  <a:lnTo>
                    <a:pt x="808" y="1625"/>
                  </a:lnTo>
                  <a:lnTo>
                    <a:pt x="817" y="1627"/>
                  </a:lnTo>
                  <a:lnTo>
                    <a:pt x="820" y="1628"/>
                  </a:lnTo>
                  <a:lnTo>
                    <a:pt x="824" y="1628"/>
                  </a:lnTo>
                  <a:lnTo>
                    <a:pt x="827" y="1628"/>
                  </a:lnTo>
                  <a:lnTo>
                    <a:pt x="831" y="1626"/>
                  </a:lnTo>
                  <a:lnTo>
                    <a:pt x="839" y="1615"/>
                  </a:lnTo>
                  <a:lnTo>
                    <a:pt x="845" y="1602"/>
                  </a:lnTo>
                  <a:lnTo>
                    <a:pt x="852" y="1589"/>
                  </a:lnTo>
                  <a:lnTo>
                    <a:pt x="858" y="1577"/>
                  </a:lnTo>
                  <a:lnTo>
                    <a:pt x="867" y="1563"/>
                  </a:lnTo>
                  <a:lnTo>
                    <a:pt x="873" y="1550"/>
                  </a:lnTo>
                  <a:lnTo>
                    <a:pt x="880" y="1540"/>
                  </a:lnTo>
                  <a:lnTo>
                    <a:pt x="883" y="1532"/>
                  </a:lnTo>
                  <a:lnTo>
                    <a:pt x="883" y="1529"/>
                  </a:lnTo>
                  <a:lnTo>
                    <a:pt x="881" y="1527"/>
                  </a:lnTo>
                  <a:lnTo>
                    <a:pt x="876" y="1525"/>
                  </a:lnTo>
                  <a:lnTo>
                    <a:pt x="870" y="1523"/>
                  </a:lnTo>
                  <a:lnTo>
                    <a:pt x="864" y="1521"/>
                  </a:lnTo>
                  <a:lnTo>
                    <a:pt x="858" y="1519"/>
                  </a:lnTo>
                  <a:lnTo>
                    <a:pt x="856" y="1519"/>
                  </a:lnTo>
                  <a:lnTo>
                    <a:pt x="854" y="1518"/>
                  </a:lnTo>
                  <a:lnTo>
                    <a:pt x="852" y="1516"/>
                  </a:lnTo>
                  <a:lnTo>
                    <a:pt x="851" y="1514"/>
                  </a:lnTo>
                  <a:lnTo>
                    <a:pt x="850" y="1512"/>
                  </a:lnTo>
                  <a:lnTo>
                    <a:pt x="850" y="1508"/>
                  </a:lnTo>
                  <a:lnTo>
                    <a:pt x="849" y="1506"/>
                  </a:lnTo>
                  <a:lnTo>
                    <a:pt x="849" y="1504"/>
                  </a:lnTo>
                  <a:lnTo>
                    <a:pt x="848" y="1502"/>
                  </a:lnTo>
                  <a:lnTo>
                    <a:pt x="846" y="1502"/>
                  </a:lnTo>
                  <a:lnTo>
                    <a:pt x="837" y="1500"/>
                  </a:lnTo>
                  <a:lnTo>
                    <a:pt x="827" y="1500"/>
                  </a:lnTo>
                  <a:lnTo>
                    <a:pt x="819" y="1500"/>
                  </a:lnTo>
                  <a:lnTo>
                    <a:pt x="812" y="1497"/>
                  </a:lnTo>
                  <a:lnTo>
                    <a:pt x="808" y="1493"/>
                  </a:lnTo>
                  <a:lnTo>
                    <a:pt x="804" y="1485"/>
                  </a:lnTo>
                  <a:lnTo>
                    <a:pt x="799" y="1482"/>
                  </a:lnTo>
                  <a:lnTo>
                    <a:pt x="795" y="1478"/>
                  </a:lnTo>
                  <a:lnTo>
                    <a:pt x="789" y="1475"/>
                  </a:lnTo>
                  <a:lnTo>
                    <a:pt x="783" y="1472"/>
                  </a:lnTo>
                  <a:lnTo>
                    <a:pt x="779" y="1471"/>
                  </a:lnTo>
                  <a:lnTo>
                    <a:pt x="774" y="1471"/>
                  </a:lnTo>
                  <a:lnTo>
                    <a:pt x="768" y="1472"/>
                  </a:lnTo>
                  <a:lnTo>
                    <a:pt x="762" y="1475"/>
                  </a:lnTo>
                  <a:lnTo>
                    <a:pt x="754" y="1481"/>
                  </a:lnTo>
                  <a:lnTo>
                    <a:pt x="744" y="1487"/>
                  </a:lnTo>
                  <a:lnTo>
                    <a:pt x="736" y="1491"/>
                  </a:lnTo>
                  <a:lnTo>
                    <a:pt x="728" y="1496"/>
                  </a:lnTo>
                  <a:lnTo>
                    <a:pt x="720" y="1499"/>
                  </a:lnTo>
                  <a:lnTo>
                    <a:pt x="713" y="1500"/>
                  </a:lnTo>
                  <a:lnTo>
                    <a:pt x="706" y="1501"/>
                  </a:lnTo>
                  <a:lnTo>
                    <a:pt x="699" y="1501"/>
                  </a:lnTo>
                  <a:lnTo>
                    <a:pt x="692" y="1501"/>
                  </a:lnTo>
                  <a:lnTo>
                    <a:pt x="685" y="1501"/>
                  </a:lnTo>
                  <a:lnTo>
                    <a:pt x="678" y="1499"/>
                  </a:lnTo>
                  <a:lnTo>
                    <a:pt x="670" y="1496"/>
                  </a:lnTo>
                  <a:lnTo>
                    <a:pt x="668" y="1494"/>
                  </a:lnTo>
                  <a:lnTo>
                    <a:pt x="665" y="1490"/>
                  </a:lnTo>
                  <a:lnTo>
                    <a:pt x="662" y="1488"/>
                  </a:lnTo>
                  <a:lnTo>
                    <a:pt x="660" y="1483"/>
                  </a:lnTo>
                  <a:lnTo>
                    <a:pt x="656" y="1472"/>
                  </a:lnTo>
                  <a:lnTo>
                    <a:pt x="651" y="1464"/>
                  </a:lnTo>
                  <a:lnTo>
                    <a:pt x="644" y="1459"/>
                  </a:lnTo>
                  <a:lnTo>
                    <a:pt x="637" y="1456"/>
                  </a:lnTo>
                  <a:lnTo>
                    <a:pt x="631" y="1452"/>
                  </a:lnTo>
                  <a:lnTo>
                    <a:pt x="625" y="1450"/>
                  </a:lnTo>
                  <a:lnTo>
                    <a:pt x="616" y="1446"/>
                  </a:lnTo>
                  <a:lnTo>
                    <a:pt x="604" y="1445"/>
                  </a:lnTo>
                  <a:lnTo>
                    <a:pt x="590" y="1445"/>
                  </a:lnTo>
                  <a:lnTo>
                    <a:pt x="574" y="1443"/>
                  </a:lnTo>
                  <a:lnTo>
                    <a:pt x="569" y="1443"/>
                  </a:lnTo>
                  <a:lnTo>
                    <a:pt x="565" y="1443"/>
                  </a:lnTo>
                  <a:lnTo>
                    <a:pt x="561" y="1444"/>
                  </a:lnTo>
                  <a:lnTo>
                    <a:pt x="559" y="1445"/>
                  </a:lnTo>
                  <a:lnTo>
                    <a:pt x="558" y="1450"/>
                  </a:lnTo>
                  <a:lnTo>
                    <a:pt x="558" y="1455"/>
                  </a:lnTo>
                  <a:lnTo>
                    <a:pt x="556" y="1459"/>
                  </a:lnTo>
                  <a:lnTo>
                    <a:pt x="554" y="1463"/>
                  </a:lnTo>
                  <a:lnTo>
                    <a:pt x="552" y="1464"/>
                  </a:lnTo>
                  <a:lnTo>
                    <a:pt x="549" y="1465"/>
                  </a:lnTo>
                  <a:lnTo>
                    <a:pt x="543" y="1466"/>
                  </a:lnTo>
                  <a:lnTo>
                    <a:pt x="539" y="1465"/>
                  </a:lnTo>
                  <a:lnTo>
                    <a:pt x="531" y="1465"/>
                  </a:lnTo>
                  <a:lnTo>
                    <a:pt x="525" y="1465"/>
                  </a:lnTo>
                  <a:lnTo>
                    <a:pt x="518" y="1468"/>
                  </a:lnTo>
                  <a:lnTo>
                    <a:pt x="512" y="1469"/>
                  </a:lnTo>
                  <a:lnTo>
                    <a:pt x="509" y="1468"/>
                  </a:lnTo>
                  <a:lnTo>
                    <a:pt x="505" y="1464"/>
                  </a:lnTo>
                  <a:lnTo>
                    <a:pt x="498" y="1453"/>
                  </a:lnTo>
                  <a:lnTo>
                    <a:pt x="491" y="1444"/>
                  </a:lnTo>
                  <a:lnTo>
                    <a:pt x="484" y="1439"/>
                  </a:lnTo>
                  <a:lnTo>
                    <a:pt x="476" y="1434"/>
                  </a:lnTo>
                  <a:lnTo>
                    <a:pt x="473" y="1433"/>
                  </a:lnTo>
                  <a:lnTo>
                    <a:pt x="470" y="1432"/>
                  </a:lnTo>
                  <a:lnTo>
                    <a:pt x="467" y="1431"/>
                  </a:lnTo>
                  <a:lnTo>
                    <a:pt x="465" y="1430"/>
                  </a:lnTo>
                  <a:lnTo>
                    <a:pt x="462" y="1428"/>
                  </a:lnTo>
                  <a:lnTo>
                    <a:pt x="461" y="1426"/>
                  </a:lnTo>
                  <a:lnTo>
                    <a:pt x="461" y="1424"/>
                  </a:lnTo>
                  <a:lnTo>
                    <a:pt x="459" y="1421"/>
                  </a:lnTo>
                  <a:lnTo>
                    <a:pt x="457" y="1419"/>
                  </a:lnTo>
                  <a:lnTo>
                    <a:pt x="453" y="1417"/>
                  </a:lnTo>
                  <a:lnTo>
                    <a:pt x="446" y="1412"/>
                  </a:lnTo>
                  <a:lnTo>
                    <a:pt x="441" y="1408"/>
                  </a:lnTo>
                  <a:lnTo>
                    <a:pt x="437" y="1407"/>
                  </a:lnTo>
                  <a:lnTo>
                    <a:pt x="433" y="1405"/>
                  </a:lnTo>
                  <a:lnTo>
                    <a:pt x="427" y="1403"/>
                  </a:lnTo>
                  <a:lnTo>
                    <a:pt x="420" y="1402"/>
                  </a:lnTo>
                  <a:lnTo>
                    <a:pt x="410" y="1400"/>
                  </a:lnTo>
                  <a:lnTo>
                    <a:pt x="403" y="1400"/>
                  </a:lnTo>
                  <a:lnTo>
                    <a:pt x="399" y="1401"/>
                  </a:lnTo>
                  <a:lnTo>
                    <a:pt x="396" y="1402"/>
                  </a:lnTo>
                  <a:lnTo>
                    <a:pt x="390" y="1405"/>
                  </a:lnTo>
                  <a:lnTo>
                    <a:pt x="386" y="1406"/>
                  </a:lnTo>
                  <a:lnTo>
                    <a:pt x="385" y="1405"/>
                  </a:lnTo>
                  <a:lnTo>
                    <a:pt x="384" y="1401"/>
                  </a:lnTo>
                  <a:lnTo>
                    <a:pt x="385" y="1397"/>
                  </a:lnTo>
                  <a:lnTo>
                    <a:pt x="385" y="1394"/>
                  </a:lnTo>
                  <a:lnTo>
                    <a:pt x="385" y="1389"/>
                  </a:lnTo>
                  <a:lnTo>
                    <a:pt x="385" y="1383"/>
                  </a:lnTo>
                  <a:lnTo>
                    <a:pt x="385" y="1378"/>
                  </a:lnTo>
                  <a:lnTo>
                    <a:pt x="384" y="1374"/>
                  </a:lnTo>
                  <a:lnTo>
                    <a:pt x="382" y="1365"/>
                  </a:lnTo>
                  <a:lnTo>
                    <a:pt x="378" y="1357"/>
                  </a:lnTo>
                  <a:lnTo>
                    <a:pt x="374" y="1351"/>
                  </a:lnTo>
                  <a:lnTo>
                    <a:pt x="372" y="1345"/>
                  </a:lnTo>
                  <a:lnTo>
                    <a:pt x="373" y="1342"/>
                  </a:lnTo>
                  <a:lnTo>
                    <a:pt x="377" y="1338"/>
                  </a:lnTo>
                  <a:lnTo>
                    <a:pt x="379" y="1333"/>
                  </a:lnTo>
                  <a:lnTo>
                    <a:pt x="382" y="1330"/>
                  </a:lnTo>
                  <a:lnTo>
                    <a:pt x="385" y="1325"/>
                  </a:lnTo>
                  <a:lnTo>
                    <a:pt x="389" y="1320"/>
                  </a:lnTo>
                  <a:lnTo>
                    <a:pt x="394" y="1314"/>
                  </a:lnTo>
                  <a:lnTo>
                    <a:pt x="398" y="1308"/>
                  </a:lnTo>
                  <a:lnTo>
                    <a:pt x="402" y="1304"/>
                  </a:lnTo>
                  <a:lnTo>
                    <a:pt x="407" y="1299"/>
                  </a:lnTo>
                  <a:lnTo>
                    <a:pt x="409" y="1295"/>
                  </a:lnTo>
                  <a:lnTo>
                    <a:pt x="410" y="1293"/>
                  </a:lnTo>
                  <a:lnTo>
                    <a:pt x="413" y="1291"/>
                  </a:lnTo>
                  <a:lnTo>
                    <a:pt x="415" y="1289"/>
                  </a:lnTo>
                  <a:lnTo>
                    <a:pt x="423" y="1286"/>
                  </a:lnTo>
                  <a:lnTo>
                    <a:pt x="430" y="1285"/>
                  </a:lnTo>
                  <a:lnTo>
                    <a:pt x="435" y="1283"/>
                  </a:lnTo>
                  <a:lnTo>
                    <a:pt x="439" y="1283"/>
                  </a:lnTo>
                  <a:lnTo>
                    <a:pt x="441" y="1283"/>
                  </a:lnTo>
                  <a:lnTo>
                    <a:pt x="443" y="1283"/>
                  </a:lnTo>
                  <a:lnTo>
                    <a:pt x="445" y="1282"/>
                  </a:lnTo>
                  <a:lnTo>
                    <a:pt x="446" y="1281"/>
                  </a:lnTo>
                  <a:lnTo>
                    <a:pt x="447" y="1280"/>
                  </a:lnTo>
                  <a:lnTo>
                    <a:pt x="447" y="1277"/>
                  </a:lnTo>
                  <a:lnTo>
                    <a:pt x="447" y="1275"/>
                  </a:lnTo>
                  <a:lnTo>
                    <a:pt x="446" y="1274"/>
                  </a:lnTo>
                  <a:lnTo>
                    <a:pt x="445" y="1273"/>
                  </a:lnTo>
                  <a:lnTo>
                    <a:pt x="445" y="1271"/>
                  </a:lnTo>
                  <a:lnTo>
                    <a:pt x="442" y="1266"/>
                  </a:lnTo>
                  <a:lnTo>
                    <a:pt x="440" y="1260"/>
                  </a:lnTo>
                  <a:lnTo>
                    <a:pt x="440" y="1257"/>
                  </a:lnTo>
                  <a:lnTo>
                    <a:pt x="441" y="1254"/>
                  </a:lnTo>
                  <a:lnTo>
                    <a:pt x="445" y="1250"/>
                  </a:lnTo>
                  <a:lnTo>
                    <a:pt x="451" y="1248"/>
                  </a:lnTo>
                  <a:lnTo>
                    <a:pt x="455" y="1247"/>
                  </a:lnTo>
                  <a:lnTo>
                    <a:pt x="460" y="1247"/>
                  </a:lnTo>
                  <a:lnTo>
                    <a:pt x="470" y="1244"/>
                  </a:lnTo>
                  <a:lnTo>
                    <a:pt x="476" y="1243"/>
                  </a:lnTo>
                  <a:lnTo>
                    <a:pt x="479" y="1242"/>
                  </a:lnTo>
                  <a:lnTo>
                    <a:pt x="483" y="1241"/>
                  </a:lnTo>
                  <a:lnTo>
                    <a:pt x="486" y="1238"/>
                  </a:lnTo>
                  <a:lnTo>
                    <a:pt x="491" y="1236"/>
                  </a:lnTo>
                  <a:lnTo>
                    <a:pt x="493" y="1233"/>
                  </a:lnTo>
                  <a:lnTo>
                    <a:pt x="497" y="1232"/>
                  </a:lnTo>
                  <a:lnTo>
                    <a:pt x="499" y="1229"/>
                  </a:lnTo>
                  <a:lnTo>
                    <a:pt x="500" y="1225"/>
                  </a:lnTo>
                  <a:lnTo>
                    <a:pt x="502" y="1224"/>
                  </a:lnTo>
                  <a:lnTo>
                    <a:pt x="503" y="1223"/>
                  </a:lnTo>
                  <a:lnTo>
                    <a:pt x="504" y="1219"/>
                  </a:lnTo>
                  <a:lnTo>
                    <a:pt x="505" y="1217"/>
                  </a:lnTo>
                  <a:lnTo>
                    <a:pt x="506" y="1213"/>
                  </a:lnTo>
                  <a:lnTo>
                    <a:pt x="509" y="1211"/>
                  </a:lnTo>
                  <a:lnTo>
                    <a:pt x="512" y="1207"/>
                  </a:lnTo>
                  <a:lnTo>
                    <a:pt x="516" y="1206"/>
                  </a:lnTo>
                  <a:lnTo>
                    <a:pt x="517" y="1206"/>
                  </a:lnTo>
                  <a:lnTo>
                    <a:pt x="518" y="1206"/>
                  </a:lnTo>
                  <a:lnTo>
                    <a:pt x="521" y="1206"/>
                  </a:lnTo>
                  <a:lnTo>
                    <a:pt x="524" y="1206"/>
                  </a:lnTo>
                  <a:lnTo>
                    <a:pt x="533" y="1208"/>
                  </a:lnTo>
                  <a:lnTo>
                    <a:pt x="541" y="1211"/>
                  </a:lnTo>
                  <a:lnTo>
                    <a:pt x="552" y="1213"/>
                  </a:lnTo>
                  <a:lnTo>
                    <a:pt x="561" y="1218"/>
                  </a:lnTo>
                  <a:lnTo>
                    <a:pt x="566" y="1220"/>
                  </a:lnTo>
                  <a:lnTo>
                    <a:pt x="568" y="1223"/>
                  </a:lnTo>
                  <a:lnTo>
                    <a:pt x="571" y="1228"/>
                  </a:lnTo>
                  <a:lnTo>
                    <a:pt x="572" y="1232"/>
                  </a:lnTo>
                  <a:lnTo>
                    <a:pt x="573" y="1235"/>
                  </a:lnTo>
                  <a:lnTo>
                    <a:pt x="574" y="1236"/>
                  </a:lnTo>
                  <a:lnTo>
                    <a:pt x="575" y="1237"/>
                  </a:lnTo>
                  <a:lnTo>
                    <a:pt x="577" y="1237"/>
                  </a:lnTo>
                  <a:lnTo>
                    <a:pt x="581" y="1236"/>
                  </a:lnTo>
                  <a:lnTo>
                    <a:pt x="585" y="1235"/>
                  </a:lnTo>
                  <a:lnTo>
                    <a:pt x="587" y="1233"/>
                  </a:lnTo>
                  <a:lnTo>
                    <a:pt x="590" y="1231"/>
                  </a:lnTo>
                  <a:lnTo>
                    <a:pt x="592" y="1230"/>
                  </a:lnTo>
                  <a:lnTo>
                    <a:pt x="594" y="1229"/>
                  </a:lnTo>
                  <a:lnTo>
                    <a:pt x="602" y="1225"/>
                  </a:lnTo>
                  <a:lnTo>
                    <a:pt x="606" y="1223"/>
                  </a:lnTo>
                  <a:lnTo>
                    <a:pt x="611" y="1220"/>
                  </a:lnTo>
                  <a:lnTo>
                    <a:pt x="616" y="1218"/>
                  </a:lnTo>
                  <a:lnTo>
                    <a:pt x="618" y="1216"/>
                  </a:lnTo>
                  <a:lnTo>
                    <a:pt x="621" y="1213"/>
                  </a:lnTo>
                  <a:lnTo>
                    <a:pt x="622" y="1211"/>
                  </a:lnTo>
                  <a:lnTo>
                    <a:pt x="623" y="1208"/>
                  </a:lnTo>
                  <a:lnTo>
                    <a:pt x="625" y="1204"/>
                  </a:lnTo>
                  <a:lnTo>
                    <a:pt x="626" y="1199"/>
                  </a:lnTo>
                  <a:lnTo>
                    <a:pt x="629" y="1188"/>
                  </a:lnTo>
                  <a:lnTo>
                    <a:pt x="631" y="1179"/>
                  </a:lnTo>
                  <a:lnTo>
                    <a:pt x="634" y="1166"/>
                  </a:lnTo>
                  <a:lnTo>
                    <a:pt x="635" y="1153"/>
                  </a:lnTo>
                  <a:lnTo>
                    <a:pt x="637" y="1141"/>
                  </a:lnTo>
                  <a:lnTo>
                    <a:pt x="638" y="1128"/>
                  </a:lnTo>
                  <a:lnTo>
                    <a:pt x="640" y="1118"/>
                  </a:lnTo>
                  <a:lnTo>
                    <a:pt x="640" y="1110"/>
                  </a:lnTo>
                  <a:lnTo>
                    <a:pt x="642" y="1098"/>
                  </a:lnTo>
                  <a:lnTo>
                    <a:pt x="647" y="1087"/>
                  </a:lnTo>
                  <a:lnTo>
                    <a:pt x="654" y="1078"/>
                  </a:lnTo>
                  <a:lnTo>
                    <a:pt x="659" y="1068"/>
                  </a:lnTo>
                  <a:lnTo>
                    <a:pt x="659" y="1065"/>
                  </a:lnTo>
                  <a:lnTo>
                    <a:pt x="660" y="1060"/>
                  </a:lnTo>
                  <a:lnTo>
                    <a:pt x="659" y="1055"/>
                  </a:lnTo>
                  <a:lnTo>
                    <a:pt x="657" y="1049"/>
                  </a:lnTo>
                  <a:lnTo>
                    <a:pt x="655" y="1042"/>
                  </a:lnTo>
                  <a:lnTo>
                    <a:pt x="651" y="1034"/>
                  </a:lnTo>
                  <a:lnTo>
                    <a:pt x="646" y="1023"/>
                  </a:lnTo>
                  <a:lnTo>
                    <a:pt x="638" y="1012"/>
                  </a:lnTo>
                  <a:lnTo>
                    <a:pt x="631" y="1002"/>
                  </a:lnTo>
                  <a:lnTo>
                    <a:pt x="625" y="991"/>
                  </a:lnTo>
                  <a:lnTo>
                    <a:pt x="617" y="976"/>
                  </a:lnTo>
                  <a:lnTo>
                    <a:pt x="609" y="962"/>
                  </a:lnTo>
                  <a:lnTo>
                    <a:pt x="605" y="957"/>
                  </a:lnTo>
                  <a:lnTo>
                    <a:pt x="600" y="953"/>
                  </a:lnTo>
                  <a:lnTo>
                    <a:pt x="594" y="952"/>
                  </a:lnTo>
                  <a:lnTo>
                    <a:pt x="584" y="951"/>
                  </a:lnTo>
                  <a:lnTo>
                    <a:pt x="574" y="952"/>
                  </a:lnTo>
                  <a:lnTo>
                    <a:pt x="561" y="953"/>
                  </a:lnTo>
                  <a:lnTo>
                    <a:pt x="558" y="954"/>
                  </a:lnTo>
                  <a:lnTo>
                    <a:pt x="552" y="957"/>
                  </a:lnTo>
                  <a:lnTo>
                    <a:pt x="549" y="958"/>
                  </a:lnTo>
                  <a:lnTo>
                    <a:pt x="547" y="961"/>
                  </a:lnTo>
                  <a:lnTo>
                    <a:pt x="544" y="966"/>
                  </a:lnTo>
                  <a:lnTo>
                    <a:pt x="543" y="971"/>
                  </a:lnTo>
                  <a:lnTo>
                    <a:pt x="543" y="973"/>
                  </a:lnTo>
                  <a:lnTo>
                    <a:pt x="543" y="974"/>
                  </a:lnTo>
                  <a:lnTo>
                    <a:pt x="543" y="977"/>
                  </a:lnTo>
                  <a:lnTo>
                    <a:pt x="543" y="978"/>
                  </a:lnTo>
                  <a:lnTo>
                    <a:pt x="543" y="981"/>
                  </a:lnTo>
                  <a:lnTo>
                    <a:pt x="541" y="984"/>
                  </a:lnTo>
                  <a:lnTo>
                    <a:pt x="539" y="986"/>
                  </a:lnTo>
                  <a:lnTo>
                    <a:pt x="536" y="987"/>
                  </a:lnTo>
                  <a:lnTo>
                    <a:pt x="533" y="990"/>
                  </a:lnTo>
                  <a:lnTo>
                    <a:pt x="528" y="992"/>
                  </a:lnTo>
                  <a:lnTo>
                    <a:pt x="523" y="993"/>
                  </a:lnTo>
                  <a:lnTo>
                    <a:pt x="518" y="993"/>
                  </a:lnTo>
                  <a:lnTo>
                    <a:pt x="516" y="993"/>
                  </a:lnTo>
                  <a:lnTo>
                    <a:pt x="512" y="993"/>
                  </a:lnTo>
                  <a:lnTo>
                    <a:pt x="511" y="993"/>
                  </a:lnTo>
                  <a:lnTo>
                    <a:pt x="509" y="992"/>
                  </a:lnTo>
                  <a:lnTo>
                    <a:pt x="506" y="991"/>
                  </a:lnTo>
                  <a:lnTo>
                    <a:pt x="504" y="989"/>
                  </a:lnTo>
                  <a:lnTo>
                    <a:pt x="500" y="983"/>
                  </a:lnTo>
                  <a:lnTo>
                    <a:pt x="498" y="977"/>
                  </a:lnTo>
                  <a:lnTo>
                    <a:pt x="497" y="973"/>
                  </a:lnTo>
                  <a:lnTo>
                    <a:pt x="495" y="971"/>
                  </a:lnTo>
                  <a:lnTo>
                    <a:pt x="493" y="970"/>
                  </a:lnTo>
                  <a:lnTo>
                    <a:pt x="492" y="968"/>
                  </a:lnTo>
                  <a:lnTo>
                    <a:pt x="491" y="968"/>
                  </a:lnTo>
                  <a:lnTo>
                    <a:pt x="490" y="968"/>
                  </a:lnTo>
                  <a:lnTo>
                    <a:pt x="486" y="967"/>
                  </a:lnTo>
                  <a:lnTo>
                    <a:pt x="483" y="967"/>
                  </a:lnTo>
                  <a:lnTo>
                    <a:pt x="478" y="968"/>
                  </a:lnTo>
                  <a:lnTo>
                    <a:pt x="472" y="971"/>
                  </a:lnTo>
                  <a:lnTo>
                    <a:pt x="467" y="972"/>
                  </a:lnTo>
                  <a:lnTo>
                    <a:pt x="462" y="972"/>
                  </a:lnTo>
                  <a:lnTo>
                    <a:pt x="457" y="972"/>
                  </a:lnTo>
                  <a:lnTo>
                    <a:pt x="452" y="971"/>
                  </a:lnTo>
                  <a:lnTo>
                    <a:pt x="448" y="968"/>
                  </a:lnTo>
                  <a:lnTo>
                    <a:pt x="446" y="965"/>
                  </a:lnTo>
                  <a:lnTo>
                    <a:pt x="445" y="961"/>
                  </a:lnTo>
                  <a:lnTo>
                    <a:pt x="442" y="957"/>
                  </a:lnTo>
                  <a:lnTo>
                    <a:pt x="441" y="954"/>
                  </a:lnTo>
                  <a:lnTo>
                    <a:pt x="440" y="952"/>
                  </a:lnTo>
                  <a:lnTo>
                    <a:pt x="437" y="949"/>
                  </a:lnTo>
                  <a:lnTo>
                    <a:pt x="434" y="947"/>
                  </a:lnTo>
                  <a:lnTo>
                    <a:pt x="432" y="946"/>
                  </a:lnTo>
                  <a:lnTo>
                    <a:pt x="430" y="946"/>
                  </a:lnTo>
                  <a:lnTo>
                    <a:pt x="427" y="946"/>
                  </a:lnTo>
                  <a:lnTo>
                    <a:pt x="423" y="945"/>
                  </a:lnTo>
                  <a:lnTo>
                    <a:pt x="420" y="942"/>
                  </a:lnTo>
                  <a:lnTo>
                    <a:pt x="416" y="941"/>
                  </a:lnTo>
                  <a:lnTo>
                    <a:pt x="413" y="940"/>
                  </a:lnTo>
                  <a:lnTo>
                    <a:pt x="409" y="940"/>
                  </a:lnTo>
                  <a:lnTo>
                    <a:pt x="408" y="940"/>
                  </a:lnTo>
                  <a:lnTo>
                    <a:pt x="405" y="941"/>
                  </a:lnTo>
                  <a:lnTo>
                    <a:pt x="403" y="943"/>
                  </a:lnTo>
                  <a:lnTo>
                    <a:pt x="402" y="946"/>
                  </a:lnTo>
                  <a:lnTo>
                    <a:pt x="401" y="949"/>
                  </a:lnTo>
                  <a:lnTo>
                    <a:pt x="401" y="952"/>
                  </a:lnTo>
                  <a:lnTo>
                    <a:pt x="401" y="955"/>
                  </a:lnTo>
                  <a:lnTo>
                    <a:pt x="399" y="960"/>
                  </a:lnTo>
                  <a:lnTo>
                    <a:pt x="399" y="965"/>
                  </a:lnTo>
                  <a:lnTo>
                    <a:pt x="401" y="970"/>
                  </a:lnTo>
                  <a:lnTo>
                    <a:pt x="401" y="974"/>
                  </a:lnTo>
                  <a:lnTo>
                    <a:pt x="401" y="979"/>
                  </a:lnTo>
                  <a:lnTo>
                    <a:pt x="401" y="980"/>
                  </a:lnTo>
                  <a:lnTo>
                    <a:pt x="401" y="981"/>
                  </a:lnTo>
                  <a:lnTo>
                    <a:pt x="401" y="981"/>
                  </a:lnTo>
                  <a:lnTo>
                    <a:pt x="401" y="983"/>
                  </a:lnTo>
                  <a:lnTo>
                    <a:pt x="399" y="984"/>
                  </a:lnTo>
                  <a:lnTo>
                    <a:pt x="398" y="985"/>
                  </a:lnTo>
                  <a:lnTo>
                    <a:pt x="397" y="986"/>
                  </a:lnTo>
                  <a:lnTo>
                    <a:pt x="395" y="987"/>
                  </a:lnTo>
                  <a:lnTo>
                    <a:pt x="391" y="987"/>
                  </a:lnTo>
                  <a:lnTo>
                    <a:pt x="388" y="989"/>
                  </a:lnTo>
                  <a:lnTo>
                    <a:pt x="380" y="989"/>
                  </a:lnTo>
                  <a:lnTo>
                    <a:pt x="374" y="989"/>
                  </a:lnTo>
                  <a:lnTo>
                    <a:pt x="371" y="989"/>
                  </a:lnTo>
                  <a:lnTo>
                    <a:pt x="366" y="987"/>
                  </a:lnTo>
                  <a:lnTo>
                    <a:pt x="363" y="986"/>
                  </a:lnTo>
                  <a:lnTo>
                    <a:pt x="359" y="983"/>
                  </a:lnTo>
                  <a:lnTo>
                    <a:pt x="355" y="980"/>
                  </a:lnTo>
                  <a:lnTo>
                    <a:pt x="353" y="976"/>
                  </a:lnTo>
                  <a:lnTo>
                    <a:pt x="347" y="967"/>
                  </a:lnTo>
                  <a:lnTo>
                    <a:pt x="342" y="959"/>
                  </a:lnTo>
                  <a:lnTo>
                    <a:pt x="340" y="955"/>
                  </a:lnTo>
                  <a:lnTo>
                    <a:pt x="338" y="952"/>
                  </a:lnTo>
                  <a:lnTo>
                    <a:pt x="333" y="949"/>
                  </a:lnTo>
                  <a:lnTo>
                    <a:pt x="329" y="948"/>
                  </a:lnTo>
                  <a:lnTo>
                    <a:pt x="326" y="948"/>
                  </a:lnTo>
                  <a:lnTo>
                    <a:pt x="321" y="951"/>
                  </a:lnTo>
                  <a:lnTo>
                    <a:pt x="319" y="953"/>
                  </a:lnTo>
                  <a:lnTo>
                    <a:pt x="315" y="957"/>
                  </a:lnTo>
                  <a:lnTo>
                    <a:pt x="313" y="958"/>
                  </a:lnTo>
                  <a:lnTo>
                    <a:pt x="309" y="959"/>
                  </a:lnTo>
                  <a:lnTo>
                    <a:pt x="304" y="960"/>
                  </a:lnTo>
                  <a:lnTo>
                    <a:pt x="300" y="959"/>
                  </a:lnTo>
                  <a:lnTo>
                    <a:pt x="295" y="957"/>
                  </a:lnTo>
                  <a:lnTo>
                    <a:pt x="291" y="955"/>
                  </a:lnTo>
                  <a:lnTo>
                    <a:pt x="277" y="948"/>
                  </a:lnTo>
                  <a:lnTo>
                    <a:pt x="266" y="941"/>
                  </a:lnTo>
                  <a:lnTo>
                    <a:pt x="263" y="937"/>
                  </a:lnTo>
                  <a:lnTo>
                    <a:pt x="260" y="934"/>
                  </a:lnTo>
                  <a:lnTo>
                    <a:pt x="259" y="932"/>
                  </a:lnTo>
                  <a:lnTo>
                    <a:pt x="260" y="929"/>
                  </a:lnTo>
                  <a:lnTo>
                    <a:pt x="263" y="926"/>
                  </a:lnTo>
                  <a:lnTo>
                    <a:pt x="267" y="921"/>
                  </a:lnTo>
                  <a:lnTo>
                    <a:pt x="279" y="915"/>
                  </a:lnTo>
                  <a:lnTo>
                    <a:pt x="288" y="910"/>
                  </a:lnTo>
                  <a:lnTo>
                    <a:pt x="289" y="908"/>
                  </a:lnTo>
                  <a:lnTo>
                    <a:pt x="290" y="903"/>
                  </a:lnTo>
                  <a:lnTo>
                    <a:pt x="289" y="899"/>
                  </a:lnTo>
                  <a:lnTo>
                    <a:pt x="287" y="896"/>
                  </a:lnTo>
                  <a:lnTo>
                    <a:pt x="283" y="892"/>
                  </a:lnTo>
                  <a:lnTo>
                    <a:pt x="278" y="888"/>
                  </a:lnTo>
                  <a:lnTo>
                    <a:pt x="275" y="883"/>
                  </a:lnTo>
                  <a:lnTo>
                    <a:pt x="271" y="878"/>
                  </a:lnTo>
                  <a:lnTo>
                    <a:pt x="269" y="871"/>
                  </a:lnTo>
                  <a:lnTo>
                    <a:pt x="267" y="864"/>
                  </a:lnTo>
                  <a:lnTo>
                    <a:pt x="267" y="852"/>
                  </a:lnTo>
                  <a:lnTo>
                    <a:pt x="267" y="842"/>
                  </a:lnTo>
                  <a:lnTo>
                    <a:pt x="264" y="835"/>
                  </a:lnTo>
                  <a:lnTo>
                    <a:pt x="260" y="829"/>
                  </a:lnTo>
                  <a:lnTo>
                    <a:pt x="257" y="826"/>
                  </a:lnTo>
                  <a:lnTo>
                    <a:pt x="253" y="822"/>
                  </a:lnTo>
                  <a:lnTo>
                    <a:pt x="245" y="815"/>
                  </a:lnTo>
                  <a:lnTo>
                    <a:pt x="234" y="808"/>
                  </a:lnTo>
                  <a:lnTo>
                    <a:pt x="229" y="804"/>
                  </a:lnTo>
                  <a:lnTo>
                    <a:pt x="226" y="802"/>
                  </a:lnTo>
                  <a:lnTo>
                    <a:pt x="219" y="800"/>
                  </a:lnTo>
                  <a:lnTo>
                    <a:pt x="212" y="798"/>
                  </a:lnTo>
                  <a:lnTo>
                    <a:pt x="209" y="798"/>
                  </a:lnTo>
                  <a:lnTo>
                    <a:pt x="206" y="800"/>
                  </a:lnTo>
                  <a:lnTo>
                    <a:pt x="203" y="801"/>
                  </a:lnTo>
                  <a:lnTo>
                    <a:pt x="201" y="802"/>
                  </a:lnTo>
                  <a:lnTo>
                    <a:pt x="197" y="804"/>
                  </a:lnTo>
                  <a:lnTo>
                    <a:pt x="195" y="807"/>
                  </a:lnTo>
                  <a:lnTo>
                    <a:pt x="190" y="808"/>
                  </a:lnTo>
                  <a:lnTo>
                    <a:pt x="187" y="809"/>
                  </a:lnTo>
                  <a:lnTo>
                    <a:pt x="180" y="809"/>
                  </a:lnTo>
                  <a:lnTo>
                    <a:pt x="171" y="807"/>
                  </a:lnTo>
                  <a:lnTo>
                    <a:pt x="159" y="802"/>
                  </a:lnTo>
                  <a:lnTo>
                    <a:pt x="150" y="798"/>
                  </a:lnTo>
                  <a:lnTo>
                    <a:pt x="146" y="796"/>
                  </a:lnTo>
                  <a:lnTo>
                    <a:pt x="143" y="795"/>
                  </a:lnTo>
                  <a:lnTo>
                    <a:pt x="137" y="792"/>
                  </a:lnTo>
                  <a:lnTo>
                    <a:pt x="131" y="789"/>
                  </a:lnTo>
                  <a:lnTo>
                    <a:pt x="122" y="787"/>
                  </a:lnTo>
                  <a:lnTo>
                    <a:pt x="115" y="784"/>
                  </a:lnTo>
                  <a:lnTo>
                    <a:pt x="112" y="783"/>
                  </a:lnTo>
                  <a:lnTo>
                    <a:pt x="109" y="782"/>
                  </a:lnTo>
                  <a:lnTo>
                    <a:pt x="107" y="782"/>
                  </a:lnTo>
                  <a:lnTo>
                    <a:pt x="105" y="782"/>
                  </a:lnTo>
                  <a:lnTo>
                    <a:pt x="102" y="782"/>
                  </a:lnTo>
                  <a:lnTo>
                    <a:pt x="98" y="783"/>
                  </a:lnTo>
                  <a:lnTo>
                    <a:pt x="92" y="785"/>
                  </a:lnTo>
                  <a:lnTo>
                    <a:pt x="86" y="790"/>
                  </a:lnTo>
                  <a:lnTo>
                    <a:pt x="83" y="794"/>
                  </a:lnTo>
                  <a:lnTo>
                    <a:pt x="82" y="796"/>
                  </a:lnTo>
                  <a:lnTo>
                    <a:pt x="80" y="800"/>
                  </a:lnTo>
                  <a:lnTo>
                    <a:pt x="78" y="804"/>
                  </a:lnTo>
                  <a:lnTo>
                    <a:pt x="78" y="808"/>
                  </a:lnTo>
                  <a:lnTo>
                    <a:pt x="78" y="812"/>
                  </a:lnTo>
                  <a:lnTo>
                    <a:pt x="80" y="816"/>
                  </a:lnTo>
                  <a:lnTo>
                    <a:pt x="81" y="820"/>
                  </a:lnTo>
                  <a:lnTo>
                    <a:pt x="82" y="825"/>
                  </a:lnTo>
                  <a:lnTo>
                    <a:pt x="82" y="829"/>
                  </a:lnTo>
                  <a:lnTo>
                    <a:pt x="82" y="833"/>
                  </a:lnTo>
                  <a:lnTo>
                    <a:pt x="81" y="834"/>
                  </a:lnTo>
                  <a:lnTo>
                    <a:pt x="80" y="835"/>
                  </a:lnTo>
                  <a:lnTo>
                    <a:pt x="78" y="835"/>
                  </a:lnTo>
                  <a:lnTo>
                    <a:pt x="70" y="835"/>
                  </a:lnTo>
                  <a:lnTo>
                    <a:pt x="62" y="833"/>
                  </a:lnTo>
                  <a:lnTo>
                    <a:pt x="56" y="829"/>
                  </a:lnTo>
                  <a:lnTo>
                    <a:pt x="51" y="825"/>
                  </a:lnTo>
                  <a:lnTo>
                    <a:pt x="49" y="822"/>
                  </a:lnTo>
                  <a:lnTo>
                    <a:pt x="48" y="820"/>
                  </a:lnTo>
                  <a:lnTo>
                    <a:pt x="43" y="813"/>
                  </a:lnTo>
                  <a:lnTo>
                    <a:pt x="38" y="804"/>
                  </a:lnTo>
                  <a:lnTo>
                    <a:pt x="27" y="788"/>
                  </a:lnTo>
                  <a:lnTo>
                    <a:pt x="21" y="778"/>
                  </a:lnTo>
                  <a:lnTo>
                    <a:pt x="19" y="776"/>
                  </a:lnTo>
                  <a:lnTo>
                    <a:pt x="18" y="771"/>
                  </a:lnTo>
                  <a:lnTo>
                    <a:pt x="18" y="766"/>
                  </a:lnTo>
                  <a:lnTo>
                    <a:pt x="18" y="762"/>
                  </a:lnTo>
                  <a:lnTo>
                    <a:pt x="18" y="757"/>
                  </a:lnTo>
                  <a:lnTo>
                    <a:pt x="18" y="754"/>
                  </a:lnTo>
                  <a:lnTo>
                    <a:pt x="18" y="752"/>
                  </a:lnTo>
                  <a:lnTo>
                    <a:pt x="17" y="751"/>
                  </a:lnTo>
                  <a:lnTo>
                    <a:pt x="13" y="740"/>
                  </a:lnTo>
                  <a:lnTo>
                    <a:pt x="7" y="726"/>
                  </a:lnTo>
                  <a:lnTo>
                    <a:pt x="4" y="712"/>
                  </a:lnTo>
                  <a:lnTo>
                    <a:pt x="0" y="697"/>
                  </a:lnTo>
                  <a:lnTo>
                    <a:pt x="0" y="688"/>
                  </a:lnTo>
                  <a:lnTo>
                    <a:pt x="0" y="680"/>
                  </a:lnTo>
                  <a:lnTo>
                    <a:pt x="1" y="675"/>
                  </a:lnTo>
                  <a:lnTo>
                    <a:pt x="2" y="672"/>
                  </a:lnTo>
                  <a:lnTo>
                    <a:pt x="5" y="670"/>
                  </a:lnTo>
                  <a:lnTo>
                    <a:pt x="7" y="669"/>
                  </a:lnTo>
                  <a:lnTo>
                    <a:pt x="11" y="668"/>
                  </a:lnTo>
                  <a:lnTo>
                    <a:pt x="15" y="667"/>
                  </a:lnTo>
                  <a:lnTo>
                    <a:pt x="20" y="665"/>
                  </a:lnTo>
                  <a:lnTo>
                    <a:pt x="25" y="664"/>
                  </a:lnTo>
                  <a:lnTo>
                    <a:pt x="31" y="664"/>
                  </a:lnTo>
                  <a:lnTo>
                    <a:pt x="37" y="665"/>
                  </a:lnTo>
                  <a:lnTo>
                    <a:pt x="42" y="668"/>
                  </a:lnTo>
                  <a:lnTo>
                    <a:pt x="46" y="672"/>
                  </a:lnTo>
                  <a:lnTo>
                    <a:pt x="54" y="680"/>
                  </a:lnTo>
                  <a:lnTo>
                    <a:pt x="61" y="686"/>
                  </a:lnTo>
                  <a:lnTo>
                    <a:pt x="68" y="690"/>
                  </a:lnTo>
                  <a:lnTo>
                    <a:pt x="76" y="695"/>
                  </a:lnTo>
                  <a:lnTo>
                    <a:pt x="80" y="700"/>
                  </a:lnTo>
                  <a:lnTo>
                    <a:pt x="83" y="705"/>
                  </a:lnTo>
                  <a:lnTo>
                    <a:pt x="86" y="708"/>
                  </a:lnTo>
                  <a:lnTo>
                    <a:pt x="89" y="712"/>
                  </a:lnTo>
                  <a:lnTo>
                    <a:pt x="92" y="715"/>
                  </a:lnTo>
                  <a:lnTo>
                    <a:pt x="96" y="716"/>
                  </a:lnTo>
                  <a:lnTo>
                    <a:pt x="99" y="718"/>
                  </a:lnTo>
                  <a:lnTo>
                    <a:pt x="100" y="716"/>
                  </a:lnTo>
                  <a:lnTo>
                    <a:pt x="103" y="715"/>
                  </a:lnTo>
                  <a:lnTo>
                    <a:pt x="105" y="714"/>
                  </a:lnTo>
                  <a:lnTo>
                    <a:pt x="107" y="712"/>
                  </a:lnTo>
                  <a:lnTo>
                    <a:pt x="108" y="708"/>
                  </a:lnTo>
                  <a:lnTo>
                    <a:pt x="112" y="703"/>
                  </a:lnTo>
                  <a:lnTo>
                    <a:pt x="117" y="699"/>
                  </a:lnTo>
                  <a:lnTo>
                    <a:pt x="121" y="696"/>
                  </a:lnTo>
                  <a:lnTo>
                    <a:pt x="127" y="695"/>
                  </a:lnTo>
                  <a:lnTo>
                    <a:pt x="133" y="693"/>
                  </a:lnTo>
                  <a:lnTo>
                    <a:pt x="137" y="691"/>
                  </a:lnTo>
                  <a:lnTo>
                    <a:pt x="139" y="689"/>
                  </a:lnTo>
                  <a:lnTo>
                    <a:pt x="141" y="688"/>
                  </a:lnTo>
                  <a:lnTo>
                    <a:pt x="144" y="684"/>
                  </a:lnTo>
                  <a:lnTo>
                    <a:pt x="147" y="681"/>
                  </a:lnTo>
                  <a:lnTo>
                    <a:pt x="152" y="675"/>
                  </a:lnTo>
                  <a:lnTo>
                    <a:pt x="158" y="668"/>
                  </a:lnTo>
                  <a:lnTo>
                    <a:pt x="164" y="661"/>
                  </a:lnTo>
                  <a:lnTo>
                    <a:pt x="171" y="656"/>
                  </a:lnTo>
                  <a:lnTo>
                    <a:pt x="178" y="653"/>
                  </a:lnTo>
                  <a:lnTo>
                    <a:pt x="185" y="652"/>
                  </a:lnTo>
                  <a:lnTo>
                    <a:pt x="195" y="651"/>
                  </a:lnTo>
                  <a:lnTo>
                    <a:pt x="200" y="649"/>
                  </a:lnTo>
                  <a:lnTo>
                    <a:pt x="206" y="646"/>
                  </a:lnTo>
                  <a:lnTo>
                    <a:pt x="210" y="642"/>
                  </a:lnTo>
                  <a:lnTo>
                    <a:pt x="214" y="637"/>
                  </a:lnTo>
                  <a:lnTo>
                    <a:pt x="216" y="632"/>
                  </a:lnTo>
                  <a:lnTo>
                    <a:pt x="220" y="624"/>
                  </a:lnTo>
                  <a:lnTo>
                    <a:pt x="224" y="614"/>
                  </a:lnTo>
                  <a:lnTo>
                    <a:pt x="228" y="605"/>
                  </a:lnTo>
                  <a:lnTo>
                    <a:pt x="233" y="596"/>
                  </a:lnTo>
                  <a:lnTo>
                    <a:pt x="235" y="593"/>
                  </a:lnTo>
                  <a:lnTo>
                    <a:pt x="239" y="592"/>
                  </a:lnTo>
                  <a:lnTo>
                    <a:pt x="243" y="589"/>
                  </a:lnTo>
                  <a:lnTo>
                    <a:pt x="247" y="587"/>
                  </a:lnTo>
                  <a:lnTo>
                    <a:pt x="251" y="584"/>
                  </a:lnTo>
                  <a:lnTo>
                    <a:pt x="256" y="582"/>
                  </a:lnTo>
                  <a:lnTo>
                    <a:pt x="260" y="577"/>
                  </a:lnTo>
                  <a:lnTo>
                    <a:pt x="265" y="574"/>
                  </a:lnTo>
                  <a:lnTo>
                    <a:pt x="269" y="569"/>
                  </a:lnTo>
                  <a:lnTo>
                    <a:pt x="272" y="563"/>
                  </a:lnTo>
                  <a:lnTo>
                    <a:pt x="276" y="561"/>
                  </a:lnTo>
                  <a:lnTo>
                    <a:pt x="279" y="558"/>
                  </a:lnTo>
                  <a:lnTo>
                    <a:pt x="283" y="557"/>
                  </a:lnTo>
                  <a:lnTo>
                    <a:pt x="287" y="556"/>
                  </a:lnTo>
                  <a:lnTo>
                    <a:pt x="289" y="557"/>
                  </a:lnTo>
                  <a:lnTo>
                    <a:pt x="292" y="560"/>
                  </a:lnTo>
                  <a:lnTo>
                    <a:pt x="295" y="562"/>
                  </a:lnTo>
                  <a:lnTo>
                    <a:pt x="296" y="563"/>
                  </a:lnTo>
                  <a:lnTo>
                    <a:pt x="300" y="569"/>
                  </a:lnTo>
                  <a:lnTo>
                    <a:pt x="302" y="575"/>
                  </a:lnTo>
                  <a:lnTo>
                    <a:pt x="304" y="577"/>
                  </a:lnTo>
                  <a:lnTo>
                    <a:pt x="306" y="580"/>
                  </a:lnTo>
                  <a:lnTo>
                    <a:pt x="308" y="584"/>
                  </a:lnTo>
                  <a:lnTo>
                    <a:pt x="311" y="587"/>
                  </a:lnTo>
                  <a:lnTo>
                    <a:pt x="315" y="588"/>
                  </a:lnTo>
                  <a:lnTo>
                    <a:pt x="317" y="589"/>
                  </a:lnTo>
                  <a:lnTo>
                    <a:pt x="329" y="589"/>
                  </a:lnTo>
                  <a:lnTo>
                    <a:pt x="345" y="589"/>
                  </a:lnTo>
                  <a:lnTo>
                    <a:pt x="353" y="589"/>
                  </a:lnTo>
                  <a:lnTo>
                    <a:pt x="361" y="589"/>
                  </a:lnTo>
                  <a:lnTo>
                    <a:pt x="367" y="590"/>
                  </a:lnTo>
                  <a:lnTo>
                    <a:pt x="373" y="592"/>
                  </a:lnTo>
                  <a:lnTo>
                    <a:pt x="376" y="593"/>
                  </a:lnTo>
                  <a:lnTo>
                    <a:pt x="377" y="594"/>
                  </a:lnTo>
                  <a:lnTo>
                    <a:pt x="379" y="598"/>
                  </a:lnTo>
                  <a:lnTo>
                    <a:pt x="380" y="601"/>
                  </a:lnTo>
                  <a:lnTo>
                    <a:pt x="383" y="606"/>
                  </a:lnTo>
                  <a:lnTo>
                    <a:pt x="385" y="612"/>
                  </a:lnTo>
                  <a:lnTo>
                    <a:pt x="388" y="618"/>
                  </a:lnTo>
                  <a:lnTo>
                    <a:pt x="390" y="624"/>
                  </a:lnTo>
                  <a:lnTo>
                    <a:pt x="392" y="630"/>
                  </a:lnTo>
                  <a:lnTo>
                    <a:pt x="395" y="636"/>
                  </a:lnTo>
                  <a:lnTo>
                    <a:pt x="398" y="639"/>
                  </a:lnTo>
                  <a:lnTo>
                    <a:pt x="402" y="643"/>
                  </a:lnTo>
                  <a:lnTo>
                    <a:pt x="405" y="646"/>
                  </a:lnTo>
                  <a:lnTo>
                    <a:pt x="411" y="647"/>
                  </a:lnTo>
                  <a:lnTo>
                    <a:pt x="414" y="647"/>
                  </a:lnTo>
                  <a:lnTo>
                    <a:pt x="415" y="647"/>
                  </a:lnTo>
                  <a:lnTo>
                    <a:pt x="418" y="649"/>
                  </a:lnTo>
                  <a:lnTo>
                    <a:pt x="422" y="649"/>
                  </a:lnTo>
                  <a:lnTo>
                    <a:pt x="429" y="650"/>
                  </a:lnTo>
                  <a:lnTo>
                    <a:pt x="435" y="652"/>
                  </a:lnTo>
                  <a:lnTo>
                    <a:pt x="440" y="653"/>
                  </a:lnTo>
                  <a:lnTo>
                    <a:pt x="445" y="657"/>
                  </a:lnTo>
                  <a:lnTo>
                    <a:pt x="449" y="659"/>
                  </a:lnTo>
                  <a:lnTo>
                    <a:pt x="453" y="661"/>
                  </a:lnTo>
                  <a:lnTo>
                    <a:pt x="461" y="664"/>
                  </a:lnTo>
                  <a:lnTo>
                    <a:pt x="470" y="667"/>
                  </a:lnTo>
                  <a:lnTo>
                    <a:pt x="477" y="668"/>
                  </a:lnTo>
                  <a:lnTo>
                    <a:pt x="485" y="669"/>
                  </a:lnTo>
                  <a:lnTo>
                    <a:pt x="491" y="669"/>
                  </a:lnTo>
                  <a:lnTo>
                    <a:pt x="497" y="670"/>
                  </a:lnTo>
                  <a:lnTo>
                    <a:pt x="499" y="672"/>
                  </a:lnTo>
                  <a:lnTo>
                    <a:pt x="502" y="676"/>
                  </a:lnTo>
                  <a:lnTo>
                    <a:pt x="503" y="680"/>
                  </a:lnTo>
                  <a:lnTo>
                    <a:pt x="504" y="683"/>
                  </a:lnTo>
                  <a:lnTo>
                    <a:pt x="506" y="688"/>
                  </a:lnTo>
                  <a:lnTo>
                    <a:pt x="508" y="691"/>
                  </a:lnTo>
                  <a:lnTo>
                    <a:pt x="511" y="694"/>
                  </a:lnTo>
                  <a:lnTo>
                    <a:pt x="515" y="697"/>
                  </a:lnTo>
                  <a:lnTo>
                    <a:pt x="521" y="700"/>
                  </a:lnTo>
                  <a:lnTo>
                    <a:pt x="528" y="700"/>
                  </a:lnTo>
                  <a:lnTo>
                    <a:pt x="534" y="700"/>
                  </a:lnTo>
                  <a:lnTo>
                    <a:pt x="541" y="697"/>
                  </a:lnTo>
                  <a:lnTo>
                    <a:pt x="546" y="696"/>
                  </a:lnTo>
                  <a:lnTo>
                    <a:pt x="552" y="695"/>
                  </a:lnTo>
                  <a:lnTo>
                    <a:pt x="561" y="695"/>
                  </a:lnTo>
                  <a:lnTo>
                    <a:pt x="569" y="697"/>
                  </a:lnTo>
                  <a:lnTo>
                    <a:pt x="575" y="700"/>
                  </a:lnTo>
                  <a:lnTo>
                    <a:pt x="580" y="705"/>
                  </a:lnTo>
                  <a:lnTo>
                    <a:pt x="585" y="710"/>
                  </a:lnTo>
                  <a:lnTo>
                    <a:pt x="590" y="716"/>
                  </a:lnTo>
                  <a:lnTo>
                    <a:pt x="594" y="721"/>
                  </a:lnTo>
                  <a:lnTo>
                    <a:pt x="599" y="722"/>
                  </a:lnTo>
                  <a:lnTo>
                    <a:pt x="603" y="724"/>
                  </a:lnTo>
                  <a:lnTo>
                    <a:pt x="605" y="724"/>
                  </a:lnTo>
                  <a:lnTo>
                    <a:pt x="607" y="722"/>
                  </a:lnTo>
                  <a:lnTo>
                    <a:pt x="611" y="720"/>
                  </a:lnTo>
                  <a:lnTo>
                    <a:pt x="616" y="716"/>
                  </a:lnTo>
                  <a:lnTo>
                    <a:pt x="621" y="712"/>
                  </a:lnTo>
                  <a:lnTo>
                    <a:pt x="628" y="703"/>
                  </a:lnTo>
                  <a:lnTo>
                    <a:pt x="635" y="697"/>
                  </a:lnTo>
                  <a:lnTo>
                    <a:pt x="641" y="694"/>
                  </a:lnTo>
                  <a:lnTo>
                    <a:pt x="646" y="690"/>
                  </a:lnTo>
                  <a:lnTo>
                    <a:pt x="654" y="687"/>
                  </a:lnTo>
                  <a:lnTo>
                    <a:pt x="661" y="682"/>
                  </a:lnTo>
                  <a:lnTo>
                    <a:pt x="666" y="678"/>
                  </a:lnTo>
                  <a:lnTo>
                    <a:pt x="669" y="675"/>
                  </a:lnTo>
                  <a:lnTo>
                    <a:pt x="673" y="671"/>
                  </a:lnTo>
                  <a:lnTo>
                    <a:pt x="675" y="669"/>
                  </a:lnTo>
                  <a:lnTo>
                    <a:pt x="678" y="663"/>
                  </a:lnTo>
                  <a:lnTo>
                    <a:pt x="680" y="657"/>
                  </a:lnTo>
                  <a:lnTo>
                    <a:pt x="682" y="652"/>
                  </a:lnTo>
                  <a:lnTo>
                    <a:pt x="682" y="646"/>
                  </a:lnTo>
                  <a:lnTo>
                    <a:pt x="684" y="640"/>
                  </a:lnTo>
                  <a:lnTo>
                    <a:pt x="682" y="636"/>
                  </a:lnTo>
                  <a:lnTo>
                    <a:pt x="681" y="630"/>
                  </a:lnTo>
                  <a:lnTo>
                    <a:pt x="679" y="625"/>
                  </a:lnTo>
                  <a:lnTo>
                    <a:pt x="675" y="618"/>
                  </a:lnTo>
                  <a:lnTo>
                    <a:pt x="673" y="612"/>
                  </a:lnTo>
                  <a:lnTo>
                    <a:pt x="670" y="607"/>
                  </a:lnTo>
                  <a:lnTo>
                    <a:pt x="669" y="601"/>
                  </a:lnTo>
                  <a:lnTo>
                    <a:pt x="669" y="599"/>
                  </a:lnTo>
                  <a:lnTo>
                    <a:pt x="670" y="595"/>
                  </a:lnTo>
                  <a:lnTo>
                    <a:pt x="672" y="593"/>
                  </a:lnTo>
                  <a:lnTo>
                    <a:pt x="673" y="590"/>
                  </a:lnTo>
                  <a:lnTo>
                    <a:pt x="675" y="589"/>
                  </a:lnTo>
                  <a:lnTo>
                    <a:pt x="678" y="588"/>
                  </a:lnTo>
                  <a:lnTo>
                    <a:pt x="684" y="588"/>
                  </a:lnTo>
                  <a:lnTo>
                    <a:pt x="690" y="588"/>
                  </a:lnTo>
                  <a:lnTo>
                    <a:pt x="701" y="590"/>
                  </a:lnTo>
                  <a:lnTo>
                    <a:pt x="713" y="593"/>
                  </a:lnTo>
                  <a:lnTo>
                    <a:pt x="728" y="592"/>
                  </a:lnTo>
                  <a:lnTo>
                    <a:pt x="742" y="589"/>
                  </a:lnTo>
                  <a:lnTo>
                    <a:pt x="757" y="584"/>
                  </a:lnTo>
                  <a:lnTo>
                    <a:pt x="770" y="577"/>
                  </a:lnTo>
                  <a:lnTo>
                    <a:pt x="781" y="571"/>
                  </a:lnTo>
                  <a:lnTo>
                    <a:pt x="793" y="564"/>
                  </a:lnTo>
                  <a:lnTo>
                    <a:pt x="805" y="557"/>
                  </a:lnTo>
                  <a:lnTo>
                    <a:pt x="817" y="549"/>
                  </a:lnTo>
                  <a:lnTo>
                    <a:pt x="831" y="535"/>
                  </a:lnTo>
                  <a:lnTo>
                    <a:pt x="845" y="521"/>
                  </a:lnTo>
                  <a:lnTo>
                    <a:pt x="852" y="516"/>
                  </a:lnTo>
                  <a:lnTo>
                    <a:pt x="859" y="512"/>
                  </a:lnTo>
                  <a:lnTo>
                    <a:pt x="865" y="508"/>
                  </a:lnTo>
                  <a:lnTo>
                    <a:pt x="873" y="506"/>
                  </a:lnTo>
                  <a:lnTo>
                    <a:pt x="881" y="505"/>
                  </a:lnTo>
                  <a:lnTo>
                    <a:pt x="890" y="505"/>
                  </a:lnTo>
                  <a:lnTo>
                    <a:pt x="902" y="506"/>
                  </a:lnTo>
                  <a:lnTo>
                    <a:pt x="914" y="510"/>
                  </a:lnTo>
                  <a:lnTo>
                    <a:pt x="921" y="512"/>
                  </a:lnTo>
                  <a:lnTo>
                    <a:pt x="928" y="513"/>
                  </a:lnTo>
                  <a:lnTo>
                    <a:pt x="936" y="513"/>
                  </a:lnTo>
                  <a:lnTo>
                    <a:pt x="942" y="512"/>
                  </a:lnTo>
                  <a:lnTo>
                    <a:pt x="945" y="511"/>
                  </a:lnTo>
                  <a:lnTo>
                    <a:pt x="950" y="508"/>
                  </a:lnTo>
                  <a:lnTo>
                    <a:pt x="953" y="505"/>
                  </a:lnTo>
                  <a:lnTo>
                    <a:pt x="956" y="500"/>
                  </a:lnTo>
                  <a:lnTo>
                    <a:pt x="961" y="491"/>
                  </a:lnTo>
                  <a:lnTo>
                    <a:pt x="963" y="480"/>
                  </a:lnTo>
                  <a:lnTo>
                    <a:pt x="964" y="476"/>
                  </a:lnTo>
                  <a:lnTo>
                    <a:pt x="966" y="475"/>
                  </a:lnTo>
                  <a:lnTo>
                    <a:pt x="968" y="474"/>
                  </a:lnTo>
                  <a:lnTo>
                    <a:pt x="971" y="473"/>
                  </a:lnTo>
                  <a:lnTo>
                    <a:pt x="975" y="474"/>
                  </a:lnTo>
                  <a:lnTo>
                    <a:pt x="977" y="476"/>
                  </a:lnTo>
                  <a:lnTo>
                    <a:pt x="980" y="480"/>
                  </a:lnTo>
                  <a:lnTo>
                    <a:pt x="982" y="483"/>
                  </a:lnTo>
                  <a:lnTo>
                    <a:pt x="983" y="491"/>
                  </a:lnTo>
                  <a:lnTo>
                    <a:pt x="984" y="498"/>
                  </a:lnTo>
                  <a:lnTo>
                    <a:pt x="984" y="501"/>
                  </a:lnTo>
                  <a:lnTo>
                    <a:pt x="986" y="502"/>
                  </a:lnTo>
                  <a:lnTo>
                    <a:pt x="987" y="502"/>
                  </a:lnTo>
                  <a:lnTo>
                    <a:pt x="987" y="502"/>
                  </a:lnTo>
                  <a:lnTo>
                    <a:pt x="987" y="502"/>
                  </a:lnTo>
                  <a:lnTo>
                    <a:pt x="987" y="502"/>
                  </a:lnTo>
                  <a:lnTo>
                    <a:pt x="988" y="501"/>
                  </a:lnTo>
                  <a:lnTo>
                    <a:pt x="988" y="499"/>
                  </a:lnTo>
                  <a:lnTo>
                    <a:pt x="989" y="498"/>
                  </a:lnTo>
                  <a:lnTo>
                    <a:pt x="989" y="497"/>
                  </a:lnTo>
                  <a:lnTo>
                    <a:pt x="991" y="491"/>
                  </a:lnTo>
                  <a:lnTo>
                    <a:pt x="993" y="485"/>
                  </a:lnTo>
                  <a:lnTo>
                    <a:pt x="997" y="473"/>
                  </a:lnTo>
                  <a:lnTo>
                    <a:pt x="1001" y="463"/>
                  </a:lnTo>
                  <a:lnTo>
                    <a:pt x="1002" y="458"/>
                  </a:lnTo>
                  <a:lnTo>
                    <a:pt x="1002" y="453"/>
                  </a:lnTo>
                  <a:lnTo>
                    <a:pt x="1001" y="447"/>
                  </a:lnTo>
                  <a:lnTo>
                    <a:pt x="1000" y="441"/>
                  </a:lnTo>
                  <a:lnTo>
                    <a:pt x="999" y="436"/>
                  </a:lnTo>
                  <a:lnTo>
                    <a:pt x="996" y="431"/>
                  </a:lnTo>
                  <a:lnTo>
                    <a:pt x="994" y="424"/>
                  </a:lnTo>
                  <a:lnTo>
                    <a:pt x="990" y="417"/>
                  </a:lnTo>
                  <a:lnTo>
                    <a:pt x="989" y="410"/>
                  </a:lnTo>
                  <a:lnTo>
                    <a:pt x="990" y="401"/>
                  </a:lnTo>
                  <a:lnTo>
                    <a:pt x="993" y="394"/>
                  </a:lnTo>
                  <a:lnTo>
                    <a:pt x="997" y="386"/>
                  </a:lnTo>
                  <a:lnTo>
                    <a:pt x="1005" y="380"/>
                  </a:lnTo>
                  <a:lnTo>
                    <a:pt x="1009" y="375"/>
                  </a:lnTo>
                  <a:lnTo>
                    <a:pt x="1012" y="374"/>
                  </a:lnTo>
                  <a:lnTo>
                    <a:pt x="1013" y="372"/>
                  </a:lnTo>
                  <a:lnTo>
                    <a:pt x="1016" y="369"/>
                  </a:lnTo>
                  <a:lnTo>
                    <a:pt x="1019" y="366"/>
                  </a:lnTo>
                  <a:lnTo>
                    <a:pt x="1021" y="362"/>
                  </a:lnTo>
                  <a:lnTo>
                    <a:pt x="1022" y="360"/>
                  </a:lnTo>
                  <a:lnTo>
                    <a:pt x="1025" y="355"/>
                  </a:lnTo>
                  <a:lnTo>
                    <a:pt x="1028" y="352"/>
                  </a:lnTo>
                  <a:lnTo>
                    <a:pt x="1037" y="348"/>
                  </a:lnTo>
                  <a:lnTo>
                    <a:pt x="1047" y="347"/>
                  </a:lnTo>
                  <a:lnTo>
                    <a:pt x="1054" y="346"/>
                  </a:lnTo>
                  <a:lnTo>
                    <a:pt x="1063" y="341"/>
                  </a:lnTo>
                  <a:lnTo>
                    <a:pt x="1069" y="337"/>
                  </a:lnTo>
                  <a:lnTo>
                    <a:pt x="1073" y="334"/>
                  </a:lnTo>
                  <a:lnTo>
                    <a:pt x="1079" y="330"/>
                  </a:lnTo>
                  <a:lnTo>
                    <a:pt x="1084" y="330"/>
                  </a:lnTo>
                  <a:lnTo>
                    <a:pt x="1088" y="333"/>
                  </a:lnTo>
                  <a:lnTo>
                    <a:pt x="1090" y="337"/>
                  </a:lnTo>
                  <a:lnTo>
                    <a:pt x="1092" y="342"/>
                  </a:lnTo>
                  <a:lnTo>
                    <a:pt x="1094" y="348"/>
                  </a:lnTo>
                  <a:lnTo>
                    <a:pt x="1098" y="355"/>
                  </a:lnTo>
                  <a:lnTo>
                    <a:pt x="1102" y="357"/>
                  </a:lnTo>
                  <a:lnTo>
                    <a:pt x="1107" y="362"/>
                  </a:lnTo>
                  <a:lnTo>
                    <a:pt x="1110" y="365"/>
                  </a:lnTo>
                  <a:lnTo>
                    <a:pt x="1113" y="366"/>
                  </a:lnTo>
                  <a:lnTo>
                    <a:pt x="1116" y="368"/>
                  </a:lnTo>
                  <a:lnTo>
                    <a:pt x="1119" y="371"/>
                  </a:lnTo>
                  <a:lnTo>
                    <a:pt x="1120" y="375"/>
                  </a:lnTo>
                  <a:lnTo>
                    <a:pt x="1122" y="387"/>
                  </a:lnTo>
                  <a:lnTo>
                    <a:pt x="1125" y="401"/>
                  </a:lnTo>
                  <a:lnTo>
                    <a:pt x="1126" y="407"/>
                  </a:lnTo>
                  <a:lnTo>
                    <a:pt x="1128" y="412"/>
                  </a:lnTo>
                  <a:lnTo>
                    <a:pt x="1129" y="416"/>
                  </a:lnTo>
                  <a:lnTo>
                    <a:pt x="1132" y="418"/>
                  </a:lnTo>
                  <a:lnTo>
                    <a:pt x="1135" y="420"/>
                  </a:lnTo>
                  <a:lnTo>
                    <a:pt x="1138" y="422"/>
                  </a:lnTo>
                  <a:lnTo>
                    <a:pt x="1144" y="423"/>
                  </a:lnTo>
                  <a:lnTo>
                    <a:pt x="1148" y="423"/>
                  </a:lnTo>
                  <a:lnTo>
                    <a:pt x="1157" y="425"/>
                  </a:lnTo>
                  <a:lnTo>
                    <a:pt x="1161" y="429"/>
                  </a:lnTo>
                  <a:lnTo>
                    <a:pt x="1163" y="431"/>
                  </a:lnTo>
                  <a:lnTo>
                    <a:pt x="1164" y="434"/>
                  </a:lnTo>
                  <a:lnTo>
                    <a:pt x="1165" y="438"/>
                  </a:lnTo>
                  <a:lnTo>
                    <a:pt x="1165" y="443"/>
                  </a:lnTo>
                  <a:lnTo>
                    <a:pt x="1165" y="450"/>
                  </a:lnTo>
                  <a:lnTo>
                    <a:pt x="1165" y="457"/>
                  </a:lnTo>
                  <a:lnTo>
                    <a:pt x="1166" y="463"/>
                  </a:lnTo>
                  <a:lnTo>
                    <a:pt x="1169" y="470"/>
                  </a:lnTo>
                  <a:lnTo>
                    <a:pt x="1171" y="476"/>
                  </a:lnTo>
                  <a:lnTo>
                    <a:pt x="1173" y="482"/>
                  </a:lnTo>
                  <a:lnTo>
                    <a:pt x="1177" y="487"/>
                  </a:lnTo>
                  <a:lnTo>
                    <a:pt x="1182" y="492"/>
                  </a:lnTo>
                  <a:lnTo>
                    <a:pt x="1188" y="494"/>
                  </a:lnTo>
                  <a:lnTo>
                    <a:pt x="1194" y="497"/>
                  </a:lnTo>
                  <a:lnTo>
                    <a:pt x="1199" y="497"/>
                  </a:lnTo>
                  <a:lnTo>
                    <a:pt x="1207" y="495"/>
                  </a:lnTo>
                  <a:lnTo>
                    <a:pt x="1213" y="493"/>
                  </a:lnTo>
                  <a:lnTo>
                    <a:pt x="1220" y="489"/>
                  </a:lnTo>
                  <a:lnTo>
                    <a:pt x="1227" y="483"/>
                  </a:lnTo>
                  <a:lnTo>
                    <a:pt x="1233" y="476"/>
                  </a:lnTo>
                  <a:lnTo>
                    <a:pt x="1239" y="470"/>
                  </a:lnTo>
                  <a:lnTo>
                    <a:pt x="1243" y="464"/>
                  </a:lnTo>
                  <a:lnTo>
                    <a:pt x="1248" y="461"/>
                  </a:lnTo>
                  <a:lnTo>
                    <a:pt x="1253" y="458"/>
                  </a:lnTo>
                  <a:lnTo>
                    <a:pt x="1255" y="458"/>
                  </a:lnTo>
                  <a:lnTo>
                    <a:pt x="1259" y="460"/>
                  </a:lnTo>
                  <a:lnTo>
                    <a:pt x="1260" y="463"/>
                  </a:lnTo>
                  <a:lnTo>
                    <a:pt x="1260" y="469"/>
                  </a:lnTo>
                  <a:lnTo>
                    <a:pt x="1260" y="482"/>
                  </a:lnTo>
                  <a:lnTo>
                    <a:pt x="1260" y="493"/>
                  </a:lnTo>
                  <a:lnTo>
                    <a:pt x="1261" y="498"/>
                  </a:lnTo>
                  <a:lnTo>
                    <a:pt x="1262" y="502"/>
                  </a:lnTo>
                  <a:lnTo>
                    <a:pt x="1265" y="505"/>
                  </a:lnTo>
                  <a:lnTo>
                    <a:pt x="1268" y="508"/>
                  </a:lnTo>
                  <a:lnTo>
                    <a:pt x="1270" y="510"/>
                  </a:lnTo>
                  <a:lnTo>
                    <a:pt x="1272" y="510"/>
                  </a:lnTo>
                  <a:lnTo>
                    <a:pt x="1274" y="508"/>
                  </a:lnTo>
                  <a:lnTo>
                    <a:pt x="1276" y="507"/>
                  </a:lnTo>
                  <a:lnTo>
                    <a:pt x="1280" y="504"/>
                  </a:lnTo>
                  <a:lnTo>
                    <a:pt x="1284" y="500"/>
                  </a:lnTo>
                  <a:lnTo>
                    <a:pt x="1289" y="498"/>
                  </a:lnTo>
                  <a:lnTo>
                    <a:pt x="1292" y="495"/>
                  </a:lnTo>
                  <a:lnTo>
                    <a:pt x="1293" y="495"/>
                  </a:lnTo>
                  <a:lnTo>
                    <a:pt x="1295" y="497"/>
                  </a:lnTo>
                  <a:lnTo>
                    <a:pt x="1296" y="499"/>
                  </a:lnTo>
                  <a:lnTo>
                    <a:pt x="1297" y="501"/>
                  </a:lnTo>
                  <a:lnTo>
                    <a:pt x="1299" y="516"/>
                  </a:lnTo>
                  <a:lnTo>
                    <a:pt x="1299" y="530"/>
                  </a:lnTo>
                  <a:lnTo>
                    <a:pt x="1301" y="535"/>
                  </a:lnTo>
                  <a:lnTo>
                    <a:pt x="1302" y="539"/>
                  </a:lnTo>
                  <a:lnTo>
                    <a:pt x="1304" y="541"/>
                  </a:lnTo>
                  <a:lnTo>
                    <a:pt x="1305" y="542"/>
                  </a:lnTo>
                  <a:lnTo>
                    <a:pt x="1308" y="543"/>
                  </a:lnTo>
                  <a:lnTo>
                    <a:pt x="1310" y="543"/>
                  </a:lnTo>
                  <a:lnTo>
                    <a:pt x="1316" y="542"/>
                  </a:lnTo>
                  <a:lnTo>
                    <a:pt x="1322" y="541"/>
                  </a:lnTo>
                  <a:lnTo>
                    <a:pt x="1328" y="538"/>
                  </a:lnTo>
                  <a:lnTo>
                    <a:pt x="1335" y="535"/>
                  </a:lnTo>
                  <a:lnTo>
                    <a:pt x="1342" y="531"/>
                  </a:lnTo>
                  <a:lnTo>
                    <a:pt x="1352" y="527"/>
                  </a:lnTo>
                  <a:lnTo>
                    <a:pt x="1364" y="524"/>
                  </a:lnTo>
                  <a:lnTo>
                    <a:pt x="1377" y="519"/>
                  </a:lnTo>
                  <a:lnTo>
                    <a:pt x="1403" y="514"/>
                  </a:lnTo>
                  <a:lnTo>
                    <a:pt x="1421" y="510"/>
                  </a:lnTo>
                  <a:lnTo>
                    <a:pt x="1428" y="507"/>
                  </a:lnTo>
                  <a:lnTo>
                    <a:pt x="1434" y="504"/>
                  </a:lnTo>
                  <a:lnTo>
                    <a:pt x="1438" y="499"/>
                  </a:lnTo>
                  <a:lnTo>
                    <a:pt x="1443" y="493"/>
                  </a:lnTo>
                  <a:lnTo>
                    <a:pt x="1447" y="486"/>
                  </a:lnTo>
                  <a:lnTo>
                    <a:pt x="1448" y="479"/>
                  </a:lnTo>
                  <a:lnTo>
                    <a:pt x="1448" y="472"/>
                  </a:lnTo>
                  <a:lnTo>
                    <a:pt x="1447" y="463"/>
                  </a:lnTo>
                  <a:lnTo>
                    <a:pt x="1446" y="456"/>
                  </a:lnTo>
                  <a:lnTo>
                    <a:pt x="1446" y="449"/>
                  </a:lnTo>
                  <a:lnTo>
                    <a:pt x="1446" y="443"/>
                  </a:lnTo>
                  <a:lnTo>
                    <a:pt x="1447" y="437"/>
                  </a:lnTo>
                  <a:lnTo>
                    <a:pt x="1453" y="430"/>
                  </a:lnTo>
                  <a:lnTo>
                    <a:pt x="1457" y="428"/>
                  </a:lnTo>
                  <a:lnTo>
                    <a:pt x="1459" y="425"/>
                  </a:lnTo>
                  <a:lnTo>
                    <a:pt x="1459" y="424"/>
                  </a:lnTo>
                  <a:lnTo>
                    <a:pt x="1459" y="420"/>
                  </a:lnTo>
                  <a:lnTo>
                    <a:pt x="1457" y="416"/>
                  </a:lnTo>
                  <a:lnTo>
                    <a:pt x="1456" y="410"/>
                  </a:lnTo>
                  <a:lnTo>
                    <a:pt x="1456" y="406"/>
                  </a:lnTo>
                  <a:lnTo>
                    <a:pt x="1457" y="404"/>
                  </a:lnTo>
                  <a:lnTo>
                    <a:pt x="1460" y="401"/>
                  </a:lnTo>
                  <a:lnTo>
                    <a:pt x="1462" y="400"/>
                  </a:lnTo>
                  <a:lnTo>
                    <a:pt x="1466" y="400"/>
                  </a:lnTo>
                  <a:lnTo>
                    <a:pt x="1471" y="401"/>
                  </a:lnTo>
                  <a:lnTo>
                    <a:pt x="1475" y="404"/>
                  </a:lnTo>
                  <a:lnTo>
                    <a:pt x="1480" y="405"/>
                  </a:lnTo>
                  <a:lnTo>
                    <a:pt x="1485" y="406"/>
                  </a:lnTo>
                  <a:lnTo>
                    <a:pt x="1490" y="406"/>
                  </a:lnTo>
                  <a:lnTo>
                    <a:pt x="1494" y="405"/>
                  </a:lnTo>
                  <a:lnTo>
                    <a:pt x="1498" y="403"/>
                  </a:lnTo>
                  <a:lnTo>
                    <a:pt x="1501" y="399"/>
                  </a:lnTo>
                  <a:lnTo>
                    <a:pt x="1505" y="394"/>
                  </a:lnTo>
                  <a:lnTo>
                    <a:pt x="1507" y="388"/>
                  </a:lnTo>
                  <a:lnTo>
                    <a:pt x="1510" y="376"/>
                  </a:lnTo>
                  <a:lnTo>
                    <a:pt x="1514" y="368"/>
                  </a:lnTo>
                  <a:lnTo>
                    <a:pt x="1517" y="367"/>
                  </a:lnTo>
                  <a:lnTo>
                    <a:pt x="1520" y="367"/>
                  </a:lnTo>
                  <a:lnTo>
                    <a:pt x="1525" y="368"/>
                  </a:lnTo>
                  <a:lnTo>
                    <a:pt x="1531" y="373"/>
                  </a:lnTo>
                  <a:lnTo>
                    <a:pt x="1536" y="379"/>
                  </a:lnTo>
                  <a:lnTo>
                    <a:pt x="1539" y="385"/>
                  </a:lnTo>
                  <a:lnTo>
                    <a:pt x="1543" y="391"/>
                  </a:lnTo>
                  <a:lnTo>
                    <a:pt x="1545" y="396"/>
                  </a:lnTo>
                  <a:lnTo>
                    <a:pt x="1548" y="400"/>
                  </a:lnTo>
                  <a:lnTo>
                    <a:pt x="1553" y="404"/>
                  </a:lnTo>
                  <a:lnTo>
                    <a:pt x="1558" y="407"/>
                  </a:lnTo>
                  <a:lnTo>
                    <a:pt x="1566" y="410"/>
                  </a:lnTo>
                  <a:lnTo>
                    <a:pt x="1579" y="411"/>
                  </a:lnTo>
                  <a:lnTo>
                    <a:pt x="1589" y="412"/>
                  </a:lnTo>
                  <a:lnTo>
                    <a:pt x="1594" y="412"/>
                  </a:lnTo>
                  <a:lnTo>
                    <a:pt x="1598" y="413"/>
                  </a:lnTo>
                  <a:lnTo>
                    <a:pt x="1601" y="415"/>
                  </a:lnTo>
                  <a:lnTo>
                    <a:pt x="1605" y="417"/>
                  </a:lnTo>
                  <a:lnTo>
                    <a:pt x="1608" y="422"/>
                  </a:lnTo>
                  <a:lnTo>
                    <a:pt x="1611" y="429"/>
                  </a:lnTo>
                  <a:lnTo>
                    <a:pt x="1613" y="444"/>
                  </a:lnTo>
                  <a:lnTo>
                    <a:pt x="1616" y="454"/>
                  </a:lnTo>
                  <a:lnTo>
                    <a:pt x="1618" y="457"/>
                  </a:lnTo>
                  <a:lnTo>
                    <a:pt x="1619" y="460"/>
                  </a:lnTo>
                  <a:lnTo>
                    <a:pt x="1623" y="461"/>
                  </a:lnTo>
                  <a:lnTo>
                    <a:pt x="1626" y="461"/>
                  </a:lnTo>
                  <a:lnTo>
                    <a:pt x="1630" y="460"/>
                  </a:lnTo>
                  <a:lnTo>
                    <a:pt x="1633" y="458"/>
                  </a:lnTo>
                  <a:lnTo>
                    <a:pt x="1637" y="454"/>
                  </a:lnTo>
                  <a:lnTo>
                    <a:pt x="1639" y="449"/>
                  </a:lnTo>
                  <a:lnTo>
                    <a:pt x="1641" y="443"/>
                  </a:lnTo>
                  <a:lnTo>
                    <a:pt x="1641" y="437"/>
                  </a:lnTo>
                  <a:lnTo>
                    <a:pt x="1642" y="429"/>
                  </a:lnTo>
                  <a:lnTo>
                    <a:pt x="1641" y="420"/>
                  </a:lnTo>
                  <a:lnTo>
                    <a:pt x="1639" y="404"/>
                  </a:lnTo>
                  <a:lnTo>
                    <a:pt x="1639" y="391"/>
                  </a:lnTo>
                  <a:lnTo>
                    <a:pt x="1639" y="385"/>
                  </a:lnTo>
                  <a:lnTo>
                    <a:pt x="1641" y="381"/>
                  </a:lnTo>
                  <a:lnTo>
                    <a:pt x="1642" y="379"/>
                  </a:lnTo>
                  <a:lnTo>
                    <a:pt x="1644" y="378"/>
                  </a:lnTo>
                  <a:lnTo>
                    <a:pt x="1649" y="378"/>
                  </a:lnTo>
                  <a:lnTo>
                    <a:pt x="1652" y="376"/>
                  </a:lnTo>
                  <a:lnTo>
                    <a:pt x="1654" y="375"/>
                  </a:lnTo>
                  <a:lnTo>
                    <a:pt x="1655" y="373"/>
                  </a:lnTo>
                  <a:lnTo>
                    <a:pt x="1655" y="369"/>
                  </a:lnTo>
                  <a:lnTo>
                    <a:pt x="1654" y="366"/>
                  </a:lnTo>
                  <a:lnTo>
                    <a:pt x="1652" y="361"/>
                  </a:lnTo>
                  <a:lnTo>
                    <a:pt x="1654" y="355"/>
                  </a:lnTo>
                  <a:lnTo>
                    <a:pt x="1655" y="349"/>
                  </a:lnTo>
                  <a:lnTo>
                    <a:pt x="1658" y="344"/>
                  </a:lnTo>
                  <a:lnTo>
                    <a:pt x="1661" y="340"/>
                  </a:lnTo>
                  <a:lnTo>
                    <a:pt x="1665" y="335"/>
                  </a:lnTo>
                  <a:lnTo>
                    <a:pt x="1670" y="331"/>
                  </a:lnTo>
                  <a:lnTo>
                    <a:pt x="1675" y="330"/>
                  </a:lnTo>
                  <a:lnTo>
                    <a:pt x="1679" y="329"/>
                  </a:lnTo>
                  <a:lnTo>
                    <a:pt x="1683" y="328"/>
                  </a:lnTo>
                  <a:lnTo>
                    <a:pt x="1687" y="329"/>
                  </a:lnTo>
                  <a:lnTo>
                    <a:pt x="1689" y="330"/>
                  </a:lnTo>
                  <a:lnTo>
                    <a:pt x="1692" y="333"/>
                  </a:lnTo>
                  <a:lnTo>
                    <a:pt x="1694" y="336"/>
                  </a:lnTo>
                  <a:lnTo>
                    <a:pt x="1696" y="341"/>
                  </a:lnTo>
                  <a:lnTo>
                    <a:pt x="1696" y="347"/>
                  </a:lnTo>
                  <a:lnTo>
                    <a:pt x="1699" y="353"/>
                  </a:lnTo>
                  <a:lnTo>
                    <a:pt x="1700" y="357"/>
                  </a:lnTo>
                  <a:lnTo>
                    <a:pt x="1704" y="361"/>
                  </a:lnTo>
                  <a:lnTo>
                    <a:pt x="1707" y="363"/>
                  </a:lnTo>
                  <a:lnTo>
                    <a:pt x="1711" y="366"/>
                  </a:lnTo>
                  <a:lnTo>
                    <a:pt x="1715" y="366"/>
                  </a:lnTo>
                  <a:lnTo>
                    <a:pt x="1721" y="367"/>
                  </a:lnTo>
                  <a:lnTo>
                    <a:pt x="1727" y="367"/>
                  </a:lnTo>
                  <a:lnTo>
                    <a:pt x="1740" y="367"/>
                  </a:lnTo>
                  <a:lnTo>
                    <a:pt x="1755" y="369"/>
                  </a:lnTo>
                  <a:lnTo>
                    <a:pt x="1769" y="372"/>
                  </a:lnTo>
                  <a:lnTo>
                    <a:pt x="1781" y="375"/>
                  </a:lnTo>
                  <a:lnTo>
                    <a:pt x="1786" y="378"/>
                  </a:lnTo>
                  <a:lnTo>
                    <a:pt x="1791" y="379"/>
                  </a:lnTo>
                  <a:lnTo>
                    <a:pt x="1797" y="379"/>
                  </a:lnTo>
                  <a:lnTo>
                    <a:pt x="1803" y="379"/>
                  </a:lnTo>
                  <a:lnTo>
                    <a:pt x="1807" y="378"/>
                  </a:lnTo>
                  <a:lnTo>
                    <a:pt x="1810" y="375"/>
                  </a:lnTo>
                  <a:lnTo>
                    <a:pt x="1812" y="372"/>
                  </a:lnTo>
                  <a:lnTo>
                    <a:pt x="1810" y="367"/>
                  </a:lnTo>
                  <a:lnTo>
                    <a:pt x="1803" y="357"/>
                  </a:lnTo>
                  <a:lnTo>
                    <a:pt x="1799" y="350"/>
                  </a:lnTo>
                  <a:lnTo>
                    <a:pt x="1796" y="346"/>
                  </a:lnTo>
                  <a:lnTo>
                    <a:pt x="1796" y="340"/>
                  </a:lnTo>
                  <a:lnTo>
                    <a:pt x="1797" y="334"/>
                  </a:lnTo>
                  <a:lnTo>
                    <a:pt x="1802" y="325"/>
                  </a:lnTo>
                  <a:lnTo>
                    <a:pt x="1803" y="322"/>
                  </a:lnTo>
                  <a:lnTo>
                    <a:pt x="1805" y="318"/>
                  </a:lnTo>
                  <a:lnTo>
                    <a:pt x="1807" y="312"/>
                  </a:lnTo>
                  <a:lnTo>
                    <a:pt x="1808" y="308"/>
                  </a:lnTo>
                  <a:lnTo>
                    <a:pt x="1810" y="299"/>
                  </a:lnTo>
                  <a:lnTo>
                    <a:pt x="1812" y="293"/>
                  </a:lnTo>
                  <a:lnTo>
                    <a:pt x="1810" y="291"/>
                  </a:lnTo>
                  <a:lnTo>
                    <a:pt x="1809" y="289"/>
                  </a:lnTo>
                  <a:lnTo>
                    <a:pt x="1808" y="289"/>
                  </a:lnTo>
                  <a:lnTo>
                    <a:pt x="1806" y="287"/>
                  </a:lnTo>
                  <a:lnTo>
                    <a:pt x="1802" y="289"/>
                  </a:lnTo>
                  <a:lnTo>
                    <a:pt x="1797" y="291"/>
                  </a:lnTo>
                  <a:lnTo>
                    <a:pt x="1793" y="294"/>
                  </a:lnTo>
                  <a:lnTo>
                    <a:pt x="1787" y="298"/>
                  </a:lnTo>
                  <a:lnTo>
                    <a:pt x="1776" y="306"/>
                  </a:lnTo>
                  <a:lnTo>
                    <a:pt x="1765" y="312"/>
                  </a:lnTo>
                  <a:lnTo>
                    <a:pt x="1759" y="313"/>
                  </a:lnTo>
                  <a:lnTo>
                    <a:pt x="1755" y="313"/>
                  </a:lnTo>
                  <a:lnTo>
                    <a:pt x="1750" y="312"/>
                  </a:lnTo>
                  <a:lnTo>
                    <a:pt x="1746" y="311"/>
                  </a:lnTo>
                  <a:lnTo>
                    <a:pt x="1744" y="308"/>
                  </a:lnTo>
                  <a:lnTo>
                    <a:pt x="1742" y="304"/>
                  </a:lnTo>
                  <a:lnTo>
                    <a:pt x="1742" y="300"/>
                  </a:lnTo>
                  <a:lnTo>
                    <a:pt x="1743" y="296"/>
                  </a:lnTo>
                  <a:lnTo>
                    <a:pt x="1747" y="291"/>
                  </a:lnTo>
                  <a:lnTo>
                    <a:pt x="1752" y="285"/>
                  </a:lnTo>
                  <a:lnTo>
                    <a:pt x="1759" y="279"/>
                  </a:lnTo>
                  <a:lnTo>
                    <a:pt x="1768" y="273"/>
                  </a:lnTo>
                  <a:lnTo>
                    <a:pt x="1784" y="261"/>
                  </a:lnTo>
                  <a:lnTo>
                    <a:pt x="1797" y="254"/>
                  </a:lnTo>
                  <a:lnTo>
                    <a:pt x="1803" y="252"/>
                  </a:lnTo>
                  <a:lnTo>
                    <a:pt x="1809" y="250"/>
                  </a:lnTo>
                  <a:lnTo>
                    <a:pt x="1815" y="250"/>
                  </a:lnTo>
                  <a:lnTo>
                    <a:pt x="1821" y="250"/>
                  </a:lnTo>
                  <a:lnTo>
                    <a:pt x="1827" y="253"/>
                  </a:lnTo>
                  <a:lnTo>
                    <a:pt x="1833" y="255"/>
                  </a:lnTo>
                  <a:lnTo>
                    <a:pt x="1840" y="259"/>
                  </a:lnTo>
                  <a:lnTo>
                    <a:pt x="1845" y="262"/>
                  </a:lnTo>
                  <a:lnTo>
                    <a:pt x="1856" y="272"/>
                  </a:lnTo>
                  <a:lnTo>
                    <a:pt x="1864" y="279"/>
                  </a:lnTo>
                  <a:lnTo>
                    <a:pt x="1870" y="281"/>
                  </a:lnTo>
                  <a:lnTo>
                    <a:pt x="1876" y="284"/>
                  </a:lnTo>
                  <a:lnTo>
                    <a:pt x="1884" y="285"/>
                  </a:lnTo>
                  <a:lnTo>
                    <a:pt x="1894" y="286"/>
                  </a:lnTo>
                  <a:lnTo>
                    <a:pt x="1903" y="285"/>
                  </a:lnTo>
                  <a:lnTo>
                    <a:pt x="1909" y="284"/>
                  </a:lnTo>
                  <a:lnTo>
                    <a:pt x="1914" y="281"/>
                  </a:lnTo>
                  <a:lnTo>
                    <a:pt x="1916" y="278"/>
                  </a:lnTo>
                  <a:lnTo>
                    <a:pt x="1916" y="274"/>
                  </a:lnTo>
                  <a:lnTo>
                    <a:pt x="1916" y="271"/>
                  </a:lnTo>
                  <a:lnTo>
                    <a:pt x="1914" y="267"/>
                  </a:lnTo>
                  <a:lnTo>
                    <a:pt x="1913" y="264"/>
                  </a:lnTo>
                  <a:lnTo>
                    <a:pt x="1912" y="259"/>
                  </a:lnTo>
                  <a:lnTo>
                    <a:pt x="1912" y="255"/>
                  </a:lnTo>
                  <a:lnTo>
                    <a:pt x="1912" y="250"/>
                  </a:lnTo>
                  <a:lnTo>
                    <a:pt x="1913" y="247"/>
                  </a:lnTo>
                  <a:lnTo>
                    <a:pt x="1915" y="243"/>
                  </a:lnTo>
                  <a:lnTo>
                    <a:pt x="1919" y="239"/>
                  </a:lnTo>
                  <a:lnTo>
                    <a:pt x="1922" y="235"/>
                  </a:lnTo>
                  <a:lnTo>
                    <a:pt x="1927" y="231"/>
                  </a:lnTo>
                  <a:lnTo>
                    <a:pt x="1935" y="224"/>
                  </a:lnTo>
                  <a:lnTo>
                    <a:pt x="1942" y="216"/>
                  </a:lnTo>
                  <a:lnTo>
                    <a:pt x="1945" y="212"/>
                  </a:lnTo>
                  <a:lnTo>
                    <a:pt x="1947" y="208"/>
                  </a:lnTo>
                  <a:lnTo>
                    <a:pt x="1948" y="203"/>
                  </a:lnTo>
                  <a:lnTo>
                    <a:pt x="1950" y="197"/>
                  </a:lnTo>
                  <a:lnTo>
                    <a:pt x="1951" y="189"/>
                  </a:lnTo>
                  <a:lnTo>
                    <a:pt x="1952" y="182"/>
                  </a:lnTo>
                  <a:lnTo>
                    <a:pt x="1956" y="176"/>
                  </a:lnTo>
                  <a:lnTo>
                    <a:pt x="1961" y="170"/>
                  </a:lnTo>
                  <a:lnTo>
                    <a:pt x="1966" y="166"/>
                  </a:lnTo>
                  <a:lnTo>
                    <a:pt x="1969" y="165"/>
                  </a:lnTo>
                  <a:lnTo>
                    <a:pt x="1972" y="164"/>
                  </a:lnTo>
                  <a:lnTo>
                    <a:pt x="1975" y="165"/>
                  </a:lnTo>
                  <a:lnTo>
                    <a:pt x="1979" y="167"/>
                  </a:lnTo>
                  <a:lnTo>
                    <a:pt x="1984" y="171"/>
                  </a:lnTo>
                  <a:lnTo>
                    <a:pt x="1989" y="172"/>
                  </a:lnTo>
                  <a:lnTo>
                    <a:pt x="1995" y="172"/>
                  </a:lnTo>
                  <a:lnTo>
                    <a:pt x="2000" y="172"/>
                  </a:lnTo>
                  <a:lnTo>
                    <a:pt x="2004" y="170"/>
                  </a:lnTo>
                  <a:lnTo>
                    <a:pt x="2014" y="165"/>
                  </a:lnTo>
                  <a:lnTo>
                    <a:pt x="2022" y="161"/>
                  </a:lnTo>
                  <a:lnTo>
                    <a:pt x="2026" y="160"/>
                  </a:lnTo>
                  <a:lnTo>
                    <a:pt x="2030" y="160"/>
                  </a:lnTo>
                  <a:lnTo>
                    <a:pt x="2035" y="160"/>
                  </a:lnTo>
                  <a:lnTo>
                    <a:pt x="2040" y="161"/>
                  </a:lnTo>
                  <a:lnTo>
                    <a:pt x="2051" y="165"/>
                  </a:lnTo>
                  <a:lnTo>
                    <a:pt x="2058" y="170"/>
                  </a:lnTo>
                  <a:lnTo>
                    <a:pt x="2060" y="173"/>
                  </a:lnTo>
                  <a:lnTo>
                    <a:pt x="2061" y="177"/>
                  </a:lnTo>
                  <a:lnTo>
                    <a:pt x="2063" y="180"/>
                  </a:lnTo>
                  <a:lnTo>
                    <a:pt x="2061" y="185"/>
                  </a:lnTo>
                  <a:lnTo>
                    <a:pt x="2060" y="189"/>
                  </a:lnTo>
                  <a:lnTo>
                    <a:pt x="2058" y="193"/>
                  </a:lnTo>
                  <a:lnTo>
                    <a:pt x="2054" y="196"/>
                  </a:lnTo>
                  <a:lnTo>
                    <a:pt x="2051" y="199"/>
                  </a:lnTo>
                  <a:lnTo>
                    <a:pt x="2047" y="203"/>
                  </a:lnTo>
                  <a:lnTo>
                    <a:pt x="2045" y="205"/>
                  </a:lnTo>
                  <a:lnTo>
                    <a:pt x="2042" y="210"/>
                  </a:lnTo>
                  <a:lnTo>
                    <a:pt x="2042" y="215"/>
                  </a:lnTo>
                  <a:lnTo>
                    <a:pt x="2043" y="218"/>
                  </a:lnTo>
                  <a:lnTo>
                    <a:pt x="2047" y="222"/>
                  </a:lnTo>
                  <a:lnTo>
                    <a:pt x="2052" y="226"/>
                  </a:lnTo>
                  <a:lnTo>
                    <a:pt x="2058" y="227"/>
                  </a:lnTo>
                  <a:lnTo>
                    <a:pt x="2064" y="228"/>
                  </a:lnTo>
                  <a:lnTo>
                    <a:pt x="2072" y="229"/>
                  </a:lnTo>
                  <a:lnTo>
                    <a:pt x="2079" y="229"/>
                  </a:lnTo>
                  <a:lnTo>
                    <a:pt x="2085" y="228"/>
                  </a:lnTo>
                  <a:lnTo>
                    <a:pt x="2091" y="227"/>
                  </a:lnTo>
                  <a:lnTo>
                    <a:pt x="2095" y="224"/>
                  </a:lnTo>
                  <a:lnTo>
                    <a:pt x="2097" y="221"/>
                  </a:lnTo>
                  <a:lnTo>
                    <a:pt x="2098" y="217"/>
                  </a:lnTo>
                  <a:lnTo>
                    <a:pt x="2097" y="209"/>
                  </a:lnTo>
                  <a:lnTo>
                    <a:pt x="2093" y="198"/>
                  </a:lnTo>
                  <a:lnTo>
                    <a:pt x="2092" y="193"/>
                  </a:lnTo>
                  <a:lnTo>
                    <a:pt x="2091" y="187"/>
                  </a:lnTo>
                  <a:lnTo>
                    <a:pt x="2090" y="182"/>
                  </a:lnTo>
                  <a:lnTo>
                    <a:pt x="2091" y="177"/>
                  </a:lnTo>
                  <a:lnTo>
                    <a:pt x="2092" y="172"/>
                  </a:lnTo>
                  <a:lnTo>
                    <a:pt x="2095" y="167"/>
                  </a:lnTo>
                  <a:lnTo>
                    <a:pt x="2098" y="164"/>
                  </a:lnTo>
                  <a:lnTo>
                    <a:pt x="2103" y="160"/>
                  </a:lnTo>
                  <a:lnTo>
                    <a:pt x="2111" y="157"/>
                  </a:lnTo>
                  <a:lnTo>
                    <a:pt x="2117" y="153"/>
                  </a:lnTo>
                  <a:lnTo>
                    <a:pt x="2121" y="149"/>
                  </a:lnTo>
                  <a:lnTo>
                    <a:pt x="2123" y="145"/>
                  </a:lnTo>
                  <a:lnTo>
                    <a:pt x="2126" y="138"/>
                  </a:lnTo>
                  <a:lnTo>
                    <a:pt x="2129" y="129"/>
                  </a:lnTo>
                  <a:lnTo>
                    <a:pt x="2135" y="113"/>
                  </a:lnTo>
                  <a:lnTo>
                    <a:pt x="2141" y="102"/>
                  </a:lnTo>
                  <a:lnTo>
                    <a:pt x="2145" y="97"/>
                  </a:lnTo>
                  <a:lnTo>
                    <a:pt x="2148" y="95"/>
                  </a:lnTo>
                  <a:lnTo>
                    <a:pt x="2153" y="94"/>
                  </a:lnTo>
                  <a:lnTo>
                    <a:pt x="2158" y="92"/>
                  </a:lnTo>
                  <a:lnTo>
                    <a:pt x="2172" y="91"/>
                  </a:lnTo>
                  <a:lnTo>
                    <a:pt x="2187" y="92"/>
                  </a:lnTo>
                  <a:lnTo>
                    <a:pt x="2193" y="94"/>
                  </a:lnTo>
                  <a:lnTo>
                    <a:pt x="2199" y="97"/>
                  </a:lnTo>
                  <a:lnTo>
                    <a:pt x="2202" y="98"/>
                  </a:lnTo>
                  <a:lnTo>
                    <a:pt x="2204" y="101"/>
                  </a:lnTo>
                  <a:lnTo>
                    <a:pt x="2205" y="103"/>
                  </a:lnTo>
                  <a:lnTo>
                    <a:pt x="2205" y="105"/>
                  </a:lnTo>
                  <a:lnTo>
                    <a:pt x="2205" y="119"/>
                  </a:lnTo>
                  <a:lnTo>
                    <a:pt x="2204" y="133"/>
                  </a:lnTo>
                  <a:lnTo>
                    <a:pt x="2203" y="140"/>
                  </a:lnTo>
                  <a:lnTo>
                    <a:pt x="2203" y="148"/>
                  </a:lnTo>
                  <a:lnTo>
                    <a:pt x="2203" y="154"/>
                  </a:lnTo>
                  <a:lnTo>
                    <a:pt x="2205" y="160"/>
                  </a:lnTo>
                  <a:lnTo>
                    <a:pt x="2209" y="165"/>
                  </a:lnTo>
                  <a:lnTo>
                    <a:pt x="2211" y="168"/>
                  </a:lnTo>
                  <a:lnTo>
                    <a:pt x="2215" y="171"/>
                  </a:lnTo>
                  <a:lnTo>
                    <a:pt x="2218" y="172"/>
                  </a:lnTo>
                  <a:lnTo>
                    <a:pt x="2222" y="172"/>
                  </a:lnTo>
                  <a:lnTo>
                    <a:pt x="2225" y="170"/>
                  </a:lnTo>
                  <a:lnTo>
                    <a:pt x="2229" y="167"/>
                  </a:lnTo>
                  <a:lnTo>
                    <a:pt x="2233" y="164"/>
                  </a:lnTo>
                  <a:lnTo>
                    <a:pt x="2240" y="155"/>
                  </a:lnTo>
                  <a:lnTo>
                    <a:pt x="2247" y="148"/>
                  </a:lnTo>
                  <a:lnTo>
                    <a:pt x="2253" y="145"/>
                  </a:lnTo>
                  <a:lnTo>
                    <a:pt x="2257" y="144"/>
                  </a:lnTo>
                  <a:lnTo>
                    <a:pt x="2261" y="144"/>
                  </a:lnTo>
                  <a:lnTo>
                    <a:pt x="2262" y="145"/>
                  </a:lnTo>
                  <a:lnTo>
                    <a:pt x="2265" y="148"/>
                  </a:lnTo>
                  <a:lnTo>
                    <a:pt x="2266" y="151"/>
                  </a:lnTo>
                  <a:lnTo>
                    <a:pt x="2268" y="160"/>
                  </a:lnTo>
                  <a:lnTo>
                    <a:pt x="2268" y="170"/>
                  </a:lnTo>
                  <a:lnTo>
                    <a:pt x="2269" y="178"/>
                  </a:lnTo>
                  <a:lnTo>
                    <a:pt x="2272" y="183"/>
                  </a:lnTo>
                  <a:lnTo>
                    <a:pt x="2274" y="184"/>
                  </a:lnTo>
                  <a:lnTo>
                    <a:pt x="2276" y="184"/>
                  </a:lnTo>
                  <a:lnTo>
                    <a:pt x="2280" y="183"/>
                  </a:lnTo>
                  <a:lnTo>
                    <a:pt x="2286" y="180"/>
                  </a:lnTo>
                  <a:lnTo>
                    <a:pt x="2292" y="176"/>
                  </a:lnTo>
                  <a:lnTo>
                    <a:pt x="2297" y="171"/>
                  </a:lnTo>
                  <a:lnTo>
                    <a:pt x="2303" y="164"/>
                  </a:lnTo>
                  <a:lnTo>
                    <a:pt x="2307" y="158"/>
                  </a:lnTo>
                  <a:lnTo>
                    <a:pt x="2316" y="142"/>
                  </a:lnTo>
                  <a:lnTo>
                    <a:pt x="2323" y="129"/>
                  </a:lnTo>
                  <a:lnTo>
                    <a:pt x="2329" y="119"/>
                  </a:lnTo>
                  <a:lnTo>
                    <a:pt x="2335" y="109"/>
                  </a:lnTo>
                  <a:lnTo>
                    <a:pt x="2338" y="105"/>
                  </a:lnTo>
                  <a:lnTo>
                    <a:pt x="2342" y="102"/>
                  </a:lnTo>
                  <a:lnTo>
                    <a:pt x="2347" y="98"/>
                  </a:lnTo>
                  <a:lnTo>
                    <a:pt x="2353" y="96"/>
                  </a:lnTo>
                  <a:lnTo>
                    <a:pt x="2357" y="94"/>
                  </a:lnTo>
                  <a:lnTo>
                    <a:pt x="2362" y="90"/>
                  </a:lnTo>
                  <a:lnTo>
                    <a:pt x="2364" y="88"/>
                  </a:lnTo>
                  <a:lnTo>
                    <a:pt x="2368" y="85"/>
                  </a:lnTo>
                  <a:lnTo>
                    <a:pt x="2370" y="78"/>
                  </a:lnTo>
                  <a:lnTo>
                    <a:pt x="2373" y="70"/>
                  </a:lnTo>
                  <a:lnTo>
                    <a:pt x="2374" y="58"/>
                  </a:lnTo>
                  <a:lnTo>
                    <a:pt x="2378" y="46"/>
                  </a:lnTo>
                  <a:lnTo>
                    <a:pt x="2381" y="40"/>
                  </a:lnTo>
                  <a:lnTo>
                    <a:pt x="2385" y="35"/>
                  </a:lnTo>
                  <a:lnTo>
                    <a:pt x="2388" y="32"/>
                  </a:lnTo>
                  <a:lnTo>
                    <a:pt x="2394" y="29"/>
                  </a:lnTo>
                  <a:lnTo>
                    <a:pt x="2407" y="29"/>
                  </a:lnTo>
                  <a:lnTo>
                    <a:pt x="2424" y="29"/>
                  </a:lnTo>
                  <a:lnTo>
                    <a:pt x="2432" y="31"/>
                  </a:lnTo>
                  <a:lnTo>
                    <a:pt x="2439" y="33"/>
                  </a:lnTo>
                  <a:lnTo>
                    <a:pt x="2445" y="35"/>
                  </a:lnTo>
                  <a:lnTo>
                    <a:pt x="2450" y="40"/>
                  </a:lnTo>
                  <a:lnTo>
                    <a:pt x="2457" y="48"/>
                  </a:lnTo>
                  <a:lnTo>
                    <a:pt x="2464" y="54"/>
                  </a:lnTo>
                  <a:lnTo>
                    <a:pt x="2469" y="57"/>
                  </a:lnTo>
                  <a:lnTo>
                    <a:pt x="2475" y="58"/>
                  </a:lnTo>
                  <a:lnTo>
                    <a:pt x="2482" y="58"/>
                  </a:lnTo>
                  <a:lnTo>
                    <a:pt x="2490" y="57"/>
                  </a:lnTo>
                  <a:lnTo>
                    <a:pt x="2500" y="56"/>
                  </a:lnTo>
                  <a:lnTo>
                    <a:pt x="2507" y="53"/>
                  </a:lnTo>
                  <a:lnTo>
                    <a:pt x="2513" y="50"/>
                  </a:lnTo>
                  <a:lnTo>
                    <a:pt x="2518" y="46"/>
                  </a:lnTo>
                  <a:lnTo>
                    <a:pt x="2520" y="41"/>
                  </a:lnTo>
                  <a:lnTo>
                    <a:pt x="2523" y="37"/>
                  </a:lnTo>
                  <a:lnTo>
                    <a:pt x="2524" y="32"/>
                  </a:lnTo>
                  <a:lnTo>
                    <a:pt x="2525" y="26"/>
                  </a:lnTo>
                  <a:lnTo>
                    <a:pt x="2525" y="20"/>
                  </a:lnTo>
                  <a:lnTo>
                    <a:pt x="2526" y="14"/>
                  </a:lnTo>
                  <a:lnTo>
                    <a:pt x="2528" y="8"/>
                  </a:lnTo>
                  <a:lnTo>
                    <a:pt x="2531" y="3"/>
                  </a:lnTo>
                  <a:lnTo>
                    <a:pt x="2533" y="1"/>
                  </a:lnTo>
                  <a:lnTo>
                    <a:pt x="2537" y="0"/>
                  </a:lnTo>
                  <a:lnTo>
                    <a:pt x="2540" y="1"/>
                  </a:lnTo>
                  <a:lnTo>
                    <a:pt x="2545" y="6"/>
                  </a:lnTo>
                  <a:lnTo>
                    <a:pt x="2553" y="18"/>
                  </a:lnTo>
                  <a:lnTo>
                    <a:pt x="2561" y="27"/>
                  </a:lnTo>
                  <a:lnTo>
                    <a:pt x="2565" y="32"/>
                  </a:lnTo>
                  <a:lnTo>
                    <a:pt x="2570" y="34"/>
                  </a:lnTo>
                  <a:lnTo>
                    <a:pt x="2576" y="37"/>
                  </a:lnTo>
                  <a:lnTo>
                    <a:pt x="2583" y="37"/>
                  </a:lnTo>
                  <a:lnTo>
                    <a:pt x="2597" y="35"/>
                  </a:lnTo>
                  <a:lnTo>
                    <a:pt x="2611" y="34"/>
                  </a:lnTo>
                  <a:lnTo>
                    <a:pt x="2616" y="34"/>
                  </a:lnTo>
                  <a:lnTo>
                    <a:pt x="2622" y="34"/>
                  </a:lnTo>
                  <a:lnTo>
                    <a:pt x="2630" y="37"/>
                  </a:lnTo>
                  <a:lnTo>
                    <a:pt x="2637" y="40"/>
                  </a:lnTo>
                  <a:lnTo>
                    <a:pt x="2650" y="48"/>
                  </a:lnTo>
                  <a:lnTo>
                    <a:pt x="2660" y="56"/>
                  </a:lnTo>
                  <a:lnTo>
                    <a:pt x="2664" y="60"/>
                  </a:lnTo>
                  <a:lnTo>
                    <a:pt x="2666" y="64"/>
                  </a:lnTo>
                  <a:lnTo>
                    <a:pt x="2668" y="67"/>
                  </a:lnTo>
                  <a:lnTo>
                    <a:pt x="2668" y="71"/>
                  </a:lnTo>
                  <a:lnTo>
                    <a:pt x="2665" y="81"/>
                  </a:lnTo>
                  <a:lnTo>
                    <a:pt x="2663" y="90"/>
                  </a:lnTo>
                  <a:lnTo>
                    <a:pt x="2662" y="100"/>
                  </a:lnTo>
                  <a:lnTo>
                    <a:pt x="2660" y="110"/>
                  </a:lnTo>
                  <a:lnTo>
                    <a:pt x="2658" y="122"/>
                  </a:lnTo>
                  <a:lnTo>
                    <a:pt x="2655" y="133"/>
                  </a:lnTo>
                  <a:lnTo>
                    <a:pt x="2650" y="145"/>
                  </a:lnTo>
                  <a:lnTo>
                    <a:pt x="2643" y="155"/>
                  </a:lnTo>
                  <a:lnTo>
                    <a:pt x="2639" y="161"/>
                  </a:lnTo>
                  <a:lnTo>
                    <a:pt x="2637" y="166"/>
                  </a:lnTo>
                  <a:lnTo>
                    <a:pt x="2634" y="171"/>
                  </a:lnTo>
                  <a:lnTo>
                    <a:pt x="2633" y="176"/>
                  </a:lnTo>
                  <a:lnTo>
                    <a:pt x="2633" y="179"/>
                  </a:lnTo>
                  <a:lnTo>
                    <a:pt x="2634" y="183"/>
                  </a:lnTo>
                  <a:lnTo>
                    <a:pt x="2637" y="185"/>
                  </a:lnTo>
                  <a:lnTo>
                    <a:pt x="2639" y="187"/>
                  </a:lnTo>
                  <a:lnTo>
                    <a:pt x="2643" y="190"/>
                  </a:lnTo>
                  <a:lnTo>
                    <a:pt x="2644" y="192"/>
                  </a:lnTo>
                  <a:lnTo>
                    <a:pt x="2645" y="195"/>
                  </a:lnTo>
                  <a:lnTo>
                    <a:pt x="2645" y="197"/>
                  </a:lnTo>
                  <a:lnTo>
                    <a:pt x="2645" y="204"/>
                  </a:lnTo>
                  <a:lnTo>
                    <a:pt x="2645" y="212"/>
                  </a:lnTo>
                  <a:lnTo>
                    <a:pt x="2647" y="222"/>
                  </a:lnTo>
                  <a:lnTo>
                    <a:pt x="2651" y="230"/>
                  </a:lnTo>
                  <a:lnTo>
                    <a:pt x="2653" y="233"/>
                  </a:lnTo>
                  <a:lnTo>
                    <a:pt x="2657" y="233"/>
                  </a:lnTo>
                  <a:lnTo>
                    <a:pt x="2662" y="231"/>
                  </a:lnTo>
                  <a:lnTo>
                    <a:pt x="2668" y="228"/>
                  </a:lnTo>
                  <a:lnTo>
                    <a:pt x="2677" y="217"/>
                  </a:lnTo>
                  <a:lnTo>
                    <a:pt x="2685" y="210"/>
                  </a:lnTo>
                  <a:lnTo>
                    <a:pt x="2690" y="209"/>
                  </a:lnTo>
                  <a:lnTo>
                    <a:pt x="2694" y="208"/>
                  </a:lnTo>
                  <a:lnTo>
                    <a:pt x="2700" y="207"/>
                  </a:lnTo>
                  <a:lnTo>
                    <a:pt x="2707" y="208"/>
                  </a:lnTo>
                  <a:lnTo>
                    <a:pt x="2720" y="211"/>
                  </a:lnTo>
                  <a:lnTo>
                    <a:pt x="2732" y="212"/>
                  </a:lnTo>
                  <a:lnTo>
                    <a:pt x="2740" y="214"/>
                  </a:lnTo>
                  <a:lnTo>
                    <a:pt x="2745" y="217"/>
                  </a:lnTo>
                  <a:lnTo>
                    <a:pt x="2746" y="218"/>
                  </a:lnTo>
                  <a:lnTo>
                    <a:pt x="2746" y="221"/>
                  </a:lnTo>
                  <a:lnTo>
                    <a:pt x="2745" y="223"/>
                  </a:lnTo>
                  <a:lnTo>
                    <a:pt x="2742" y="226"/>
                  </a:lnTo>
                  <a:lnTo>
                    <a:pt x="2735" y="231"/>
                  </a:lnTo>
                  <a:lnTo>
                    <a:pt x="2729" y="237"/>
                  </a:lnTo>
                  <a:lnTo>
                    <a:pt x="2731" y="247"/>
                  </a:lnTo>
                  <a:lnTo>
                    <a:pt x="2732" y="258"/>
                  </a:lnTo>
                  <a:lnTo>
                    <a:pt x="2729" y="261"/>
                  </a:lnTo>
                  <a:lnTo>
                    <a:pt x="2726" y="265"/>
                  </a:lnTo>
                  <a:lnTo>
                    <a:pt x="2722" y="267"/>
                  </a:lnTo>
                  <a:lnTo>
                    <a:pt x="2718" y="270"/>
                  </a:lnTo>
                  <a:lnTo>
                    <a:pt x="2713" y="272"/>
                  </a:lnTo>
                  <a:lnTo>
                    <a:pt x="2707" y="273"/>
                  </a:lnTo>
                  <a:lnTo>
                    <a:pt x="2701" y="273"/>
                  </a:lnTo>
                  <a:lnTo>
                    <a:pt x="2696" y="273"/>
                  </a:lnTo>
                  <a:lnTo>
                    <a:pt x="2688" y="273"/>
                  </a:lnTo>
                  <a:lnTo>
                    <a:pt x="2683" y="274"/>
                  </a:lnTo>
                  <a:lnTo>
                    <a:pt x="2678" y="275"/>
                  </a:lnTo>
                  <a:lnTo>
                    <a:pt x="2676" y="279"/>
                  </a:lnTo>
                  <a:lnTo>
                    <a:pt x="2675" y="283"/>
                  </a:lnTo>
                  <a:lnTo>
                    <a:pt x="2675" y="286"/>
                  </a:lnTo>
                  <a:lnTo>
                    <a:pt x="2675" y="292"/>
                  </a:lnTo>
                  <a:lnTo>
                    <a:pt x="2675" y="298"/>
                  </a:lnTo>
                  <a:lnTo>
                    <a:pt x="2677" y="312"/>
                  </a:lnTo>
                  <a:lnTo>
                    <a:pt x="2681" y="325"/>
                  </a:lnTo>
                  <a:lnTo>
                    <a:pt x="2685" y="337"/>
                  </a:lnTo>
                  <a:lnTo>
                    <a:pt x="2689" y="350"/>
                  </a:lnTo>
                  <a:lnTo>
                    <a:pt x="2690" y="357"/>
                  </a:lnTo>
                  <a:lnTo>
                    <a:pt x="2690" y="363"/>
                  </a:lnTo>
                  <a:lnTo>
                    <a:pt x="2690" y="371"/>
                  </a:lnTo>
                  <a:lnTo>
                    <a:pt x="2689" y="378"/>
                  </a:lnTo>
                  <a:lnTo>
                    <a:pt x="2688" y="385"/>
                  </a:lnTo>
                  <a:lnTo>
                    <a:pt x="2684" y="392"/>
                  </a:lnTo>
                  <a:lnTo>
                    <a:pt x="2682" y="398"/>
                  </a:lnTo>
                  <a:lnTo>
                    <a:pt x="2677" y="403"/>
                  </a:lnTo>
                  <a:lnTo>
                    <a:pt x="2668" y="413"/>
                  </a:lnTo>
                  <a:lnTo>
                    <a:pt x="2657" y="424"/>
                  </a:lnTo>
                  <a:lnTo>
                    <a:pt x="2646" y="436"/>
                  </a:lnTo>
                  <a:lnTo>
                    <a:pt x="2634" y="448"/>
                  </a:lnTo>
                  <a:lnTo>
                    <a:pt x="2622" y="458"/>
                  </a:lnTo>
                  <a:lnTo>
                    <a:pt x="2614" y="468"/>
                  </a:lnTo>
                  <a:lnTo>
                    <a:pt x="2611" y="473"/>
                  </a:lnTo>
                  <a:lnTo>
                    <a:pt x="2609" y="478"/>
                  </a:lnTo>
                  <a:lnTo>
                    <a:pt x="2607" y="482"/>
                  </a:lnTo>
                  <a:lnTo>
                    <a:pt x="2607" y="489"/>
                  </a:lnTo>
                  <a:lnTo>
                    <a:pt x="2606" y="501"/>
                  </a:lnTo>
                  <a:lnTo>
                    <a:pt x="2605" y="508"/>
                  </a:lnTo>
                  <a:lnTo>
                    <a:pt x="2603" y="512"/>
                  </a:lnTo>
                  <a:lnTo>
                    <a:pt x="2601" y="514"/>
                  </a:lnTo>
                  <a:lnTo>
                    <a:pt x="2599" y="517"/>
                  </a:lnTo>
                  <a:lnTo>
                    <a:pt x="2593" y="520"/>
                  </a:lnTo>
                  <a:lnTo>
                    <a:pt x="2582" y="525"/>
                  </a:lnTo>
                  <a:lnTo>
                    <a:pt x="2570" y="531"/>
                  </a:lnTo>
                  <a:lnTo>
                    <a:pt x="2565" y="535"/>
                  </a:lnTo>
                  <a:lnTo>
                    <a:pt x="2561" y="538"/>
                  </a:lnTo>
                  <a:lnTo>
                    <a:pt x="2557" y="543"/>
                  </a:lnTo>
                  <a:lnTo>
                    <a:pt x="2553" y="549"/>
                  </a:lnTo>
                  <a:lnTo>
                    <a:pt x="2551" y="555"/>
                  </a:lnTo>
                  <a:lnTo>
                    <a:pt x="2550" y="562"/>
                  </a:lnTo>
                  <a:lnTo>
                    <a:pt x="2549" y="569"/>
                  </a:lnTo>
                  <a:lnTo>
                    <a:pt x="2549" y="576"/>
                  </a:lnTo>
                  <a:lnTo>
                    <a:pt x="2550" y="592"/>
                  </a:lnTo>
                  <a:lnTo>
                    <a:pt x="2552" y="606"/>
                  </a:lnTo>
                  <a:lnTo>
                    <a:pt x="2555" y="619"/>
                  </a:lnTo>
                  <a:lnTo>
                    <a:pt x="2558" y="628"/>
                  </a:lnTo>
                  <a:lnTo>
                    <a:pt x="2561" y="632"/>
                  </a:lnTo>
                  <a:lnTo>
                    <a:pt x="2564" y="634"/>
                  </a:lnTo>
                  <a:lnTo>
                    <a:pt x="2569" y="637"/>
                  </a:lnTo>
                  <a:lnTo>
                    <a:pt x="2576" y="637"/>
                  </a:lnTo>
                  <a:lnTo>
                    <a:pt x="2582" y="637"/>
                  </a:lnTo>
                  <a:lnTo>
                    <a:pt x="2589" y="637"/>
                  </a:lnTo>
                  <a:lnTo>
                    <a:pt x="2594" y="636"/>
                  </a:lnTo>
                  <a:lnTo>
                    <a:pt x="2599" y="634"/>
                  </a:lnTo>
                  <a:lnTo>
                    <a:pt x="2602" y="632"/>
                  </a:lnTo>
                  <a:lnTo>
                    <a:pt x="2605" y="630"/>
                  </a:lnTo>
                  <a:lnTo>
                    <a:pt x="2607" y="625"/>
                  </a:lnTo>
                  <a:lnTo>
                    <a:pt x="2608" y="619"/>
                  </a:lnTo>
                  <a:lnTo>
                    <a:pt x="2609" y="608"/>
                  </a:lnTo>
                  <a:lnTo>
                    <a:pt x="2612" y="598"/>
                  </a:lnTo>
                  <a:lnTo>
                    <a:pt x="2614" y="593"/>
                  </a:lnTo>
                  <a:lnTo>
                    <a:pt x="2615" y="588"/>
                  </a:lnTo>
                  <a:lnTo>
                    <a:pt x="2619" y="583"/>
                  </a:lnTo>
                  <a:lnTo>
                    <a:pt x="2622" y="580"/>
                  </a:lnTo>
                  <a:lnTo>
                    <a:pt x="2639" y="564"/>
                  </a:lnTo>
                  <a:lnTo>
                    <a:pt x="2655" y="550"/>
                  </a:lnTo>
                  <a:lnTo>
                    <a:pt x="2660" y="544"/>
                  </a:lnTo>
                  <a:lnTo>
                    <a:pt x="2668" y="542"/>
                  </a:lnTo>
                  <a:lnTo>
                    <a:pt x="2670" y="542"/>
                  </a:lnTo>
                  <a:lnTo>
                    <a:pt x="2674" y="542"/>
                  </a:lnTo>
                  <a:lnTo>
                    <a:pt x="2676" y="543"/>
                  </a:lnTo>
                  <a:lnTo>
                    <a:pt x="2679" y="545"/>
                  </a:lnTo>
                  <a:lnTo>
                    <a:pt x="2685" y="550"/>
                  </a:lnTo>
                  <a:lnTo>
                    <a:pt x="2690" y="554"/>
                  </a:lnTo>
                  <a:lnTo>
                    <a:pt x="2693" y="554"/>
                  </a:lnTo>
                  <a:lnTo>
                    <a:pt x="2696" y="554"/>
                  </a:lnTo>
                  <a:lnTo>
                    <a:pt x="2698" y="552"/>
                  </a:lnTo>
                  <a:lnTo>
                    <a:pt x="2702" y="550"/>
                  </a:lnTo>
                  <a:lnTo>
                    <a:pt x="2706" y="548"/>
                  </a:lnTo>
                  <a:lnTo>
                    <a:pt x="2709" y="545"/>
                  </a:lnTo>
                  <a:lnTo>
                    <a:pt x="2713" y="544"/>
                  </a:lnTo>
                  <a:lnTo>
                    <a:pt x="2716" y="544"/>
                  </a:lnTo>
                  <a:lnTo>
                    <a:pt x="2720" y="544"/>
                  </a:lnTo>
                  <a:lnTo>
                    <a:pt x="2723" y="546"/>
                  </a:lnTo>
                  <a:lnTo>
                    <a:pt x="2727" y="549"/>
                  </a:lnTo>
                  <a:lnTo>
                    <a:pt x="2729" y="554"/>
                  </a:lnTo>
                  <a:lnTo>
                    <a:pt x="2729" y="562"/>
                  </a:lnTo>
                  <a:lnTo>
                    <a:pt x="2726" y="575"/>
                  </a:lnTo>
                  <a:lnTo>
                    <a:pt x="2723" y="582"/>
                  </a:lnTo>
                  <a:lnTo>
                    <a:pt x="2723" y="588"/>
                  </a:lnTo>
                  <a:lnTo>
                    <a:pt x="2723" y="592"/>
                  </a:lnTo>
                  <a:lnTo>
                    <a:pt x="2725" y="593"/>
                  </a:lnTo>
                  <a:lnTo>
                    <a:pt x="2726" y="595"/>
                  </a:lnTo>
                  <a:lnTo>
                    <a:pt x="2727" y="595"/>
                  </a:lnTo>
                  <a:lnTo>
                    <a:pt x="2735" y="599"/>
                  </a:lnTo>
                  <a:lnTo>
                    <a:pt x="2741" y="602"/>
                  </a:lnTo>
                  <a:lnTo>
                    <a:pt x="2744" y="605"/>
                  </a:lnTo>
                  <a:lnTo>
                    <a:pt x="2745" y="608"/>
                  </a:lnTo>
                  <a:lnTo>
                    <a:pt x="2745" y="612"/>
                  </a:lnTo>
                  <a:lnTo>
                    <a:pt x="2745" y="617"/>
                  </a:lnTo>
                  <a:lnTo>
                    <a:pt x="2741" y="625"/>
                  </a:lnTo>
                  <a:lnTo>
                    <a:pt x="2738" y="633"/>
                  </a:lnTo>
                  <a:lnTo>
                    <a:pt x="2735" y="638"/>
                  </a:lnTo>
                  <a:lnTo>
                    <a:pt x="2734" y="642"/>
                  </a:lnTo>
                  <a:lnTo>
                    <a:pt x="2733" y="646"/>
                  </a:lnTo>
                  <a:lnTo>
                    <a:pt x="2734" y="651"/>
                  </a:lnTo>
                  <a:lnTo>
                    <a:pt x="2742" y="671"/>
                  </a:lnTo>
                  <a:lnTo>
                    <a:pt x="2750" y="686"/>
                  </a:lnTo>
                  <a:lnTo>
                    <a:pt x="2745" y="702"/>
                  </a:lnTo>
                  <a:lnTo>
                    <a:pt x="2739" y="718"/>
                  </a:lnTo>
                  <a:lnTo>
                    <a:pt x="2738" y="726"/>
                  </a:lnTo>
                  <a:lnTo>
                    <a:pt x="2738" y="732"/>
                  </a:lnTo>
                  <a:lnTo>
                    <a:pt x="2739" y="734"/>
                  </a:lnTo>
                  <a:lnTo>
                    <a:pt x="2741" y="735"/>
                  </a:lnTo>
                  <a:lnTo>
                    <a:pt x="2745" y="738"/>
                  </a:lnTo>
                  <a:lnTo>
                    <a:pt x="2750" y="738"/>
                  </a:lnTo>
                  <a:lnTo>
                    <a:pt x="2760" y="739"/>
                  </a:lnTo>
                  <a:lnTo>
                    <a:pt x="2767" y="741"/>
                  </a:lnTo>
                  <a:lnTo>
                    <a:pt x="2772" y="744"/>
                  </a:lnTo>
                  <a:lnTo>
                    <a:pt x="2777" y="746"/>
                  </a:lnTo>
                  <a:lnTo>
                    <a:pt x="2779" y="749"/>
                  </a:lnTo>
                  <a:lnTo>
                    <a:pt x="2783" y="749"/>
                  </a:lnTo>
                  <a:lnTo>
                    <a:pt x="2785" y="749"/>
                  </a:lnTo>
                  <a:lnTo>
                    <a:pt x="2789" y="747"/>
                  </a:lnTo>
                  <a:lnTo>
                    <a:pt x="2792" y="745"/>
                  </a:lnTo>
                  <a:lnTo>
                    <a:pt x="2796" y="741"/>
                  </a:lnTo>
                  <a:lnTo>
                    <a:pt x="2800" y="738"/>
                  </a:lnTo>
                  <a:lnTo>
                    <a:pt x="2803" y="732"/>
                  </a:lnTo>
                  <a:lnTo>
                    <a:pt x="2807" y="726"/>
                  </a:lnTo>
                  <a:lnTo>
                    <a:pt x="2811" y="719"/>
                  </a:lnTo>
                  <a:lnTo>
                    <a:pt x="2817" y="713"/>
                  </a:lnTo>
                  <a:lnTo>
                    <a:pt x="2824" y="707"/>
                  </a:lnTo>
                  <a:lnTo>
                    <a:pt x="2833" y="702"/>
                  </a:lnTo>
                  <a:lnTo>
                    <a:pt x="2841" y="697"/>
                  </a:lnTo>
                  <a:lnTo>
                    <a:pt x="2851" y="695"/>
                  </a:lnTo>
                  <a:lnTo>
                    <a:pt x="2859" y="694"/>
                  </a:lnTo>
                  <a:lnTo>
                    <a:pt x="2880" y="694"/>
                  </a:lnTo>
                  <a:lnTo>
                    <a:pt x="2903" y="694"/>
                  </a:lnTo>
                  <a:lnTo>
                    <a:pt x="2924" y="695"/>
                  </a:lnTo>
                  <a:lnTo>
                    <a:pt x="2941" y="696"/>
                  </a:lnTo>
                  <a:lnTo>
                    <a:pt x="2953" y="697"/>
                  </a:lnTo>
                  <a:lnTo>
                    <a:pt x="2959" y="700"/>
                  </a:lnTo>
                  <a:lnTo>
                    <a:pt x="2961" y="701"/>
                  </a:lnTo>
                  <a:lnTo>
                    <a:pt x="2961" y="703"/>
                  </a:lnTo>
                  <a:lnTo>
                    <a:pt x="2961" y="705"/>
                  </a:lnTo>
                  <a:lnTo>
                    <a:pt x="2961" y="707"/>
                  </a:lnTo>
                  <a:lnTo>
                    <a:pt x="2955" y="712"/>
                  </a:lnTo>
                  <a:lnTo>
                    <a:pt x="2947" y="715"/>
                  </a:lnTo>
                  <a:lnTo>
                    <a:pt x="2942" y="719"/>
                  </a:lnTo>
                  <a:lnTo>
                    <a:pt x="2937" y="724"/>
                  </a:lnTo>
                  <a:lnTo>
                    <a:pt x="2934" y="729"/>
                  </a:lnTo>
                  <a:lnTo>
                    <a:pt x="2931" y="737"/>
                  </a:lnTo>
                  <a:lnTo>
                    <a:pt x="2929" y="752"/>
                  </a:lnTo>
                  <a:lnTo>
                    <a:pt x="2927" y="765"/>
                  </a:lnTo>
                  <a:lnTo>
                    <a:pt x="2927" y="770"/>
                  </a:lnTo>
                  <a:lnTo>
                    <a:pt x="2928" y="773"/>
                  </a:lnTo>
                  <a:lnTo>
                    <a:pt x="2929" y="777"/>
                  </a:lnTo>
                  <a:lnTo>
                    <a:pt x="2933" y="781"/>
                  </a:lnTo>
                  <a:lnTo>
                    <a:pt x="2941" y="784"/>
                  </a:lnTo>
                  <a:lnTo>
                    <a:pt x="2951" y="788"/>
                  </a:lnTo>
                  <a:lnTo>
                    <a:pt x="2955" y="791"/>
                  </a:lnTo>
                  <a:lnTo>
                    <a:pt x="2959" y="795"/>
                  </a:lnTo>
                  <a:lnTo>
                    <a:pt x="2961" y="800"/>
                  </a:lnTo>
                  <a:lnTo>
                    <a:pt x="2964" y="807"/>
                  </a:lnTo>
                  <a:lnTo>
                    <a:pt x="2965" y="820"/>
                  </a:lnTo>
                  <a:lnTo>
                    <a:pt x="2967" y="832"/>
                  </a:lnTo>
                  <a:lnTo>
                    <a:pt x="2971" y="841"/>
                  </a:lnTo>
                  <a:lnTo>
                    <a:pt x="2974" y="852"/>
                  </a:lnTo>
                  <a:lnTo>
                    <a:pt x="2978" y="863"/>
                  </a:lnTo>
                  <a:lnTo>
                    <a:pt x="2980" y="871"/>
                  </a:lnTo>
                  <a:lnTo>
                    <a:pt x="2979" y="875"/>
                  </a:lnTo>
                  <a:lnTo>
                    <a:pt x="2979" y="879"/>
                  </a:lnTo>
                  <a:lnTo>
                    <a:pt x="2977" y="883"/>
                  </a:lnTo>
                  <a:lnTo>
                    <a:pt x="2974" y="889"/>
                  </a:lnTo>
                  <a:lnTo>
                    <a:pt x="2970" y="894"/>
                  </a:lnTo>
                  <a:lnTo>
                    <a:pt x="2965" y="898"/>
                  </a:lnTo>
                  <a:lnTo>
                    <a:pt x="2959" y="903"/>
                  </a:lnTo>
                  <a:lnTo>
                    <a:pt x="2952" y="908"/>
                  </a:lnTo>
                  <a:lnTo>
                    <a:pt x="2937" y="916"/>
                  </a:lnTo>
                  <a:lnTo>
                    <a:pt x="2923" y="924"/>
                  </a:lnTo>
                  <a:lnTo>
                    <a:pt x="2917" y="929"/>
                  </a:lnTo>
                  <a:lnTo>
                    <a:pt x="2914" y="933"/>
                  </a:lnTo>
                  <a:lnTo>
                    <a:pt x="2910" y="937"/>
                  </a:lnTo>
                  <a:lnTo>
                    <a:pt x="2908" y="941"/>
                  </a:lnTo>
                  <a:lnTo>
                    <a:pt x="2907" y="946"/>
                  </a:lnTo>
                  <a:lnTo>
                    <a:pt x="2907" y="951"/>
                  </a:lnTo>
                  <a:lnTo>
                    <a:pt x="2907" y="955"/>
                  </a:lnTo>
                  <a:lnTo>
                    <a:pt x="2908" y="961"/>
                  </a:lnTo>
                  <a:lnTo>
                    <a:pt x="2914" y="974"/>
                  </a:lnTo>
                  <a:lnTo>
                    <a:pt x="2921" y="989"/>
                  </a:lnTo>
                  <a:lnTo>
                    <a:pt x="2929" y="1003"/>
                  </a:lnTo>
                  <a:lnTo>
                    <a:pt x="2935" y="1012"/>
                  </a:lnTo>
                  <a:lnTo>
                    <a:pt x="2937" y="1017"/>
                  </a:lnTo>
                  <a:lnTo>
                    <a:pt x="2939" y="1021"/>
                  </a:lnTo>
                  <a:lnTo>
                    <a:pt x="2939" y="1025"/>
                  </a:lnTo>
                  <a:lnTo>
                    <a:pt x="2939" y="1029"/>
                  </a:lnTo>
                  <a:lnTo>
                    <a:pt x="2937" y="1034"/>
                  </a:lnTo>
                  <a:lnTo>
                    <a:pt x="2936" y="1037"/>
                  </a:lnTo>
                  <a:lnTo>
                    <a:pt x="2933" y="1041"/>
                  </a:lnTo>
                  <a:lnTo>
                    <a:pt x="2929" y="1043"/>
                  </a:lnTo>
                  <a:lnTo>
                    <a:pt x="2920" y="1048"/>
                  </a:lnTo>
                  <a:lnTo>
                    <a:pt x="2912" y="1053"/>
                  </a:lnTo>
                  <a:lnTo>
                    <a:pt x="2909" y="1055"/>
                  </a:lnTo>
                  <a:lnTo>
                    <a:pt x="2905" y="1059"/>
                  </a:lnTo>
                  <a:lnTo>
                    <a:pt x="2903" y="1063"/>
                  </a:lnTo>
                  <a:lnTo>
                    <a:pt x="2901" y="1071"/>
                  </a:lnTo>
                  <a:lnTo>
                    <a:pt x="2898" y="1083"/>
                  </a:lnTo>
                  <a:lnTo>
                    <a:pt x="2897" y="1090"/>
                  </a:lnTo>
                  <a:lnTo>
                    <a:pt x="2897" y="1092"/>
                  </a:lnTo>
                  <a:lnTo>
                    <a:pt x="2895" y="1094"/>
                  </a:lnTo>
                  <a:lnTo>
                    <a:pt x="2891" y="1097"/>
                  </a:lnTo>
                  <a:lnTo>
                    <a:pt x="2886" y="1098"/>
                  </a:lnTo>
                  <a:lnTo>
                    <a:pt x="2874" y="1100"/>
                  </a:lnTo>
                  <a:lnTo>
                    <a:pt x="2864" y="1100"/>
                  </a:lnTo>
                  <a:lnTo>
                    <a:pt x="2852" y="1100"/>
                  </a:lnTo>
                  <a:lnTo>
                    <a:pt x="2840" y="1100"/>
                  </a:lnTo>
                  <a:lnTo>
                    <a:pt x="2834" y="1102"/>
                  </a:lnTo>
                  <a:lnTo>
                    <a:pt x="2829" y="1104"/>
                  </a:lnTo>
                  <a:lnTo>
                    <a:pt x="2826" y="1106"/>
                  </a:lnTo>
                  <a:lnTo>
                    <a:pt x="2823" y="1109"/>
                  </a:lnTo>
                  <a:lnTo>
                    <a:pt x="2821" y="1113"/>
                  </a:lnTo>
                  <a:lnTo>
                    <a:pt x="2820" y="1117"/>
                  </a:lnTo>
                  <a:lnTo>
                    <a:pt x="2820" y="1122"/>
                  </a:lnTo>
                  <a:lnTo>
                    <a:pt x="2821" y="1126"/>
                  </a:lnTo>
                  <a:lnTo>
                    <a:pt x="2822" y="1138"/>
                  </a:lnTo>
                  <a:lnTo>
                    <a:pt x="2824" y="1151"/>
                  </a:lnTo>
                  <a:lnTo>
                    <a:pt x="2824" y="1159"/>
                  </a:lnTo>
                  <a:lnTo>
                    <a:pt x="2823" y="1165"/>
                  </a:lnTo>
                  <a:lnTo>
                    <a:pt x="2821" y="1169"/>
                  </a:lnTo>
                  <a:lnTo>
                    <a:pt x="2817" y="1174"/>
                  </a:lnTo>
                  <a:lnTo>
                    <a:pt x="2805" y="1179"/>
                  </a:lnTo>
                  <a:lnTo>
                    <a:pt x="2789" y="1185"/>
                  </a:lnTo>
                  <a:lnTo>
                    <a:pt x="2782" y="1188"/>
                  </a:lnTo>
                  <a:lnTo>
                    <a:pt x="2775" y="1192"/>
                  </a:lnTo>
                  <a:lnTo>
                    <a:pt x="2770" y="1197"/>
                  </a:lnTo>
                  <a:lnTo>
                    <a:pt x="2766" y="1201"/>
                  </a:lnTo>
                  <a:lnTo>
                    <a:pt x="2763" y="1213"/>
                  </a:lnTo>
                  <a:lnTo>
                    <a:pt x="2759" y="1224"/>
                  </a:lnTo>
                  <a:lnTo>
                    <a:pt x="2758" y="1230"/>
                  </a:lnTo>
                  <a:lnTo>
                    <a:pt x="2756" y="1235"/>
                  </a:lnTo>
                  <a:lnTo>
                    <a:pt x="2752" y="1239"/>
                  </a:lnTo>
                  <a:lnTo>
                    <a:pt x="2748" y="1244"/>
                  </a:lnTo>
                  <a:lnTo>
                    <a:pt x="2739" y="1252"/>
                  </a:lnTo>
                  <a:lnTo>
                    <a:pt x="2731" y="1258"/>
                  </a:lnTo>
                  <a:lnTo>
                    <a:pt x="2728" y="1261"/>
                  </a:lnTo>
                  <a:lnTo>
                    <a:pt x="2725" y="1266"/>
                  </a:lnTo>
                  <a:lnTo>
                    <a:pt x="2722" y="1270"/>
                  </a:lnTo>
                  <a:lnTo>
                    <a:pt x="2721" y="1276"/>
                  </a:lnTo>
                  <a:lnTo>
                    <a:pt x="2720" y="1293"/>
                  </a:lnTo>
                  <a:lnTo>
                    <a:pt x="2720" y="1315"/>
                  </a:lnTo>
                  <a:lnTo>
                    <a:pt x="2720" y="1338"/>
                  </a:lnTo>
                  <a:lnTo>
                    <a:pt x="2720" y="1356"/>
                  </a:lnTo>
                  <a:lnTo>
                    <a:pt x="2720" y="1370"/>
                  </a:lnTo>
                  <a:lnTo>
                    <a:pt x="2720" y="1382"/>
                  </a:lnTo>
                  <a:lnTo>
                    <a:pt x="2720" y="1393"/>
                  </a:lnTo>
                  <a:lnTo>
                    <a:pt x="2720" y="1403"/>
                  </a:lnTo>
                  <a:lnTo>
                    <a:pt x="2721" y="1413"/>
                  </a:lnTo>
                  <a:lnTo>
                    <a:pt x="2723" y="1419"/>
                  </a:lnTo>
                  <a:lnTo>
                    <a:pt x="2728" y="1422"/>
                  </a:lnTo>
                  <a:lnTo>
                    <a:pt x="2734" y="1427"/>
                  </a:lnTo>
                  <a:lnTo>
                    <a:pt x="2737" y="1430"/>
                  </a:lnTo>
                  <a:lnTo>
                    <a:pt x="2739" y="1433"/>
                  </a:lnTo>
                  <a:lnTo>
                    <a:pt x="2741" y="1437"/>
                  </a:lnTo>
                  <a:lnTo>
                    <a:pt x="2742" y="1441"/>
                  </a:lnTo>
                  <a:lnTo>
                    <a:pt x="2744" y="1446"/>
                  </a:lnTo>
                  <a:lnTo>
                    <a:pt x="2744" y="1451"/>
                  </a:lnTo>
                  <a:lnTo>
                    <a:pt x="2741" y="1456"/>
                  </a:lnTo>
                  <a:lnTo>
                    <a:pt x="2739" y="1460"/>
                  </a:lnTo>
                  <a:lnTo>
                    <a:pt x="2731" y="1474"/>
                  </a:lnTo>
                  <a:lnTo>
                    <a:pt x="2719" y="1491"/>
                  </a:lnTo>
                  <a:lnTo>
                    <a:pt x="2704" y="1512"/>
                  </a:lnTo>
                  <a:lnTo>
                    <a:pt x="2689" y="1531"/>
                  </a:lnTo>
                  <a:lnTo>
                    <a:pt x="2676" y="1546"/>
                  </a:lnTo>
                  <a:lnTo>
                    <a:pt x="2666" y="1557"/>
                  </a:lnTo>
                  <a:lnTo>
                    <a:pt x="2658" y="1565"/>
                  </a:lnTo>
                  <a:lnTo>
                    <a:pt x="2650" y="1570"/>
                  </a:lnTo>
                  <a:lnTo>
                    <a:pt x="2640" y="1572"/>
                  </a:lnTo>
                  <a:lnTo>
                    <a:pt x="2630" y="1573"/>
                  </a:lnTo>
                  <a:lnTo>
                    <a:pt x="2619" y="1575"/>
                  </a:lnTo>
                  <a:lnTo>
                    <a:pt x="2611" y="1575"/>
                  </a:lnTo>
                  <a:lnTo>
                    <a:pt x="2603" y="1576"/>
                  </a:lnTo>
                  <a:lnTo>
                    <a:pt x="2600" y="1578"/>
                  </a:lnTo>
                  <a:lnTo>
                    <a:pt x="2600" y="1579"/>
                  </a:lnTo>
                  <a:lnTo>
                    <a:pt x="2600" y="1582"/>
                  </a:lnTo>
                  <a:lnTo>
                    <a:pt x="2601" y="1585"/>
                  </a:lnTo>
                  <a:lnTo>
                    <a:pt x="2603" y="1589"/>
                  </a:lnTo>
                  <a:lnTo>
                    <a:pt x="2608" y="1596"/>
                  </a:lnTo>
                  <a:lnTo>
                    <a:pt x="2612" y="1603"/>
                  </a:lnTo>
                  <a:lnTo>
                    <a:pt x="2612" y="1605"/>
                  </a:lnTo>
                  <a:lnTo>
                    <a:pt x="2611" y="1608"/>
                  </a:lnTo>
                  <a:lnTo>
                    <a:pt x="2609" y="1610"/>
                  </a:lnTo>
                  <a:lnTo>
                    <a:pt x="2607" y="1611"/>
                  </a:lnTo>
                  <a:lnTo>
                    <a:pt x="2597" y="1613"/>
                  </a:lnTo>
                  <a:lnTo>
                    <a:pt x="2584" y="1614"/>
                  </a:lnTo>
                  <a:lnTo>
                    <a:pt x="2577" y="1614"/>
                  </a:lnTo>
                  <a:lnTo>
                    <a:pt x="2570" y="1615"/>
                  </a:lnTo>
                  <a:lnTo>
                    <a:pt x="2563" y="1617"/>
                  </a:lnTo>
                  <a:lnTo>
                    <a:pt x="2557" y="1621"/>
                  </a:lnTo>
                  <a:lnTo>
                    <a:pt x="2546" y="1628"/>
                  </a:lnTo>
                  <a:lnTo>
                    <a:pt x="2538" y="1634"/>
                  </a:lnTo>
                  <a:lnTo>
                    <a:pt x="2534" y="1638"/>
                  </a:lnTo>
                  <a:lnTo>
                    <a:pt x="2530" y="1640"/>
                  </a:lnTo>
                  <a:lnTo>
                    <a:pt x="2524" y="1641"/>
                  </a:lnTo>
                  <a:lnTo>
                    <a:pt x="2515" y="1642"/>
                  </a:lnTo>
                  <a:lnTo>
                    <a:pt x="2500" y="1644"/>
                  </a:lnTo>
                  <a:lnTo>
                    <a:pt x="2488" y="1644"/>
                  </a:lnTo>
                  <a:lnTo>
                    <a:pt x="2485" y="1644"/>
                  </a:lnTo>
                  <a:lnTo>
                    <a:pt x="2481" y="1645"/>
                  </a:lnTo>
                  <a:lnTo>
                    <a:pt x="2479" y="1647"/>
                  </a:lnTo>
                  <a:lnTo>
                    <a:pt x="2479" y="1651"/>
                  </a:lnTo>
                  <a:lnTo>
                    <a:pt x="2479" y="1660"/>
                  </a:lnTo>
                  <a:lnTo>
                    <a:pt x="2480" y="1670"/>
                  </a:lnTo>
                  <a:lnTo>
                    <a:pt x="2479" y="1678"/>
                  </a:lnTo>
                  <a:lnTo>
                    <a:pt x="2477" y="1685"/>
                  </a:lnTo>
                  <a:lnTo>
                    <a:pt x="2475" y="1686"/>
                  </a:lnTo>
                  <a:lnTo>
                    <a:pt x="2474" y="1687"/>
                  </a:lnTo>
                  <a:lnTo>
                    <a:pt x="2473" y="1687"/>
                  </a:lnTo>
                  <a:lnTo>
                    <a:pt x="2470" y="1687"/>
                  </a:lnTo>
                  <a:lnTo>
                    <a:pt x="2467" y="1686"/>
                  </a:lnTo>
                  <a:lnTo>
                    <a:pt x="2461" y="1685"/>
                  </a:lnTo>
                  <a:lnTo>
                    <a:pt x="2457" y="1685"/>
                  </a:lnTo>
                  <a:lnTo>
                    <a:pt x="2455" y="1686"/>
                  </a:lnTo>
                  <a:lnTo>
                    <a:pt x="2454" y="1689"/>
                  </a:lnTo>
                  <a:lnTo>
                    <a:pt x="2452" y="1691"/>
                  </a:lnTo>
                  <a:lnTo>
                    <a:pt x="2451" y="1697"/>
                  </a:lnTo>
                  <a:lnTo>
                    <a:pt x="2454" y="1704"/>
                  </a:lnTo>
                  <a:lnTo>
                    <a:pt x="2456" y="1714"/>
                  </a:lnTo>
                  <a:lnTo>
                    <a:pt x="2461" y="1728"/>
                  </a:lnTo>
                  <a:lnTo>
                    <a:pt x="2463" y="1735"/>
                  </a:lnTo>
                  <a:lnTo>
                    <a:pt x="2465" y="1742"/>
                  </a:lnTo>
                  <a:lnTo>
                    <a:pt x="2469" y="1748"/>
                  </a:lnTo>
                  <a:lnTo>
                    <a:pt x="2471" y="1753"/>
                  </a:lnTo>
                  <a:lnTo>
                    <a:pt x="2479" y="1759"/>
                  </a:lnTo>
                  <a:lnTo>
                    <a:pt x="2482" y="1765"/>
                  </a:lnTo>
                  <a:lnTo>
                    <a:pt x="2482" y="1767"/>
                  </a:lnTo>
                  <a:lnTo>
                    <a:pt x="2482" y="1770"/>
                  </a:lnTo>
                  <a:lnTo>
                    <a:pt x="2481" y="1772"/>
                  </a:lnTo>
                  <a:lnTo>
                    <a:pt x="2477" y="1774"/>
                  </a:lnTo>
                  <a:lnTo>
                    <a:pt x="2468" y="1777"/>
                  </a:lnTo>
                  <a:lnTo>
                    <a:pt x="2458" y="1777"/>
                  </a:lnTo>
                  <a:lnTo>
                    <a:pt x="2455" y="1778"/>
                  </a:lnTo>
                  <a:lnTo>
                    <a:pt x="2450" y="1778"/>
                  </a:lnTo>
                  <a:lnTo>
                    <a:pt x="2446" y="1780"/>
                  </a:lnTo>
                  <a:lnTo>
                    <a:pt x="2443" y="1783"/>
                  </a:lnTo>
                  <a:lnTo>
                    <a:pt x="2431" y="1799"/>
                  </a:lnTo>
                  <a:lnTo>
                    <a:pt x="2423" y="1812"/>
                  </a:lnTo>
                  <a:lnTo>
                    <a:pt x="2420" y="1815"/>
                  </a:lnTo>
                  <a:lnTo>
                    <a:pt x="2418" y="1816"/>
                  </a:lnTo>
                  <a:lnTo>
                    <a:pt x="2417" y="1817"/>
                  </a:lnTo>
                  <a:lnTo>
                    <a:pt x="2414" y="1817"/>
                  </a:lnTo>
                  <a:lnTo>
                    <a:pt x="2410" y="1816"/>
                  </a:lnTo>
                  <a:lnTo>
                    <a:pt x="2405" y="1813"/>
                  </a:lnTo>
                  <a:lnTo>
                    <a:pt x="2400" y="1810"/>
                  </a:lnTo>
                  <a:lnTo>
                    <a:pt x="2395" y="1809"/>
                  </a:lnTo>
                  <a:lnTo>
                    <a:pt x="2393" y="1809"/>
                  </a:lnTo>
                  <a:lnTo>
                    <a:pt x="2392" y="1810"/>
                  </a:lnTo>
                  <a:lnTo>
                    <a:pt x="2389" y="1811"/>
                  </a:lnTo>
                  <a:lnTo>
                    <a:pt x="2387" y="1815"/>
                  </a:lnTo>
                  <a:lnTo>
                    <a:pt x="2383" y="1822"/>
                  </a:lnTo>
                  <a:lnTo>
                    <a:pt x="2380" y="1827"/>
                  </a:lnTo>
                  <a:lnTo>
                    <a:pt x="2379" y="1828"/>
                  </a:lnTo>
                  <a:lnTo>
                    <a:pt x="2376" y="1828"/>
                  </a:lnTo>
                  <a:lnTo>
                    <a:pt x="2373" y="1827"/>
                  </a:lnTo>
                  <a:lnTo>
                    <a:pt x="2369" y="1824"/>
                  </a:lnTo>
                  <a:lnTo>
                    <a:pt x="2361" y="1818"/>
                  </a:lnTo>
                  <a:lnTo>
                    <a:pt x="2351" y="1813"/>
                  </a:lnTo>
                  <a:lnTo>
                    <a:pt x="2347" y="1811"/>
                  </a:lnTo>
                  <a:lnTo>
                    <a:pt x="2341" y="1810"/>
                  </a:lnTo>
                  <a:lnTo>
                    <a:pt x="2335" y="1809"/>
                  </a:lnTo>
                  <a:lnTo>
                    <a:pt x="2329" y="1809"/>
                  </a:lnTo>
                  <a:lnTo>
                    <a:pt x="2323" y="1810"/>
                  </a:lnTo>
                  <a:lnTo>
                    <a:pt x="2317" y="1811"/>
                  </a:lnTo>
                  <a:lnTo>
                    <a:pt x="2313" y="1813"/>
                  </a:lnTo>
                  <a:lnTo>
                    <a:pt x="2310" y="1816"/>
                  </a:lnTo>
                  <a:lnTo>
                    <a:pt x="2307" y="1818"/>
                  </a:lnTo>
                  <a:lnTo>
                    <a:pt x="2306" y="1822"/>
                  </a:lnTo>
                  <a:lnTo>
                    <a:pt x="2306" y="1827"/>
                  </a:lnTo>
                  <a:lnTo>
                    <a:pt x="2306" y="1831"/>
                  </a:lnTo>
                  <a:lnTo>
                    <a:pt x="2306" y="1842"/>
                  </a:lnTo>
                  <a:lnTo>
                    <a:pt x="2307" y="1854"/>
                  </a:lnTo>
                  <a:lnTo>
                    <a:pt x="2307" y="1865"/>
                  </a:lnTo>
                  <a:lnTo>
                    <a:pt x="2307" y="1874"/>
                  </a:lnTo>
                  <a:lnTo>
                    <a:pt x="2307" y="1884"/>
                  </a:lnTo>
                  <a:lnTo>
                    <a:pt x="2309" y="1892"/>
                  </a:lnTo>
                  <a:lnTo>
                    <a:pt x="2311" y="1899"/>
                  </a:lnTo>
                  <a:lnTo>
                    <a:pt x="2316" y="1906"/>
                  </a:lnTo>
                  <a:lnTo>
                    <a:pt x="2320" y="1912"/>
                  </a:lnTo>
                  <a:lnTo>
                    <a:pt x="2323" y="1918"/>
                  </a:lnTo>
                  <a:lnTo>
                    <a:pt x="2323" y="1925"/>
                  </a:lnTo>
                  <a:lnTo>
                    <a:pt x="2323" y="1931"/>
                  </a:lnTo>
                  <a:lnTo>
                    <a:pt x="2322" y="1935"/>
                  </a:lnTo>
                  <a:lnTo>
                    <a:pt x="2319" y="1936"/>
                  </a:lnTo>
                  <a:lnTo>
                    <a:pt x="2317" y="1936"/>
                  </a:lnTo>
                  <a:lnTo>
                    <a:pt x="2313" y="1936"/>
                  </a:lnTo>
                  <a:lnTo>
                    <a:pt x="2305" y="1932"/>
                  </a:lnTo>
                  <a:lnTo>
                    <a:pt x="2299" y="1929"/>
                  </a:lnTo>
                  <a:lnTo>
                    <a:pt x="2293" y="1925"/>
                  </a:lnTo>
                  <a:lnTo>
                    <a:pt x="2287" y="1924"/>
                  </a:lnTo>
                  <a:lnTo>
                    <a:pt x="2284" y="1925"/>
                  </a:lnTo>
                  <a:lnTo>
                    <a:pt x="2280" y="1926"/>
                  </a:lnTo>
                  <a:lnTo>
                    <a:pt x="2278" y="1928"/>
                  </a:lnTo>
                  <a:lnTo>
                    <a:pt x="2275" y="1931"/>
                  </a:lnTo>
                  <a:lnTo>
                    <a:pt x="2272" y="1934"/>
                  </a:lnTo>
                  <a:lnTo>
                    <a:pt x="2269" y="1936"/>
                  </a:lnTo>
                  <a:lnTo>
                    <a:pt x="2266" y="1937"/>
                  </a:lnTo>
                  <a:lnTo>
                    <a:pt x="2261" y="1938"/>
                  </a:lnTo>
                  <a:lnTo>
                    <a:pt x="2254" y="1938"/>
                  </a:lnTo>
                  <a:lnTo>
                    <a:pt x="2247" y="1936"/>
                  </a:lnTo>
                  <a:lnTo>
                    <a:pt x="2240" y="1934"/>
                  </a:lnTo>
                  <a:lnTo>
                    <a:pt x="2233" y="1931"/>
                  </a:lnTo>
                  <a:lnTo>
                    <a:pt x="2229" y="1930"/>
                  </a:lnTo>
                  <a:lnTo>
                    <a:pt x="2225" y="1931"/>
                  </a:lnTo>
                  <a:lnTo>
                    <a:pt x="2222" y="1932"/>
                  </a:lnTo>
                  <a:lnTo>
                    <a:pt x="2218" y="1936"/>
                  </a:lnTo>
                  <a:lnTo>
                    <a:pt x="2212" y="1943"/>
                  </a:lnTo>
                  <a:lnTo>
                    <a:pt x="2208" y="1948"/>
                  </a:lnTo>
                  <a:lnTo>
                    <a:pt x="2205" y="1950"/>
                  </a:lnTo>
                  <a:lnTo>
                    <a:pt x="2202" y="1951"/>
                  </a:lnTo>
                  <a:lnTo>
                    <a:pt x="2198" y="1951"/>
                  </a:lnTo>
                  <a:lnTo>
                    <a:pt x="2193" y="1951"/>
                  </a:lnTo>
                  <a:lnTo>
                    <a:pt x="2181" y="1949"/>
                  </a:lnTo>
                  <a:lnTo>
                    <a:pt x="2172" y="1947"/>
                  </a:lnTo>
                  <a:lnTo>
                    <a:pt x="2167" y="1947"/>
                  </a:lnTo>
                  <a:lnTo>
                    <a:pt x="2162" y="1948"/>
                  </a:lnTo>
                  <a:lnTo>
                    <a:pt x="2159" y="1949"/>
                  </a:lnTo>
                  <a:lnTo>
                    <a:pt x="2155" y="1953"/>
                  </a:lnTo>
                  <a:lnTo>
                    <a:pt x="2152" y="1958"/>
                  </a:lnTo>
                  <a:lnTo>
                    <a:pt x="2149" y="1963"/>
                  </a:lnTo>
                  <a:lnTo>
                    <a:pt x="2147" y="1969"/>
                  </a:lnTo>
                  <a:lnTo>
                    <a:pt x="2146" y="1976"/>
                  </a:lnTo>
                  <a:lnTo>
                    <a:pt x="2142" y="1988"/>
                  </a:lnTo>
                  <a:lnTo>
                    <a:pt x="2140" y="2000"/>
                  </a:lnTo>
                  <a:lnTo>
                    <a:pt x="2137" y="2010"/>
                  </a:lnTo>
                  <a:lnTo>
                    <a:pt x="2133" y="2019"/>
                  </a:lnTo>
                  <a:lnTo>
                    <a:pt x="2128" y="2027"/>
                  </a:lnTo>
                  <a:lnTo>
                    <a:pt x="2122" y="2035"/>
                  </a:lnTo>
                  <a:lnTo>
                    <a:pt x="2114" y="2039"/>
                  </a:lnTo>
                  <a:lnTo>
                    <a:pt x="2104" y="2043"/>
                  </a:lnTo>
                  <a:lnTo>
                    <a:pt x="2093" y="2044"/>
                  </a:lnTo>
                  <a:lnTo>
                    <a:pt x="2084" y="2048"/>
                  </a:lnTo>
                  <a:lnTo>
                    <a:pt x="2079" y="2050"/>
                  </a:lnTo>
                  <a:lnTo>
                    <a:pt x="2074" y="2052"/>
                  </a:lnTo>
                  <a:lnTo>
                    <a:pt x="2070" y="2057"/>
                  </a:lnTo>
                  <a:lnTo>
                    <a:pt x="2065" y="2062"/>
                  </a:lnTo>
                  <a:lnTo>
                    <a:pt x="2061" y="2070"/>
                  </a:lnTo>
                  <a:lnTo>
                    <a:pt x="2060" y="2079"/>
                  </a:lnTo>
                  <a:lnTo>
                    <a:pt x="2060" y="2087"/>
                  </a:lnTo>
                  <a:lnTo>
                    <a:pt x="2061" y="2094"/>
                  </a:lnTo>
                  <a:lnTo>
                    <a:pt x="2064" y="2099"/>
                  </a:lnTo>
                  <a:lnTo>
                    <a:pt x="2065" y="2104"/>
                  </a:lnTo>
                  <a:lnTo>
                    <a:pt x="2065" y="2109"/>
                  </a:lnTo>
                  <a:lnTo>
                    <a:pt x="2064" y="2115"/>
                  </a:lnTo>
                  <a:lnTo>
                    <a:pt x="2064" y="2117"/>
                  </a:lnTo>
                  <a:lnTo>
                    <a:pt x="2063" y="2118"/>
                  </a:lnTo>
                  <a:lnTo>
                    <a:pt x="2061" y="2118"/>
                  </a:lnTo>
                  <a:lnTo>
                    <a:pt x="2060" y="2118"/>
                  </a:lnTo>
                  <a:lnTo>
                    <a:pt x="2057" y="2117"/>
                  </a:lnTo>
                  <a:lnTo>
                    <a:pt x="2053" y="2113"/>
                  </a:lnTo>
                  <a:lnTo>
                    <a:pt x="2045" y="2106"/>
                  </a:lnTo>
                  <a:lnTo>
                    <a:pt x="2040" y="2101"/>
                  </a:lnTo>
                  <a:lnTo>
                    <a:pt x="2029" y="2092"/>
                  </a:lnTo>
                  <a:lnTo>
                    <a:pt x="2016" y="2082"/>
                  </a:lnTo>
                  <a:lnTo>
                    <a:pt x="2011" y="2077"/>
                  </a:lnTo>
                  <a:lnTo>
                    <a:pt x="2007" y="2073"/>
                  </a:lnTo>
                  <a:lnTo>
                    <a:pt x="2004" y="2068"/>
                  </a:lnTo>
                  <a:lnTo>
                    <a:pt x="2002" y="2063"/>
                  </a:lnTo>
                  <a:lnTo>
                    <a:pt x="1998" y="2051"/>
                  </a:lnTo>
                  <a:lnTo>
                    <a:pt x="1995" y="2038"/>
                  </a:lnTo>
                  <a:lnTo>
                    <a:pt x="1994" y="2033"/>
                  </a:lnTo>
                  <a:lnTo>
                    <a:pt x="1994" y="2029"/>
                  </a:lnTo>
                  <a:lnTo>
                    <a:pt x="1995" y="2024"/>
                  </a:lnTo>
                  <a:lnTo>
                    <a:pt x="1997" y="2019"/>
                  </a:lnTo>
                  <a:lnTo>
                    <a:pt x="2003" y="2011"/>
                  </a:lnTo>
                  <a:lnTo>
                    <a:pt x="2008" y="2005"/>
                  </a:lnTo>
                  <a:lnTo>
                    <a:pt x="2010" y="2001"/>
                  </a:lnTo>
                  <a:lnTo>
                    <a:pt x="2013" y="1998"/>
                  </a:lnTo>
                  <a:lnTo>
                    <a:pt x="2011" y="1994"/>
                  </a:lnTo>
                  <a:lnTo>
                    <a:pt x="2008" y="1991"/>
                  </a:lnTo>
                  <a:lnTo>
                    <a:pt x="2005" y="1988"/>
                  </a:lnTo>
                  <a:lnTo>
                    <a:pt x="2003" y="1989"/>
                  </a:lnTo>
                  <a:lnTo>
                    <a:pt x="2000" y="1991"/>
                  </a:lnTo>
                  <a:lnTo>
                    <a:pt x="1997" y="1993"/>
                  </a:lnTo>
                  <a:lnTo>
                    <a:pt x="1991" y="2001"/>
                  </a:lnTo>
                  <a:lnTo>
                    <a:pt x="1984" y="2012"/>
                  </a:lnTo>
                  <a:lnTo>
                    <a:pt x="1978" y="2021"/>
                  </a:lnTo>
                  <a:lnTo>
                    <a:pt x="1972" y="2026"/>
                  </a:lnTo>
                  <a:lnTo>
                    <a:pt x="1966" y="2029"/>
                  </a:lnTo>
                  <a:lnTo>
                    <a:pt x="1959" y="2029"/>
                  </a:lnTo>
                  <a:lnTo>
                    <a:pt x="1952" y="2027"/>
                  </a:lnTo>
                  <a:lnTo>
                    <a:pt x="1946" y="2027"/>
                  </a:lnTo>
                  <a:lnTo>
                    <a:pt x="1941" y="2029"/>
                  </a:lnTo>
                  <a:lnTo>
                    <a:pt x="1939" y="2031"/>
                  </a:lnTo>
                  <a:lnTo>
                    <a:pt x="1939" y="2032"/>
                  </a:lnTo>
                  <a:lnTo>
                    <a:pt x="1940" y="2035"/>
                  </a:lnTo>
                  <a:lnTo>
                    <a:pt x="1942" y="2036"/>
                  </a:lnTo>
                  <a:lnTo>
                    <a:pt x="1945" y="2038"/>
                  </a:lnTo>
                  <a:lnTo>
                    <a:pt x="1953" y="2042"/>
                  </a:lnTo>
                  <a:lnTo>
                    <a:pt x="1961" y="2043"/>
                  </a:lnTo>
                  <a:lnTo>
                    <a:pt x="1969" y="2045"/>
                  </a:lnTo>
                  <a:lnTo>
                    <a:pt x="1976" y="2050"/>
                  </a:lnTo>
                  <a:lnTo>
                    <a:pt x="1978" y="2052"/>
                  </a:lnTo>
                  <a:lnTo>
                    <a:pt x="1980" y="2055"/>
                  </a:lnTo>
                  <a:lnTo>
                    <a:pt x="1982" y="2058"/>
                  </a:lnTo>
                  <a:lnTo>
                    <a:pt x="1983" y="2062"/>
                  </a:lnTo>
                  <a:lnTo>
                    <a:pt x="1984" y="2073"/>
                  </a:lnTo>
                  <a:lnTo>
                    <a:pt x="1984" y="2083"/>
                  </a:lnTo>
                  <a:lnTo>
                    <a:pt x="1983" y="2089"/>
                  </a:lnTo>
                  <a:lnTo>
                    <a:pt x="1982" y="2094"/>
                  </a:lnTo>
                  <a:lnTo>
                    <a:pt x="1980" y="2099"/>
                  </a:lnTo>
                  <a:lnTo>
                    <a:pt x="1978" y="2102"/>
                  </a:lnTo>
                  <a:lnTo>
                    <a:pt x="1965" y="2109"/>
                  </a:lnTo>
                  <a:lnTo>
                    <a:pt x="1946" y="2118"/>
                  </a:lnTo>
                  <a:lnTo>
                    <a:pt x="1927" y="2125"/>
                  </a:lnTo>
                  <a:lnTo>
                    <a:pt x="1917" y="2127"/>
                  </a:lnTo>
                  <a:lnTo>
                    <a:pt x="1908" y="2127"/>
                  </a:lnTo>
                  <a:lnTo>
                    <a:pt x="1900" y="2127"/>
                  </a:lnTo>
                  <a:lnTo>
                    <a:pt x="1893" y="2128"/>
                  </a:lnTo>
                  <a:lnTo>
                    <a:pt x="1885" y="2131"/>
                  </a:lnTo>
                  <a:lnTo>
                    <a:pt x="1878" y="2132"/>
                  </a:lnTo>
                  <a:lnTo>
                    <a:pt x="1871" y="2132"/>
                  </a:lnTo>
                  <a:lnTo>
                    <a:pt x="1868" y="2132"/>
                  </a:lnTo>
                  <a:lnTo>
                    <a:pt x="1865" y="2130"/>
                  </a:lnTo>
                  <a:lnTo>
                    <a:pt x="1863" y="2128"/>
                  </a:lnTo>
                  <a:lnTo>
                    <a:pt x="1863" y="2125"/>
                  </a:lnTo>
                  <a:lnTo>
                    <a:pt x="1862" y="2120"/>
                  </a:lnTo>
                  <a:lnTo>
                    <a:pt x="1860" y="2115"/>
                  </a:lnTo>
                  <a:lnTo>
                    <a:pt x="1859" y="2113"/>
                  </a:lnTo>
                  <a:lnTo>
                    <a:pt x="1858" y="2113"/>
                  </a:lnTo>
                  <a:lnTo>
                    <a:pt x="1857" y="2112"/>
                  </a:lnTo>
                  <a:lnTo>
                    <a:pt x="1854" y="2112"/>
                  </a:lnTo>
                  <a:lnTo>
                    <a:pt x="1847" y="2123"/>
                  </a:lnTo>
                  <a:lnTo>
                    <a:pt x="1837" y="2140"/>
                  </a:lnTo>
                  <a:lnTo>
                    <a:pt x="1832" y="2143"/>
                  </a:lnTo>
                  <a:lnTo>
                    <a:pt x="1828" y="2145"/>
                  </a:lnTo>
                  <a:lnTo>
                    <a:pt x="1824" y="2145"/>
                  </a:lnTo>
                  <a:lnTo>
                    <a:pt x="1819" y="2144"/>
                  </a:lnTo>
                  <a:lnTo>
                    <a:pt x="1810" y="2140"/>
                  </a:lnTo>
                  <a:lnTo>
                    <a:pt x="1801" y="2137"/>
                  </a:lnTo>
                  <a:lnTo>
                    <a:pt x="1794" y="2133"/>
                  </a:lnTo>
                  <a:lnTo>
                    <a:pt x="1789" y="2128"/>
                  </a:lnTo>
                  <a:lnTo>
                    <a:pt x="1788" y="2126"/>
                  </a:lnTo>
                  <a:lnTo>
                    <a:pt x="1787" y="2123"/>
                  </a:lnTo>
                  <a:lnTo>
                    <a:pt x="1787" y="2120"/>
                  </a:lnTo>
                  <a:lnTo>
                    <a:pt x="1787" y="2117"/>
                  </a:lnTo>
                  <a:lnTo>
                    <a:pt x="1797" y="2111"/>
                  </a:lnTo>
                  <a:lnTo>
                    <a:pt x="1816" y="2098"/>
                  </a:lnTo>
                  <a:lnTo>
                    <a:pt x="1820" y="2094"/>
                  </a:lnTo>
                  <a:lnTo>
                    <a:pt x="1822" y="2090"/>
                  </a:lnTo>
                  <a:lnTo>
                    <a:pt x="1824" y="2087"/>
                  </a:lnTo>
                  <a:lnTo>
                    <a:pt x="1822" y="2083"/>
                  </a:lnTo>
                  <a:lnTo>
                    <a:pt x="1820" y="2081"/>
                  </a:lnTo>
                  <a:lnTo>
                    <a:pt x="1814" y="2079"/>
                  </a:lnTo>
                  <a:lnTo>
                    <a:pt x="1806" y="2075"/>
                  </a:lnTo>
                  <a:lnTo>
                    <a:pt x="1794" y="2074"/>
                  </a:lnTo>
                  <a:lnTo>
                    <a:pt x="1782" y="2071"/>
                  </a:lnTo>
                  <a:lnTo>
                    <a:pt x="1771" y="2068"/>
                  </a:lnTo>
                  <a:lnTo>
                    <a:pt x="1762" y="2065"/>
                  </a:lnTo>
                  <a:lnTo>
                    <a:pt x="1753" y="2061"/>
                  </a:lnTo>
                  <a:lnTo>
                    <a:pt x="1745" y="2057"/>
                  </a:lnTo>
                  <a:lnTo>
                    <a:pt x="1739" y="2052"/>
                  </a:lnTo>
                  <a:lnTo>
                    <a:pt x="1733" y="2048"/>
                  </a:lnTo>
                  <a:lnTo>
                    <a:pt x="1727" y="2043"/>
                  </a:lnTo>
                  <a:lnTo>
                    <a:pt x="1724" y="2037"/>
                  </a:lnTo>
                  <a:lnTo>
                    <a:pt x="1721" y="2032"/>
                  </a:lnTo>
                  <a:lnTo>
                    <a:pt x="1719" y="2025"/>
                  </a:lnTo>
                  <a:lnTo>
                    <a:pt x="1718" y="2018"/>
                  </a:lnTo>
                  <a:lnTo>
                    <a:pt x="1718" y="2011"/>
                  </a:lnTo>
                  <a:lnTo>
                    <a:pt x="1719" y="2004"/>
                  </a:lnTo>
                  <a:lnTo>
                    <a:pt x="1720" y="1998"/>
                  </a:lnTo>
                  <a:lnTo>
                    <a:pt x="1719" y="1991"/>
                  </a:lnTo>
                  <a:lnTo>
                    <a:pt x="1718" y="1985"/>
                  </a:lnTo>
                  <a:lnTo>
                    <a:pt x="1714" y="1980"/>
                  </a:lnTo>
                  <a:lnTo>
                    <a:pt x="1709" y="1975"/>
                  </a:lnTo>
                  <a:lnTo>
                    <a:pt x="1704" y="1970"/>
                  </a:lnTo>
                  <a:lnTo>
                    <a:pt x="1701" y="1969"/>
                  </a:lnTo>
                  <a:lnTo>
                    <a:pt x="1698" y="1969"/>
                  </a:lnTo>
                  <a:lnTo>
                    <a:pt x="1695" y="1969"/>
                  </a:lnTo>
                  <a:lnTo>
                    <a:pt x="1694" y="1969"/>
                  </a:lnTo>
                  <a:lnTo>
                    <a:pt x="1687" y="1978"/>
                  </a:lnTo>
                  <a:lnTo>
                    <a:pt x="1682" y="1986"/>
                  </a:lnTo>
                  <a:lnTo>
                    <a:pt x="1679" y="1995"/>
                  </a:lnTo>
                  <a:lnTo>
                    <a:pt x="1677" y="2005"/>
                  </a:lnTo>
                  <a:lnTo>
                    <a:pt x="1676" y="2014"/>
                  </a:lnTo>
                  <a:lnTo>
                    <a:pt x="1674" y="2020"/>
                  </a:lnTo>
                  <a:lnTo>
                    <a:pt x="1673" y="2024"/>
                  </a:lnTo>
                  <a:lnTo>
                    <a:pt x="1670" y="2025"/>
                  </a:lnTo>
                  <a:lnTo>
                    <a:pt x="1668" y="2026"/>
                  </a:lnTo>
                  <a:lnTo>
                    <a:pt x="1665" y="2026"/>
                  </a:lnTo>
                  <a:lnTo>
                    <a:pt x="1649" y="2025"/>
                  </a:lnTo>
                  <a:lnTo>
                    <a:pt x="1635" y="2020"/>
                  </a:lnTo>
                  <a:lnTo>
                    <a:pt x="1623" y="2016"/>
                  </a:lnTo>
                  <a:lnTo>
                    <a:pt x="1614" y="2010"/>
                  </a:lnTo>
                  <a:lnTo>
                    <a:pt x="1608" y="2002"/>
                  </a:lnTo>
                  <a:lnTo>
                    <a:pt x="1605" y="1995"/>
                  </a:lnTo>
                  <a:lnTo>
                    <a:pt x="1602" y="1987"/>
                  </a:lnTo>
                  <a:lnTo>
                    <a:pt x="1601" y="1980"/>
                  </a:lnTo>
                  <a:lnTo>
                    <a:pt x="1604" y="1966"/>
                  </a:lnTo>
                  <a:lnTo>
                    <a:pt x="1607" y="1953"/>
                  </a:lnTo>
                  <a:lnTo>
                    <a:pt x="1608" y="1947"/>
                  </a:lnTo>
                  <a:lnTo>
                    <a:pt x="1608" y="1942"/>
                  </a:lnTo>
                  <a:lnTo>
                    <a:pt x="1607" y="1937"/>
                  </a:lnTo>
                  <a:lnTo>
                    <a:pt x="1605" y="1934"/>
                  </a:lnTo>
                  <a:lnTo>
                    <a:pt x="1600" y="1930"/>
                  </a:lnTo>
                  <a:lnTo>
                    <a:pt x="1593" y="1928"/>
                  </a:lnTo>
                  <a:lnTo>
                    <a:pt x="1587" y="1928"/>
                  </a:lnTo>
                  <a:lnTo>
                    <a:pt x="1580" y="1929"/>
                  </a:lnTo>
                  <a:lnTo>
                    <a:pt x="1576" y="1930"/>
                  </a:lnTo>
                  <a:lnTo>
                    <a:pt x="1574" y="1932"/>
                  </a:lnTo>
                  <a:lnTo>
                    <a:pt x="1570" y="1935"/>
                  </a:lnTo>
                  <a:lnTo>
                    <a:pt x="1568" y="1938"/>
                  </a:lnTo>
                  <a:lnTo>
                    <a:pt x="1566" y="1943"/>
                  </a:lnTo>
                  <a:lnTo>
                    <a:pt x="1564" y="1948"/>
                  </a:lnTo>
                  <a:lnTo>
                    <a:pt x="1563" y="1953"/>
                  </a:lnTo>
                  <a:lnTo>
                    <a:pt x="1563" y="1960"/>
                  </a:lnTo>
                  <a:lnTo>
                    <a:pt x="1563" y="1972"/>
                  </a:lnTo>
                  <a:lnTo>
                    <a:pt x="1567" y="1985"/>
                  </a:lnTo>
                  <a:lnTo>
                    <a:pt x="1570" y="1995"/>
                  </a:lnTo>
                  <a:lnTo>
                    <a:pt x="1574" y="2006"/>
                  </a:lnTo>
                  <a:lnTo>
                    <a:pt x="1577" y="2017"/>
                  </a:lnTo>
                  <a:lnTo>
                    <a:pt x="1579" y="2026"/>
                  </a:lnTo>
                  <a:lnTo>
                    <a:pt x="1579" y="2031"/>
                  </a:lnTo>
                  <a:lnTo>
                    <a:pt x="1579" y="2036"/>
                  </a:lnTo>
                  <a:lnTo>
                    <a:pt x="1577" y="2042"/>
                  </a:lnTo>
                  <a:lnTo>
                    <a:pt x="1575" y="2046"/>
                  </a:lnTo>
                  <a:lnTo>
                    <a:pt x="1566" y="2055"/>
                  </a:lnTo>
                  <a:lnTo>
                    <a:pt x="1551" y="2069"/>
                  </a:lnTo>
                  <a:lnTo>
                    <a:pt x="1547" y="2070"/>
                  </a:lnTo>
                  <a:lnTo>
                    <a:pt x="1539" y="2071"/>
                  </a:lnTo>
                  <a:lnTo>
                    <a:pt x="1529" y="2074"/>
                  </a:lnTo>
                  <a:lnTo>
                    <a:pt x="1514" y="2076"/>
                  </a:lnTo>
                  <a:lnTo>
                    <a:pt x="1494" y="2081"/>
                  </a:lnTo>
                  <a:lnTo>
                    <a:pt x="1474" y="2086"/>
                  </a:lnTo>
                  <a:lnTo>
                    <a:pt x="1456" y="2089"/>
                  </a:lnTo>
                  <a:lnTo>
                    <a:pt x="1446" y="2090"/>
                  </a:lnTo>
                  <a:lnTo>
                    <a:pt x="1427" y="2088"/>
                  </a:lnTo>
                  <a:lnTo>
                    <a:pt x="1409" y="2083"/>
                  </a:lnTo>
                  <a:lnTo>
                    <a:pt x="1394" y="2080"/>
                  </a:lnTo>
                  <a:lnTo>
                    <a:pt x="1386" y="2076"/>
                  </a:lnTo>
                  <a:lnTo>
                    <a:pt x="1377" y="2074"/>
                  </a:lnTo>
                  <a:lnTo>
                    <a:pt x="1367" y="2074"/>
                  </a:lnTo>
                  <a:lnTo>
                    <a:pt x="1354" y="2070"/>
                  </a:lnTo>
                  <a:lnTo>
                    <a:pt x="1343" y="2065"/>
                  </a:lnTo>
                  <a:lnTo>
                    <a:pt x="1336" y="2062"/>
                  </a:lnTo>
                  <a:lnTo>
                    <a:pt x="1330" y="2058"/>
                  </a:lnTo>
                  <a:lnTo>
                    <a:pt x="1325" y="2055"/>
                  </a:lnTo>
                  <a:lnTo>
                    <a:pt x="1322" y="2050"/>
                  </a:lnTo>
                  <a:lnTo>
                    <a:pt x="1315" y="2041"/>
                  </a:lnTo>
                  <a:lnTo>
                    <a:pt x="1306" y="2033"/>
                  </a:lnTo>
                  <a:lnTo>
                    <a:pt x="1296" y="2026"/>
                  </a:lnTo>
                  <a:lnTo>
                    <a:pt x="1283" y="2020"/>
                  </a:lnTo>
                  <a:lnTo>
                    <a:pt x="1277" y="2019"/>
                  </a:lnTo>
                  <a:lnTo>
                    <a:pt x="1270" y="2019"/>
                  </a:lnTo>
                  <a:lnTo>
                    <a:pt x="1261" y="2020"/>
                  </a:lnTo>
                  <a:lnTo>
                    <a:pt x="1253" y="2023"/>
                  </a:lnTo>
                  <a:lnTo>
                    <a:pt x="1236" y="2030"/>
                  </a:lnTo>
                  <a:lnTo>
                    <a:pt x="1220" y="2038"/>
                  </a:lnTo>
                  <a:lnTo>
                    <a:pt x="1211" y="2041"/>
                  </a:lnTo>
                  <a:lnTo>
                    <a:pt x="1203" y="2044"/>
                  </a:lnTo>
                  <a:lnTo>
                    <a:pt x="1195" y="2045"/>
                  </a:lnTo>
                  <a:lnTo>
                    <a:pt x="1185" y="2046"/>
                  </a:lnTo>
                  <a:lnTo>
                    <a:pt x="1176" y="2046"/>
                  </a:lnTo>
                  <a:lnTo>
                    <a:pt x="1166" y="2044"/>
                  </a:lnTo>
                  <a:lnTo>
                    <a:pt x="1158" y="2041"/>
                  </a:lnTo>
                  <a:lnTo>
                    <a:pt x="1151" y="2037"/>
                  </a:lnTo>
                  <a:close/>
                </a:path>
              </a:pathLst>
            </a:custGeom>
            <a:solidFill>
              <a:srgbClr val="FF0000">
                <a:alpha val="10196"/>
              </a:srgbClr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altLang="zh-CN" sz="1400" b="1" dirty="0"/>
            </a:p>
            <a:p>
              <a:r>
                <a:rPr lang="en-US" altLang="zh-CN" sz="1400" b="1"/>
                <a:t>              </a:t>
              </a:r>
              <a:r>
                <a:rPr lang="en-US" altLang="zh-CN" sz="1400" b="1" dirty="0"/>
                <a:t>3</a:t>
              </a:r>
            </a:p>
          </p:txBody>
        </p:sp>
        <p:sp>
          <p:nvSpPr>
            <p:cNvPr id="67" name="云南">
              <a:extLst>
                <a:ext uri="{FF2B5EF4-FFF2-40B4-BE49-F238E27FC236}">
                  <a16:creationId xmlns:a16="http://schemas.microsoft.com/office/drawing/2014/main" id="{F66BFE8D-837A-4603-A7CA-78AA190D1A04}"/>
                </a:ext>
              </a:extLst>
            </p:cNvPr>
            <p:cNvSpPr>
              <a:spLocks/>
            </p:cNvSpPr>
            <p:nvPr/>
          </p:nvSpPr>
          <p:spPr bwMode="auto">
            <a:xfrm>
              <a:off x="4435529" y="4800851"/>
              <a:ext cx="904887" cy="952550"/>
            </a:xfrm>
            <a:custGeom>
              <a:avLst/>
              <a:gdLst>
                <a:gd name="T0" fmla="*/ 748 w 3417"/>
                <a:gd name="T1" fmla="*/ 167 h 3582"/>
                <a:gd name="T2" fmla="*/ 679 w 3417"/>
                <a:gd name="T3" fmla="*/ 344 h 3582"/>
                <a:gd name="T4" fmla="*/ 525 w 3417"/>
                <a:gd name="T5" fmla="*/ 338 h 3582"/>
                <a:gd name="T6" fmla="*/ 466 w 3417"/>
                <a:gd name="T7" fmla="*/ 635 h 3582"/>
                <a:gd name="T8" fmla="*/ 621 w 3417"/>
                <a:gd name="T9" fmla="*/ 787 h 3582"/>
                <a:gd name="T10" fmla="*/ 557 w 3417"/>
                <a:gd name="T11" fmla="*/ 1327 h 3582"/>
                <a:gd name="T12" fmla="*/ 437 w 3417"/>
                <a:gd name="T13" fmla="*/ 1491 h 3582"/>
                <a:gd name="T14" fmla="*/ 244 w 3417"/>
                <a:gd name="T15" fmla="*/ 1657 h 3582"/>
                <a:gd name="T16" fmla="*/ 117 w 3417"/>
                <a:gd name="T17" fmla="*/ 1845 h 3582"/>
                <a:gd name="T18" fmla="*/ 75 w 3417"/>
                <a:gd name="T19" fmla="*/ 2079 h 3582"/>
                <a:gd name="T20" fmla="*/ 265 w 3417"/>
                <a:gd name="T21" fmla="*/ 2183 h 3582"/>
                <a:gd name="T22" fmla="*/ 469 w 3417"/>
                <a:gd name="T23" fmla="*/ 2250 h 3582"/>
                <a:gd name="T24" fmla="*/ 503 w 3417"/>
                <a:gd name="T25" fmla="*/ 2540 h 3582"/>
                <a:gd name="T26" fmla="*/ 678 w 3417"/>
                <a:gd name="T27" fmla="*/ 2653 h 3582"/>
                <a:gd name="T28" fmla="*/ 635 w 3417"/>
                <a:gd name="T29" fmla="*/ 2829 h 3582"/>
                <a:gd name="T30" fmla="*/ 705 w 3417"/>
                <a:gd name="T31" fmla="*/ 3092 h 3582"/>
                <a:gd name="T32" fmla="*/ 848 w 3417"/>
                <a:gd name="T33" fmla="*/ 3240 h 3582"/>
                <a:gd name="T34" fmla="*/ 957 w 3417"/>
                <a:gd name="T35" fmla="*/ 3387 h 3582"/>
                <a:gd name="T36" fmla="*/ 1268 w 3417"/>
                <a:gd name="T37" fmla="*/ 3316 h 3582"/>
                <a:gd name="T38" fmla="*/ 1355 w 3417"/>
                <a:gd name="T39" fmla="*/ 3508 h 3582"/>
                <a:gd name="T40" fmla="*/ 1590 w 3417"/>
                <a:gd name="T41" fmla="*/ 3549 h 3582"/>
                <a:gd name="T42" fmla="*/ 1580 w 3417"/>
                <a:gd name="T43" fmla="*/ 3290 h 3582"/>
                <a:gd name="T44" fmla="*/ 1613 w 3417"/>
                <a:gd name="T45" fmla="*/ 3009 h 3582"/>
                <a:gd name="T46" fmla="*/ 1836 w 3417"/>
                <a:gd name="T47" fmla="*/ 2998 h 3582"/>
                <a:gd name="T48" fmla="*/ 2064 w 3417"/>
                <a:gd name="T49" fmla="*/ 3036 h 3582"/>
                <a:gd name="T50" fmla="*/ 2289 w 3417"/>
                <a:gd name="T51" fmla="*/ 2985 h 3582"/>
                <a:gd name="T52" fmla="*/ 2513 w 3417"/>
                <a:gd name="T53" fmla="*/ 3069 h 3582"/>
                <a:gd name="T54" fmla="*/ 2668 w 3417"/>
                <a:gd name="T55" fmla="*/ 2985 h 3582"/>
                <a:gd name="T56" fmla="*/ 2896 w 3417"/>
                <a:gd name="T57" fmla="*/ 2809 h 3582"/>
                <a:gd name="T58" fmla="*/ 3109 w 3417"/>
                <a:gd name="T59" fmla="*/ 2790 h 3582"/>
                <a:gd name="T60" fmla="*/ 3287 w 3417"/>
                <a:gd name="T61" fmla="*/ 2667 h 3582"/>
                <a:gd name="T62" fmla="*/ 3360 w 3417"/>
                <a:gd name="T63" fmla="*/ 2413 h 3582"/>
                <a:gd name="T64" fmla="*/ 3170 w 3417"/>
                <a:gd name="T65" fmla="*/ 2399 h 3582"/>
                <a:gd name="T66" fmla="*/ 3041 w 3417"/>
                <a:gd name="T67" fmla="*/ 2373 h 3582"/>
                <a:gd name="T68" fmla="*/ 2824 w 3417"/>
                <a:gd name="T69" fmla="*/ 2294 h 3582"/>
                <a:gd name="T70" fmla="*/ 2841 w 3417"/>
                <a:gd name="T71" fmla="*/ 1988 h 3582"/>
                <a:gd name="T72" fmla="*/ 2819 w 3417"/>
                <a:gd name="T73" fmla="*/ 1847 h 3582"/>
                <a:gd name="T74" fmla="*/ 2739 w 3417"/>
                <a:gd name="T75" fmla="*/ 1674 h 3582"/>
                <a:gd name="T76" fmla="*/ 2840 w 3417"/>
                <a:gd name="T77" fmla="*/ 1326 h 3582"/>
                <a:gd name="T78" fmla="*/ 2523 w 3417"/>
                <a:gd name="T79" fmla="*/ 1296 h 3582"/>
                <a:gd name="T80" fmla="*/ 2496 w 3417"/>
                <a:gd name="T81" fmla="*/ 1087 h 3582"/>
                <a:gd name="T82" fmla="*/ 2713 w 3417"/>
                <a:gd name="T83" fmla="*/ 1013 h 3582"/>
                <a:gd name="T84" fmla="*/ 2965 w 3417"/>
                <a:gd name="T85" fmla="*/ 1022 h 3582"/>
                <a:gd name="T86" fmla="*/ 3136 w 3417"/>
                <a:gd name="T87" fmla="*/ 817 h 3582"/>
                <a:gd name="T88" fmla="*/ 3072 w 3417"/>
                <a:gd name="T89" fmla="*/ 675 h 3582"/>
                <a:gd name="T90" fmla="*/ 2787 w 3417"/>
                <a:gd name="T91" fmla="*/ 671 h 3582"/>
                <a:gd name="T92" fmla="*/ 2759 w 3417"/>
                <a:gd name="T93" fmla="*/ 542 h 3582"/>
                <a:gd name="T94" fmla="*/ 2639 w 3417"/>
                <a:gd name="T95" fmla="*/ 419 h 3582"/>
                <a:gd name="T96" fmla="*/ 2511 w 3417"/>
                <a:gd name="T97" fmla="*/ 566 h 3582"/>
                <a:gd name="T98" fmla="*/ 2306 w 3417"/>
                <a:gd name="T99" fmla="*/ 913 h 3582"/>
                <a:gd name="T100" fmla="*/ 2213 w 3417"/>
                <a:gd name="T101" fmla="*/ 1152 h 3582"/>
                <a:gd name="T102" fmla="*/ 2184 w 3417"/>
                <a:gd name="T103" fmla="*/ 1383 h 3582"/>
                <a:gd name="T104" fmla="*/ 1934 w 3417"/>
                <a:gd name="T105" fmla="*/ 1416 h 3582"/>
                <a:gd name="T106" fmla="*/ 1685 w 3417"/>
                <a:gd name="T107" fmla="*/ 1404 h 3582"/>
                <a:gd name="T108" fmla="*/ 1619 w 3417"/>
                <a:gd name="T109" fmla="*/ 1254 h 3582"/>
                <a:gd name="T110" fmla="*/ 1619 w 3417"/>
                <a:gd name="T111" fmla="*/ 1116 h 3582"/>
                <a:gd name="T112" fmla="*/ 1502 w 3417"/>
                <a:gd name="T113" fmla="*/ 912 h 3582"/>
                <a:gd name="T114" fmla="*/ 1353 w 3417"/>
                <a:gd name="T115" fmla="*/ 650 h 3582"/>
                <a:gd name="T116" fmla="*/ 1215 w 3417"/>
                <a:gd name="T117" fmla="*/ 634 h 3582"/>
                <a:gd name="T118" fmla="*/ 1205 w 3417"/>
                <a:gd name="T119" fmla="*/ 427 h 3582"/>
                <a:gd name="T120" fmla="*/ 1075 w 3417"/>
                <a:gd name="T121" fmla="*/ 193 h 3582"/>
                <a:gd name="T122" fmla="*/ 929 w 3417"/>
                <a:gd name="T123" fmla="*/ 344 h 3582"/>
                <a:gd name="T124" fmla="*/ 844 w 3417"/>
                <a:gd name="T125" fmla="*/ 233 h 35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417" h="3582">
                  <a:moveTo>
                    <a:pt x="856" y="1"/>
                  </a:moveTo>
                  <a:lnTo>
                    <a:pt x="851" y="1"/>
                  </a:lnTo>
                  <a:lnTo>
                    <a:pt x="844" y="1"/>
                  </a:lnTo>
                  <a:lnTo>
                    <a:pt x="828" y="0"/>
                  </a:lnTo>
                  <a:lnTo>
                    <a:pt x="815" y="0"/>
                  </a:lnTo>
                  <a:lnTo>
                    <a:pt x="810" y="3"/>
                  </a:lnTo>
                  <a:lnTo>
                    <a:pt x="807" y="6"/>
                  </a:lnTo>
                  <a:lnTo>
                    <a:pt x="806" y="11"/>
                  </a:lnTo>
                  <a:lnTo>
                    <a:pt x="805" y="17"/>
                  </a:lnTo>
                  <a:lnTo>
                    <a:pt x="806" y="23"/>
                  </a:lnTo>
                  <a:lnTo>
                    <a:pt x="807" y="29"/>
                  </a:lnTo>
                  <a:lnTo>
                    <a:pt x="811" y="34"/>
                  </a:lnTo>
                  <a:lnTo>
                    <a:pt x="813" y="38"/>
                  </a:lnTo>
                  <a:lnTo>
                    <a:pt x="817" y="42"/>
                  </a:lnTo>
                  <a:lnTo>
                    <a:pt x="819" y="47"/>
                  </a:lnTo>
                  <a:lnTo>
                    <a:pt x="821" y="50"/>
                  </a:lnTo>
                  <a:lnTo>
                    <a:pt x="821" y="54"/>
                  </a:lnTo>
                  <a:lnTo>
                    <a:pt x="821" y="59"/>
                  </a:lnTo>
                  <a:lnTo>
                    <a:pt x="819" y="62"/>
                  </a:lnTo>
                  <a:lnTo>
                    <a:pt x="817" y="66"/>
                  </a:lnTo>
                  <a:lnTo>
                    <a:pt x="813" y="69"/>
                  </a:lnTo>
                  <a:lnTo>
                    <a:pt x="804" y="76"/>
                  </a:lnTo>
                  <a:lnTo>
                    <a:pt x="794" y="86"/>
                  </a:lnTo>
                  <a:lnTo>
                    <a:pt x="791" y="91"/>
                  </a:lnTo>
                  <a:lnTo>
                    <a:pt x="786" y="95"/>
                  </a:lnTo>
                  <a:lnTo>
                    <a:pt x="783" y="101"/>
                  </a:lnTo>
                  <a:lnTo>
                    <a:pt x="780" y="108"/>
                  </a:lnTo>
                  <a:lnTo>
                    <a:pt x="779" y="114"/>
                  </a:lnTo>
                  <a:lnTo>
                    <a:pt x="778" y="119"/>
                  </a:lnTo>
                  <a:lnTo>
                    <a:pt x="779" y="125"/>
                  </a:lnTo>
                  <a:lnTo>
                    <a:pt x="780" y="129"/>
                  </a:lnTo>
                  <a:lnTo>
                    <a:pt x="784" y="137"/>
                  </a:lnTo>
                  <a:lnTo>
                    <a:pt x="787" y="144"/>
                  </a:lnTo>
                  <a:lnTo>
                    <a:pt x="788" y="147"/>
                  </a:lnTo>
                  <a:lnTo>
                    <a:pt x="788" y="150"/>
                  </a:lnTo>
                  <a:lnTo>
                    <a:pt x="788" y="152"/>
                  </a:lnTo>
                  <a:lnTo>
                    <a:pt x="786" y="155"/>
                  </a:lnTo>
                  <a:lnTo>
                    <a:pt x="781" y="158"/>
                  </a:lnTo>
                  <a:lnTo>
                    <a:pt x="772" y="164"/>
                  </a:lnTo>
                  <a:lnTo>
                    <a:pt x="767" y="167"/>
                  </a:lnTo>
                  <a:lnTo>
                    <a:pt x="762" y="169"/>
                  </a:lnTo>
                  <a:lnTo>
                    <a:pt x="758" y="170"/>
                  </a:lnTo>
                  <a:lnTo>
                    <a:pt x="754" y="169"/>
                  </a:lnTo>
                  <a:lnTo>
                    <a:pt x="750" y="169"/>
                  </a:lnTo>
                  <a:lnTo>
                    <a:pt x="748" y="167"/>
                  </a:lnTo>
                  <a:lnTo>
                    <a:pt x="746" y="164"/>
                  </a:lnTo>
                  <a:lnTo>
                    <a:pt x="743" y="160"/>
                  </a:lnTo>
                  <a:lnTo>
                    <a:pt x="742" y="148"/>
                  </a:lnTo>
                  <a:lnTo>
                    <a:pt x="741" y="130"/>
                  </a:lnTo>
                  <a:lnTo>
                    <a:pt x="740" y="112"/>
                  </a:lnTo>
                  <a:lnTo>
                    <a:pt x="740" y="97"/>
                  </a:lnTo>
                  <a:lnTo>
                    <a:pt x="739" y="91"/>
                  </a:lnTo>
                  <a:lnTo>
                    <a:pt x="737" y="87"/>
                  </a:lnTo>
                  <a:lnTo>
                    <a:pt x="735" y="84"/>
                  </a:lnTo>
                  <a:lnTo>
                    <a:pt x="733" y="81"/>
                  </a:lnTo>
                  <a:lnTo>
                    <a:pt x="729" y="80"/>
                  </a:lnTo>
                  <a:lnTo>
                    <a:pt x="725" y="80"/>
                  </a:lnTo>
                  <a:lnTo>
                    <a:pt x="721" y="80"/>
                  </a:lnTo>
                  <a:lnTo>
                    <a:pt x="716" y="81"/>
                  </a:lnTo>
                  <a:lnTo>
                    <a:pt x="703" y="84"/>
                  </a:lnTo>
                  <a:lnTo>
                    <a:pt x="690" y="86"/>
                  </a:lnTo>
                  <a:lnTo>
                    <a:pt x="684" y="87"/>
                  </a:lnTo>
                  <a:lnTo>
                    <a:pt x="680" y="89"/>
                  </a:lnTo>
                  <a:lnTo>
                    <a:pt x="678" y="91"/>
                  </a:lnTo>
                  <a:lnTo>
                    <a:pt x="677" y="93"/>
                  </a:lnTo>
                  <a:lnTo>
                    <a:pt x="678" y="100"/>
                  </a:lnTo>
                  <a:lnTo>
                    <a:pt x="680" y="111"/>
                  </a:lnTo>
                  <a:lnTo>
                    <a:pt x="681" y="123"/>
                  </a:lnTo>
                  <a:lnTo>
                    <a:pt x="681" y="139"/>
                  </a:lnTo>
                  <a:lnTo>
                    <a:pt x="680" y="158"/>
                  </a:lnTo>
                  <a:lnTo>
                    <a:pt x="678" y="175"/>
                  </a:lnTo>
                  <a:lnTo>
                    <a:pt x="679" y="195"/>
                  </a:lnTo>
                  <a:lnTo>
                    <a:pt x="678" y="202"/>
                  </a:lnTo>
                  <a:lnTo>
                    <a:pt x="668" y="205"/>
                  </a:lnTo>
                  <a:lnTo>
                    <a:pt x="658" y="209"/>
                  </a:lnTo>
                  <a:lnTo>
                    <a:pt x="655" y="212"/>
                  </a:lnTo>
                  <a:lnTo>
                    <a:pt x="653" y="215"/>
                  </a:lnTo>
                  <a:lnTo>
                    <a:pt x="651" y="220"/>
                  </a:lnTo>
                  <a:lnTo>
                    <a:pt x="649" y="227"/>
                  </a:lnTo>
                  <a:lnTo>
                    <a:pt x="648" y="243"/>
                  </a:lnTo>
                  <a:lnTo>
                    <a:pt x="648" y="262"/>
                  </a:lnTo>
                  <a:lnTo>
                    <a:pt x="648" y="272"/>
                  </a:lnTo>
                  <a:lnTo>
                    <a:pt x="651" y="283"/>
                  </a:lnTo>
                  <a:lnTo>
                    <a:pt x="653" y="293"/>
                  </a:lnTo>
                  <a:lnTo>
                    <a:pt x="655" y="301"/>
                  </a:lnTo>
                  <a:lnTo>
                    <a:pt x="664" y="315"/>
                  </a:lnTo>
                  <a:lnTo>
                    <a:pt x="671" y="326"/>
                  </a:lnTo>
                  <a:lnTo>
                    <a:pt x="674" y="331"/>
                  </a:lnTo>
                  <a:lnTo>
                    <a:pt x="677" y="337"/>
                  </a:lnTo>
                  <a:lnTo>
                    <a:pt x="679" y="344"/>
                  </a:lnTo>
                  <a:lnTo>
                    <a:pt x="681" y="350"/>
                  </a:lnTo>
                  <a:lnTo>
                    <a:pt x="681" y="357"/>
                  </a:lnTo>
                  <a:lnTo>
                    <a:pt x="681" y="363"/>
                  </a:lnTo>
                  <a:lnTo>
                    <a:pt x="679" y="368"/>
                  </a:lnTo>
                  <a:lnTo>
                    <a:pt x="676" y="372"/>
                  </a:lnTo>
                  <a:lnTo>
                    <a:pt x="673" y="376"/>
                  </a:lnTo>
                  <a:lnTo>
                    <a:pt x="671" y="381"/>
                  </a:lnTo>
                  <a:lnTo>
                    <a:pt x="670" y="384"/>
                  </a:lnTo>
                  <a:lnTo>
                    <a:pt x="668" y="390"/>
                  </a:lnTo>
                  <a:lnTo>
                    <a:pt x="667" y="395"/>
                  </a:lnTo>
                  <a:lnTo>
                    <a:pt x="666" y="401"/>
                  </a:lnTo>
                  <a:lnTo>
                    <a:pt x="665" y="407"/>
                  </a:lnTo>
                  <a:lnTo>
                    <a:pt x="661" y="413"/>
                  </a:lnTo>
                  <a:lnTo>
                    <a:pt x="658" y="419"/>
                  </a:lnTo>
                  <a:lnTo>
                    <a:pt x="652" y="423"/>
                  </a:lnTo>
                  <a:lnTo>
                    <a:pt x="647" y="427"/>
                  </a:lnTo>
                  <a:lnTo>
                    <a:pt x="641" y="429"/>
                  </a:lnTo>
                  <a:lnTo>
                    <a:pt x="635" y="429"/>
                  </a:lnTo>
                  <a:lnTo>
                    <a:pt x="629" y="429"/>
                  </a:lnTo>
                  <a:lnTo>
                    <a:pt x="624" y="428"/>
                  </a:lnTo>
                  <a:lnTo>
                    <a:pt x="620" y="426"/>
                  </a:lnTo>
                  <a:lnTo>
                    <a:pt x="616" y="423"/>
                  </a:lnTo>
                  <a:lnTo>
                    <a:pt x="611" y="423"/>
                  </a:lnTo>
                  <a:lnTo>
                    <a:pt x="607" y="423"/>
                  </a:lnTo>
                  <a:lnTo>
                    <a:pt x="602" y="426"/>
                  </a:lnTo>
                  <a:lnTo>
                    <a:pt x="592" y="432"/>
                  </a:lnTo>
                  <a:lnTo>
                    <a:pt x="584" y="439"/>
                  </a:lnTo>
                  <a:lnTo>
                    <a:pt x="580" y="442"/>
                  </a:lnTo>
                  <a:lnTo>
                    <a:pt x="576" y="445"/>
                  </a:lnTo>
                  <a:lnTo>
                    <a:pt x="571" y="447"/>
                  </a:lnTo>
                  <a:lnTo>
                    <a:pt x="567" y="448"/>
                  </a:lnTo>
                  <a:lnTo>
                    <a:pt x="563" y="450"/>
                  </a:lnTo>
                  <a:lnTo>
                    <a:pt x="558" y="448"/>
                  </a:lnTo>
                  <a:lnTo>
                    <a:pt x="554" y="447"/>
                  </a:lnTo>
                  <a:lnTo>
                    <a:pt x="552" y="446"/>
                  </a:lnTo>
                  <a:lnTo>
                    <a:pt x="547" y="439"/>
                  </a:lnTo>
                  <a:lnTo>
                    <a:pt x="545" y="431"/>
                  </a:lnTo>
                  <a:lnTo>
                    <a:pt x="544" y="421"/>
                  </a:lnTo>
                  <a:lnTo>
                    <a:pt x="542" y="409"/>
                  </a:lnTo>
                  <a:lnTo>
                    <a:pt x="544" y="397"/>
                  </a:lnTo>
                  <a:lnTo>
                    <a:pt x="544" y="389"/>
                  </a:lnTo>
                  <a:lnTo>
                    <a:pt x="542" y="381"/>
                  </a:lnTo>
                  <a:lnTo>
                    <a:pt x="540" y="374"/>
                  </a:lnTo>
                  <a:lnTo>
                    <a:pt x="532" y="357"/>
                  </a:lnTo>
                  <a:lnTo>
                    <a:pt x="525" y="338"/>
                  </a:lnTo>
                  <a:lnTo>
                    <a:pt x="523" y="332"/>
                  </a:lnTo>
                  <a:lnTo>
                    <a:pt x="521" y="328"/>
                  </a:lnTo>
                  <a:lnTo>
                    <a:pt x="517" y="325"/>
                  </a:lnTo>
                  <a:lnTo>
                    <a:pt x="515" y="322"/>
                  </a:lnTo>
                  <a:lnTo>
                    <a:pt x="511" y="321"/>
                  </a:lnTo>
                  <a:lnTo>
                    <a:pt x="508" y="322"/>
                  </a:lnTo>
                  <a:lnTo>
                    <a:pt x="504" y="324"/>
                  </a:lnTo>
                  <a:lnTo>
                    <a:pt x="500" y="327"/>
                  </a:lnTo>
                  <a:lnTo>
                    <a:pt x="496" y="332"/>
                  </a:lnTo>
                  <a:lnTo>
                    <a:pt x="494" y="338"/>
                  </a:lnTo>
                  <a:lnTo>
                    <a:pt x="492" y="344"/>
                  </a:lnTo>
                  <a:lnTo>
                    <a:pt x="492" y="351"/>
                  </a:lnTo>
                  <a:lnTo>
                    <a:pt x="495" y="365"/>
                  </a:lnTo>
                  <a:lnTo>
                    <a:pt x="498" y="378"/>
                  </a:lnTo>
                  <a:lnTo>
                    <a:pt x="501" y="383"/>
                  </a:lnTo>
                  <a:lnTo>
                    <a:pt x="500" y="388"/>
                  </a:lnTo>
                  <a:lnTo>
                    <a:pt x="497" y="391"/>
                  </a:lnTo>
                  <a:lnTo>
                    <a:pt x="495" y="394"/>
                  </a:lnTo>
                  <a:lnTo>
                    <a:pt x="485" y="398"/>
                  </a:lnTo>
                  <a:lnTo>
                    <a:pt x="475" y="402"/>
                  </a:lnTo>
                  <a:lnTo>
                    <a:pt x="462" y="406"/>
                  </a:lnTo>
                  <a:lnTo>
                    <a:pt x="453" y="408"/>
                  </a:lnTo>
                  <a:lnTo>
                    <a:pt x="450" y="409"/>
                  </a:lnTo>
                  <a:lnTo>
                    <a:pt x="447" y="410"/>
                  </a:lnTo>
                  <a:lnTo>
                    <a:pt x="446" y="412"/>
                  </a:lnTo>
                  <a:lnTo>
                    <a:pt x="446" y="414"/>
                  </a:lnTo>
                  <a:lnTo>
                    <a:pt x="446" y="420"/>
                  </a:lnTo>
                  <a:lnTo>
                    <a:pt x="447" y="427"/>
                  </a:lnTo>
                  <a:lnTo>
                    <a:pt x="447" y="435"/>
                  </a:lnTo>
                  <a:lnTo>
                    <a:pt x="445" y="445"/>
                  </a:lnTo>
                  <a:lnTo>
                    <a:pt x="441" y="460"/>
                  </a:lnTo>
                  <a:lnTo>
                    <a:pt x="437" y="477"/>
                  </a:lnTo>
                  <a:lnTo>
                    <a:pt x="435" y="484"/>
                  </a:lnTo>
                  <a:lnTo>
                    <a:pt x="435" y="491"/>
                  </a:lnTo>
                  <a:lnTo>
                    <a:pt x="437" y="497"/>
                  </a:lnTo>
                  <a:lnTo>
                    <a:pt x="439" y="503"/>
                  </a:lnTo>
                  <a:lnTo>
                    <a:pt x="441" y="508"/>
                  </a:lnTo>
                  <a:lnTo>
                    <a:pt x="444" y="513"/>
                  </a:lnTo>
                  <a:lnTo>
                    <a:pt x="446" y="519"/>
                  </a:lnTo>
                  <a:lnTo>
                    <a:pt x="447" y="524"/>
                  </a:lnTo>
                  <a:lnTo>
                    <a:pt x="450" y="539"/>
                  </a:lnTo>
                  <a:lnTo>
                    <a:pt x="451" y="554"/>
                  </a:lnTo>
                  <a:lnTo>
                    <a:pt x="454" y="576"/>
                  </a:lnTo>
                  <a:lnTo>
                    <a:pt x="459" y="604"/>
                  </a:lnTo>
                  <a:lnTo>
                    <a:pt x="466" y="635"/>
                  </a:lnTo>
                  <a:lnTo>
                    <a:pt x="472" y="662"/>
                  </a:lnTo>
                  <a:lnTo>
                    <a:pt x="478" y="684"/>
                  </a:lnTo>
                  <a:lnTo>
                    <a:pt x="483" y="699"/>
                  </a:lnTo>
                  <a:lnTo>
                    <a:pt x="487" y="705"/>
                  </a:lnTo>
                  <a:lnTo>
                    <a:pt x="490" y="709"/>
                  </a:lnTo>
                  <a:lnTo>
                    <a:pt x="496" y="710"/>
                  </a:lnTo>
                  <a:lnTo>
                    <a:pt x="502" y="711"/>
                  </a:lnTo>
                  <a:lnTo>
                    <a:pt x="509" y="710"/>
                  </a:lnTo>
                  <a:lnTo>
                    <a:pt x="515" y="708"/>
                  </a:lnTo>
                  <a:lnTo>
                    <a:pt x="520" y="704"/>
                  </a:lnTo>
                  <a:lnTo>
                    <a:pt x="523" y="699"/>
                  </a:lnTo>
                  <a:lnTo>
                    <a:pt x="527" y="693"/>
                  </a:lnTo>
                  <a:lnTo>
                    <a:pt x="529" y="686"/>
                  </a:lnTo>
                  <a:lnTo>
                    <a:pt x="532" y="679"/>
                  </a:lnTo>
                  <a:lnTo>
                    <a:pt x="532" y="671"/>
                  </a:lnTo>
                  <a:lnTo>
                    <a:pt x="533" y="666"/>
                  </a:lnTo>
                  <a:lnTo>
                    <a:pt x="534" y="662"/>
                  </a:lnTo>
                  <a:lnTo>
                    <a:pt x="538" y="659"/>
                  </a:lnTo>
                  <a:lnTo>
                    <a:pt x="540" y="658"/>
                  </a:lnTo>
                  <a:lnTo>
                    <a:pt x="545" y="658"/>
                  </a:lnTo>
                  <a:lnTo>
                    <a:pt x="548" y="659"/>
                  </a:lnTo>
                  <a:lnTo>
                    <a:pt x="553" y="662"/>
                  </a:lnTo>
                  <a:lnTo>
                    <a:pt x="558" y="667"/>
                  </a:lnTo>
                  <a:lnTo>
                    <a:pt x="567" y="667"/>
                  </a:lnTo>
                  <a:lnTo>
                    <a:pt x="580" y="669"/>
                  </a:lnTo>
                  <a:lnTo>
                    <a:pt x="585" y="677"/>
                  </a:lnTo>
                  <a:lnTo>
                    <a:pt x="590" y="685"/>
                  </a:lnTo>
                  <a:lnTo>
                    <a:pt x="592" y="688"/>
                  </a:lnTo>
                  <a:lnTo>
                    <a:pt x="595" y="691"/>
                  </a:lnTo>
                  <a:lnTo>
                    <a:pt x="598" y="693"/>
                  </a:lnTo>
                  <a:lnTo>
                    <a:pt x="602" y="692"/>
                  </a:lnTo>
                  <a:lnTo>
                    <a:pt x="610" y="688"/>
                  </a:lnTo>
                  <a:lnTo>
                    <a:pt x="617" y="686"/>
                  </a:lnTo>
                  <a:lnTo>
                    <a:pt x="621" y="686"/>
                  </a:lnTo>
                  <a:lnTo>
                    <a:pt x="622" y="687"/>
                  </a:lnTo>
                  <a:lnTo>
                    <a:pt x="623" y="690"/>
                  </a:lnTo>
                  <a:lnTo>
                    <a:pt x="623" y="693"/>
                  </a:lnTo>
                  <a:lnTo>
                    <a:pt x="621" y="702"/>
                  </a:lnTo>
                  <a:lnTo>
                    <a:pt x="616" y="711"/>
                  </a:lnTo>
                  <a:lnTo>
                    <a:pt x="613" y="722"/>
                  </a:lnTo>
                  <a:lnTo>
                    <a:pt x="611" y="734"/>
                  </a:lnTo>
                  <a:lnTo>
                    <a:pt x="611" y="747"/>
                  </a:lnTo>
                  <a:lnTo>
                    <a:pt x="615" y="760"/>
                  </a:lnTo>
                  <a:lnTo>
                    <a:pt x="618" y="773"/>
                  </a:lnTo>
                  <a:lnTo>
                    <a:pt x="621" y="787"/>
                  </a:lnTo>
                  <a:lnTo>
                    <a:pt x="622" y="799"/>
                  </a:lnTo>
                  <a:lnTo>
                    <a:pt x="623" y="809"/>
                  </a:lnTo>
                  <a:lnTo>
                    <a:pt x="623" y="818"/>
                  </a:lnTo>
                  <a:lnTo>
                    <a:pt x="622" y="825"/>
                  </a:lnTo>
                  <a:lnTo>
                    <a:pt x="617" y="839"/>
                  </a:lnTo>
                  <a:lnTo>
                    <a:pt x="609" y="855"/>
                  </a:lnTo>
                  <a:lnTo>
                    <a:pt x="605" y="863"/>
                  </a:lnTo>
                  <a:lnTo>
                    <a:pt x="603" y="872"/>
                  </a:lnTo>
                  <a:lnTo>
                    <a:pt x="602" y="880"/>
                  </a:lnTo>
                  <a:lnTo>
                    <a:pt x="602" y="889"/>
                  </a:lnTo>
                  <a:lnTo>
                    <a:pt x="603" y="898"/>
                  </a:lnTo>
                  <a:lnTo>
                    <a:pt x="607" y="906"/>
                  </a:lnTo>
                  <a:lnTo>
                    <a:pt x="611" y="913"/>
                  </a:lnTo>
                  <a:lnTo>
                    <a:pt x="617" y="921"/>
                  </a:lnTo>
                  <a:lnTo>
                    <a:pt x="621" y="925"/>
                  </a:lnTo>
                  <a:lnTo>
                    <a:pt x="622" y="929"/>
                  </a:lnTo>
                  <a:lnTo>
                    <a:pt x="624" y="932"/>
                  </a:lnTo>
                  <a:lnTo>
                    <a:pt x="624" y="935"/>
                  </a:lnTo>
                  <a:lnTo>
                    <a:pt x="624" y="940"/>
                  </a:lnTo>
                  <a:lnTo>
                    <a:pt x="622" y="946"/>
                  </a:lnTo>
                  <a:lnTo>
                    <a:pt x="614" y="958"/>
                  </a:lnTo>
                  <a:lnTo>
                    <a:pt x="608" y="971"/>
                  </a:lnTo>
                  <a:lnTo>
                    <a:pt x="605" y="982"/>
                  </a:lnTo>
                  <a:lnTo>
                    <a:pt x="605" y="998"/>
                  </a:lnTo>
                  <a:lnTo>
                    <a:pt x="605" y="1015"/>
                  </a:lnTo>
                  <a:lnTo>
                    <a:pt x="605" y="1034"/>
                  </a:lnTo>
                  <a:lnTo>
                    <a:pt x="605" y="1075"/>
                  </a:lnTo>
                  <a:lnTo>
                    <a:pt x="603" y="1108"/>
                  </a:lnTo>
                  <a:lnTo>
                    <a:pt x="599" y="1135"/>
                  </a:lnTo>
                  <a:lnTo>
                    <a:pt x="596" y="1164"/>
                  </a:lnTo>
                  <a:lnTo>
                    <a:pt x="594" y="1178"/>
                  </a:lnTo>
                  <a:lnTo>
                    <a:pt x="590" y="1192"/>
                  </a:lnTo>
                  <a:lnTo>
                    <a:pt x="585" y="1207"/>
                  </a:lnTo>
                  <a:lnTo>
                    <a:pt x="579" y="1221"/>
                  </a:lnTo>
                  <a:lnTo>
                    <a:pt x="572" y="1234"/>
                  </a:lnTo>
                  <a:lnTo>
                    <a:pt x="564" y="1246"/>
                  </a:lnTo>
                  <a:lnTo>
                    <a:pt x="557" y="1255"/>
                  </a:lnTo>
                  <a:lnTo>
                    <a:pt x="553" y="1265"/>
                  </a:lnTo>
                  <a:lnTo>
                    <a:pt x="560" y="1279"/>
                  </a:lnTo>
                  <a:lnTo>
                    <a:pt x="569" y="1297"/>
                  </a:lnTo>
                  <a:lnTo>
                    <a:pt x="569" y="1308"/>
                  </a:lnTo>
                  <a:lnTo>
                    <a:pt x="567" y="1315"/>
                  </a:lnTo>
                  <a:lnTo>
                    <a:pt x="564" y="1321"/>
                  </a:lnTo>
                  <a:lnTo>
                    <a:pt x="560" y="1326"/>
                  </a:lnTo>
                  <a:lnTo>
                    <a:pt x="557" y="1327"/>
                  </a:lnTo>
                  <a:lnTo>
                    <a:pt x="553" y="1328"/>
                  </a:lnTo>
                  <a:lnTo>
                    <a:pt x="550" y="1327"/>
                  </a:lnTo>
                  <a:lnTo>
                    <a:pt x="547" y="1324"/>
                  </a:lnTo>
                  <a:lnTo>
                    <a:pt x="542" y="1317"/>
                  </a:lnTo>
                  <a:lnTo>
                    <a:pt x="534" y="1309"/>
                  </a:lnTo>
                  <a:lnTo>
                    <a:pt x="529" y="1305"/>
                  </a:lnTo>
                  <a:lnTo>
                    <a:pt x="525" y="1303"/>
                  </a:lnTo>
                  <a:lnTo>
                    <a:pt x="519" y="1302"/>
                  </a:lnTo>
                  <a:lnTo>
                    <a:pt x="513" y="1302"/>
                  </a:lnTo>
                  <a:lnTo>
                    <a:pt x="510" y="1303"/>
                  </a:lnTo>
                  <a:lnTo>
                    <a:pt x="509" y="1305"/>
                  </a:lnTo>
                  <a:lnTo>
                    <a:pt x="507" y="1308"/>
                  </a:lnTo>
                  <a:lnTo>
                    <a:pt x="506" y="1310"/>
                  </a:lnTo>
                  <a:lnTo>
                    <a:pt x="506" y="1316"/>
                  </a:lnTo>
                  <a:lnTo>
                    <a:pt x="506" y="1323"/>
                  </a:lnTo>
                  <a:lnTo>
                    <a:pt x="509" y="1341"/>
                  </a:lnTo>
                  <a:lnTo>
                    <a:pt x="513" y="1362"/>
                  </a:lnTo>
                  <a:lnTo>
                    <a:pt x="516" y="1373"/>
                  </a:lnTo>
                  <a:lnTo>
                    <a:pt x="521" y="1384"/>
                  </a:lnTo>
                  <a:lnTo>
                    <a:pt x="526" y="1393"/>
                  </a:lnTo>
                  <a:lnTo>
                    <a:pt x="533" y="1403"/>
                  </a:lnTo>
                  <a:lnTo>
                    <a:pt x="538" y="1412"/>
                  </a:lnTo>
                  <a:lnTo>
                    <a:pt x="542" y="1421"/>
                  </a:lnTo>
                  <a:lnTo>
                    <a:pt x="544" y="1425"/>
                  </a:lnTo>
                  <a:lnTo>
                    <a:pt x="544" y="1429"/>
                  </a:lnTo>
                  <a:lnTo>
                    <a:pt x="544" y="1434"/>
                  </a:lnTo>
                  <a:lnTo>
                    <a:pt x="544" y="1437"/>
                  </a:lnTo>
                  <a:lnTo>
                    <a:pt x="541" y="1443"/>
                  </a:lnTo>
                  <a:lnTo>
                    <a:pt x="538" y="1449"/>
                  </a:lnTo>
                  <a:lnTo>
                    <a:pt x="534" y="1453"/>
                  </a:lnTo>
                  <a:lnTo>
                    <a:pt x="529" y="1455"/>
                  </a:lnTo>
                  <a:lnTo>
                    <a:pt x="525" y="1455"/>
                  </a:lnTo>
                  <a:lnTo>
                    <a:pt x="517" y="1454"/>
                  </a:lnTo>
                  <a:lnTo>
                    <a:pt x="509" y="1450"/>
                  </a:lnTo>
                  <a:lnTo>
                    <a:pt x="498" y="1446"/>
                  </a:lnTo>
                  <a:lnTo>
                    <a:pt x="492" y="1443"/>
                  </a:lnTo>
                  <a:lnTo>
                    <a:pt x="487" y="1442"/>
                  </a:lnTo>
                  <a:lnTo>
                    <a:pt x="483" y="1442"/>
                  </a:lnTo>
                  <a:lnTo>
                    <a:pt x="478" y="1442"/>
                  </a:lnTo>
                  <a:lnTo>
                    <a:pt x="475" y="1443"/>
                  </a:lnTo>
                  <a:lnTo>
                    <a:pt x="471" y="1446"/>
                  </a:lnTo>
                  <a:lnTo>
                    <a:pt x="467" y="1448"/>
                  </a:lnTo>
                  <a:lnTo>
                    <a:pt x="464" y="1452"/>
                  </a:lnTo>
                  <a:lnTo>
                    <a:pt x="451" y="1468"/>
                  </a:lnTo>
                  <a:lnTo>
                    <a:pt x="437" y="1491"/>
                  </a:lnTo>
                  <a:lnTo>
                    <a:pt x="422" y="1513"/>
                  </a:lnTo>
                  <a:lnTo>
                    <a:pt x="409" y="1535"/>
                  </a:lnTo>
                  <a:lnTo>
                    <a:pt x="404" y="1544"/>
                  </a:lnTo>
                  <a:lnTo>
                    <a:pt x="400" y="1550"/>
                  </a:lnTo>
                  <a:lnTo>
                    <a:pt x="397" y="1553"/>
                  </a:lnTo>
                  <a:lnTo>
                    <a:pt x="395" y="1555"/>
                  </a:lnTo>
                  <a:lnTo>
                    <a:pt x="393" y="1555"/>
                  </a:lnTo>
                  <a:lnTo>
                    <a:pt x="391" y="1555"/>
                  </a:lnTo>
                  <a:lnTo>
                    <a:pt x="384" y="1553"/>
                  </a:lnTo>
                  <a:lnTo>
                    <a:pt x="374" y="1547"/>
                  </a:lnTo>
                  <a:lnTo>
                    <a:pt x="368" y="1542"/>
                  </a:lnTo>
                  <a:lnTo>
                    <a:pt x="362" y="1537"/>
                  </a:lnTo>
                  <a:lnTo>
                    <a:pt x="356" y="1532"/>
                  </a:lnTo>
                  <a:lnTo>
                    <a:pt x="351" y="1526"/>
                  </a:lnTo>
                  <a:lnTo>
                    <a:pt x="345" y="1510"/>
                  </a:lnTo>
                  <a:lnTo>
                    <a:pt x="339" y="1498"/>
                  </a:lnTo>
                  <a:lnTo>
                    <a:pt x="336" y="1497"/>
                  </a:lnTo>
                  <a:lnTo>
                    <a:pt x="332" y="1497"/>
                  </a:lnTo>
                  <a:lnTo>
                    <a:pt x="330" y="1498"/>
                  </a:lnTo>
                  <a:lnTo>
                    <a:pt x="327" y="1499"/>
                  </a:lnTo>
                  <a:lnTo>
                    <a:pt x="325" y="1506"/>
                  </a:lnTo>
                  <a:lnTo>
                    <a:pt x="322" y="1516"/>
                  </a:lnTo>
                  <a:lnTo>
                    <a:pt x="319" y="1526"/>
                  </a:lnTo>
                  <a:lnTo>
                    <a:pt x="317" y="1537"/>
                  </a:lnTo>
                  <a:lnTo>
                    <a:pt x="315" y="1542"/>
                  </a:lnTo>
                  <a:lnTo>
                    <a:pt x="313" y="1547"/>
                  </a:lnTo>
                  <a:lnTo>
                    <a:pt x="311" y="1550"/>
                  </a:lnTo>
                  <a:lnTo>
                    <a:pt x="307" y="1554"/>
                  </a:lnTo>
                  <a:lnTo>
                    <a:pt x="303" y="1559"/>
                  </a:lnTo>
                  <a:lnTo>
                    <a:pt x="301" y="1563"/>
                  </a:lnTo>
                  <a:lnTo>
                    <a:pt x="301" y="1568"/>
                  </a:lnTo>
                  <a:lnTo>
                    <a:pt x="303" y="1573"/>
                  </a:lnTo>
                  <a:lnTo>
                    <a:pt x="305" y="1576"/>
                  </a:lnTo>
                  <a:lnTo>
                    <a:pt x="307" y="1581"/>
                  </a:lnTo>
                  <a:lnTo>
                    <a:pt x="308" y="1585"/>
                  </a:lnTo>
                  <a:lnTo>
                    <a:pt x="308" y="1588"/>
                  </a:lnTo>
                  <a:lnTo>
                    <a:pt x="305" y="1597"/>
                  </a:lnTo>
                  <a:lnTo>
                    <a:pt x="300" y="1603"/>
                  </a:lnTo>
                  <a:lnTo>
                    <a:pt x="294" y="1607"/>
                  </a:lnTo>
                  <a:lnTo>
                    <a:pt x="287" y="1614"/>
                  </a:lnTo>
                  <a:lnTo>
                    <a:pt x="278" y="1627"/>
                  </a:lnTo>
                  <a:lnTo>
                    <a:pt x="269" y="1639"/>
                  </a:lnTo>
                  <a:lnTo>
                    <a:pt x="262" y="1644"/>
                  </a:lnTo>
                  <a:lnTo>
                    <a:pt x="252" y="1650"/>
                  </a:lnTo>
                  <a:lnTo>
                    <a:pt x="244" y="1657"/>
                  </a:lnTo>
                  <a:lnTo>
                    <a:pt x="238" y="1664"/>
                  </a:lnTo>
                  <a:lnTo>
                    <a:pt x="235" y="1670"/>
                  </a:lnTo>
                  <a:lnTo>
                    <a:pt x="231" y="1675"/>
                  </a:lnTo>
                  <a:lnTo>
                    <a:pt x="226" y="1679"/>
                  </a:lnTo>
                  <a:lnTo>
                    <a:pt x="223" y="1681"/>
                  </a:lnTo>
                  <a:lnTo>
                    <a:pt x="218" y="1681"/>
                  </a:lnTo>
                  <a:lnTo>
                    <a:pt x="213" y="1680"/>
                  </a:lnTo>
                  <a:lnTo>
                    <a:pt x="207" y="1675"/>
                  </a:lnTo>
                  <a:lnTo>
                    <a:pt x="200" y="1670"/>
                  </a:lnTo>
                  <a:lnTo>
                    <a:pt x="195" y="1667"/>
                  </a:lnTo>
                  <a:lnTo>
                    <a:pt x="192" y="1666"/>
                  </a:lnTo>
                  <a:lnTo>
                    <a:pt x="188" y="1666"/>
                  </a:lnTo>
                  <a:lnTo>
                    <a:pt x="186" y="1666"/>
                  </a:lnTo>
                  <a:lnTo>
                    <a:pt x="180" y="1669"/>
                  </a:lnTo>
                  <a:lnTo>
                    <a:pt x="174" y="1676"/>
                  </a:lnTo>
                  <a:lnTo>
                    <a:pt x="163" y="1693"/>
                  </a:lnTo>
                  <a:lnTo>
                    <a:pt x="150" y="1711"/>
                  </a:lnTo>
                  <a:lnTo>
                    <a:pt x="144" y="1717"/>
                  </a:lnTo>
                  <a:lnTo>
                    <a:pt x="137" y="1723"/>
                  </a:lnTo>
                  <a:lnTo>
                    <a:pt x="131" y="1727"/>
                  </a:lnTo>
                  <a:lnTo>
                    <a:pt x="128" y="1729"/>
                  </a:lnTo>
                  <a:lnTo>
                    <a:pt x="125" y="1729"/>
                  </a:lnTo>
                  <a:lnTo>
                    <a:pt x="125" y="1730"/>
                  </a:lnTo>
                  <a:lnTo>
                    <a:pt x="125" y="1731"/>
                  </a:lnTo>
                  <a:lnTo>
                    <a:pt x="125" y="1733"/>
                  </a:lnTo>
                  <a:lnTo>
                    <a:pt x="128" y="1738"/>
                  </a:lnTo>
                  <a:lnTo>
                    <a:pt x="129" y="1745"/>
                  </a:lnTo>
                  <a:lnTo>
                    <a:pt x="129" y="1753"/>
                  </a:lnTo>
                  <a:lnTo>
                    <a:pt x="126" y="1762"/>
                  </a:lnTo>
                  <a:lnTo>
                    <a:pt x="123" y="1770"/>
                  </a:lnTo>
                  <a:lnTo>
                    <a:pt x="120" y="1777"/>
                  </a:lnTo>
                  <a:lnTo>
                    <a:pt x="118" y="1786"/>
                  </a:lnTo>
                  <a:lnTo>
                    <a:pt x="117" y="1794"/>
                  </a:lnTo>
                  <a:lnTo>
                    <a:pt x="118" y="1800"/>
                  </a:lnTo>
                  <a:lnTo>
                    <a:pt x="119" y="1806"/>
                  </a:lnTo>
                  <a:lnTo>
                    <a:pt x="125" y="1815"/>
                  </a:lnTo>
                  <a:lnTo>
                    <a:pt x="130" y="1822"/>
                  </a:lnTo>
                  <a:lnTo>
                    <a:pt x="132" y="1826"/>
                  </a:lnTo>
                  <a:lnTo>
                    <a:pt x="133" y="1830"/>
                  </a:lnTo>
                  <a:lnTo>
                    <a:pt x="133" y="1833"/>
                  </a:lnTo>
                  <a:lnTo>
                    <a:pt x="133" y="1837"/>
                  </a:lnTo>
                  <a:lnTo>
                    <a:pt x="131" y="1841"/>
                  </a:lnTo>
                  <a:lnTo>
                    <a:pt x="126" y="1844"/>
                  </a:lnTo>
                  <a:lnTo>
                    <a:pt x="123" y="1845"/>
                  </a:lnTo>
                  <a:lnTo>
                    <a:pt x="117" y="1845"/>
                  </a:lnTo>
                  <a:lnTo>
                    <a:pt x="105" y="1844"/>
                  </a:lnTo>
                  <a:lnTo>
                    <a:pt x="93" y="1845"/>
                  </a:lnTo>
                  <a:lnTo>
                    <a:pt x="85" y="1850"/>
                  </a:lnTo>
                  <a:lnTo>
                    <a:pt x="75" y="1858"/>
                  </a:lnTo>
                  <a:lnTo>
                    <a:pt x="66" y="1864"/>
                  </a:lnTo>
                  <a:lnTo>
                    <a:pt x="56" y="1870"/>
                  </a:lnTo>
                  <a:lnTo>
                    <a:pt x="51" y="1874"/>
                  </a:lnTo>
                  <a:lnTo>
                    <a:pt x="48" y="1878"/>
                  </a:lnTo>
                  <a:lnTo>
                    <a:pt x="45" y="1883"/>
                  </a:lnTo>
                  <a:lnTo>
                    <a:pt x="44" y="1888"/>
                  </a:lnTo>
                  <a:lnTo>
                    <a:pt x="42" y="1901"/>
                  </a:lnTo>
                  <a:lnTo>
                    <a:pt x="40" y="1916"/>
                  </a:lnTo>
                  <a:lnTo>
                    <a:pt x="36" y="1933"/>
                  </a:lnTo>
                  <a:lnTo>
                    <a:pt x="32" y="1950"/>
                  </a:lnTo>
                  <a:lnTo>
                    <a:pt x="26" y="1967"/>
                  </a:lnTo>
                  <a:lnTo>
                    <a:pt x="22" y="1984"/>
                  </a:lnTo>
                  <a:lnTo>
                    <a:pt x="19" y="1994"/>
                  </a:lnTo>
                  <a:lnTo>
                    <a:pt x="18" y="2001"/>
                  </a:lnTo>
                  <a:lnTo>
                    <a:pt x="19" y="2005"/>
                  </a:lnTo>
                  <a:lnTo>
                    <a:pt x="22" y="2008"/>
                  </a:lnTo>
                  <a:lnTo>
                    <a:pt x="25" y="2010"/>
                  </a:lnTo>
                  <a:lnTo>
                    <a:pt x="30" y="2010"/>
                  </a:lnTo>
                  <a:lnTo>
                    <a:pt x="38" y="2010"/>
                  </a:lnTo>
                  <a:lnTo>
                    <a:pt x="48" y="2009"/>
                  </a:lnTo>
                  <a:lnTo>
                    <a:pt x="53" y="2010"/>
                  </a:lnTo>
                  <a:lnTo>
                    <a:pt x="57" y="2011"/>
                  </a:lnTo>
                  <a:lnTo>
                    <a:pt x="62" y="2013"/>
                  </a:lnTo>
                  <a:lnTo>
                    <a:pt x="66" y="2015"/>
                  </a:lnTo>
                  <a:lnTo>
                    <a:pt x="72" y="2022"/>
                  </a:lnTo>
                  <a:lnTo>
                    <a:pt x="76" y="2029"/>
                  </a:lnTo>
                  <a:lnTo>
                    <a:pt x="79" y="2038"/>
                  </a:lnTo>
                  <a:lnTo>
                    <a:pt x="79" y="2045"/>
                  </a:lnTo>
                  <a:lnTo>
                    <a:pt x="78" y="2048"/>
                  </a:lnTo>
                  <a:lnTo>
                    <a:pt x="76" y="2051"/>
                  </a:lnTo>
                  <a:lnTo>
                    <a:pt x="74" y="2053"/>
                  </a:lnTo>
                  <a:lnTo>
                    <a:pt x="70" y="2055"/>
                  </a:lnTo>
                  <a:lnTo>
                    <a:pt x="65" y="2058"/>
                  </a:lnTo>
                  <a:lnTo>
                    <a:pt x="61" y="2061"/>
                  </a:lnTo>
                  <a:lnTo>
                    <a:pt x="59" y="2065"/>
                  </a:lnTo>
                  <a:lnTo>
                    <a:pt x="59" y="2068"/>
                  </a:lnTo>
                  <a:lnTo>
                    <a:pt x="60" y="2072"/>
                  </a:lnTo>
                  <a:lnTo>
                    <a:pt x="62" y="2074"/>
                  </a:lnTo>
                  <a:lnTo>
                    <a:pt x="66" y="2077"/>
                  </a:lnTo>
                  <a:lnTo>
                    <a:pt x="70" y="2078"/>
                  </a:lnTo>
                  <a:lnTo>
                    <a:pt x="75" y="2079"/>
                  </a:lnTo>
                  <a:lnTo>
                    <a:pt x="79" y="2080"/>
                  </a:lnTo>
                  <a:lnTo>
                    <a:pt x="82" y="2083"/>
                  </a:lnTo>
                  <a:lnTo>
                    <a:pt x="86" y="2087"/>
                  </a:lnTo>
                  <a:lnTo>
                    <a:pt x="88" y="2092"/>
                  </a:lnTo>
                  <a:lnTo>
                    <a:pt x="89" y="2098"/>
                  </a:lnTo>
                  <a:lnTo>
                    <a:pt x="89" y="2106"/>
                  </a:lnTo>
                  <a:lnTo>
                    <a:pt x="88" y="2116"/>
                  </a:lnTo>
                  <a:lnTo>
                    <a:pt x="86" y="2126"/>
                  </a:lnTo>
                  <a:lnTo>
                    <a:pt x="82" y="2134"/>
                  </a:lnTo>
                  <a:lnTo>
                    <a:pt x="78" y="2142"/>
                  </a:lnTo>
                  <a:lnTo>
                    <a:pt x="73" y="2148"/>
                  </a:lnTo>
                  <a:lnTo>
                    <a:pt x="59" y="2161"/>
                  </a:lnTo>
                  <a:lnTo>
                    <a:pt x="40" y="2177"/>
                  </a:lnTo>
                  <a:lnTo>
                    <a:pt x="31" y="2186"/>
                  </a:lnTo>
                  <a:lnTo>
                    <a:pt x="23" y="2194"/>
                  </a:lnTo>
                  <a:lnTo>
                    <a:pt x="12" y="2204"/>
                  </a:lnTo>
                  <a:lnTo>
                    <a:pt x="4" y="2212"/>
                  </a:lnTo>
                  <a:lnTo>
                    <a:pt x="0" y="2219"/>
                  </a:lnTo>
                  <a:lnTo>
                    <a:pt x="0" y="2225"/>
                  </a:lnTo>
                  <a:lnTo>
                    <a:pt x="3" y="2230"/>
                  </a:lnTo>
                  <a:lnTo>
                    <a:pt x="7" y="2236"/>
                  </a:lnTo>
                  <a:lnTo>
                    <a:pt x="13" y="2241"/>
                  </a:lnTo>
                  <a:lnTo>
                    <a:pt x="19" y="2247"/>
                  </a:lnTo>
                  <a:lnTo>
                    <a:pt x="22" y="2250"/>
                  </a:lnTo>
                  <a:lnTo>
                    <a:pt x="24" y="2251"/>
                  </a:lnTo>
                  <a:lnTo>
                    <a:pt x="32" y="2249"/>
                  </a:lnTo>
                  <a:lnTo>
                    <a:pt x="42" y="2246"/>
                  </a:lnTo>
                  <a:lnTo>
                    <a:pt x="56" y="2241"/>
                  </a:lnTo>
                  <a:lnTo>
                    <a:pt x="74" y="2231"/>
                  </a:lnTo>
                  <a:lnTo>
                    <a:pt x="85" y="2224"/>
                  </a:lnTo>
                  <a:lnTo>
                    <a:pt x="95" y="2217"/>
                  </a:lnTo>
                  <a:lnTo>
                    <a:pt x="104" y="2211"/>
                  </a:lnTo>
                  <a:lnTo>
                    <a:pt x="113" y="2206"/>
                  </a:lnTo>
                  <a:lnTo>
                    <a:pt x="128" y="2208"/>
                  </a:lnTo>
                  <a:lnTo>
                    <a:pt x="139" y="2206"/>
                  </a:lnTo>
                  <a:lnTo>
                    <a:pt x="147" y="2202"/>
                  </a:lnTo>
                  <a:lnTo>
                    <a:pt x="160" y="2193"/>
                  </a:lnTo>
                  <a:lnTo>
                    <a:pt x="171" y="2185"/>
                  </a:lnTo>
                  <a:lnTo>
                    <a:pt x="180" y="2179"/>
                  </a:lnTo>
                  <a:lnTo>
                    <a:pt x="185" y="2180"/>
                  </a:lnTo>
                  <a:lnTo>
                    <a:pt x="193" y="2183"/>
                  </a:lnTo>
                  <a:lnTo>
                    <a:pt x="205" y="2184"/>
                  </a:lnTo>
                  <a:lnTo>
                    <a:pt x="220" y="2184"/>
                  </a:lnTo>
                  <a:lnTo>
                    <a:pt x="243" y="2183"/>
                  </a:lnTo>
                  <a:lnTo>
                    <a:pt x="265" y="2183"/>
                  </a:lnTo>
                  <a:lnTo>
                    <a:pt x="276" y="2183"/>
                  </a:lnTo>
                  <a:lnTo>
                    <a:pt x="284" y="2184"/>
                  </a:lnTo>
                  <a:lnTo>
                    <a:pt x="292" y="2186"/>
                  </a:lnTo>
                  <a:lnTo>
                    <a:pt x="296" y="2187"/>
                  </a:lnTo>
                  <a:lnTo>
                    <a:pt x="307" y="2192"/>
                  </a:lnTo>
                  <a:lnTo>
                    <a:pt x="317" y="2193"/>
                  </a:lnTo>
                  <a:lnTo>
                    <a:pt x="325" y="2194"/>
                  </a:lnTo>
                  <a:lnTo>
                    <a:pt x="333" y="2193"/>
                  </a:lnTo>
                  <a:lnTo>
                    <a:pt x="351" y="2190"/>
                  </a:lnTo>
                  <a:lnTo>
                    <a:pt x="369" y="2187"/>
                  </a:lnTo>
                  <a:lnTo>
                    <a:pt x="376" y="2187"/>
                  </a:lnTo>
                  <a:lnTo>
                    <a:pt x="382" y="2188"/>
                  </a:lnTo>
                  <a:lnTo>
                    <a:pt x="388" y="2191"/>
                  </a:lnTo>
                  <a:lnTo>
                    <a:pt x="393" y="2193"/>
                  </a:lnTo>
                  <a:lnTo>
                    <a:pt x="399" y="2197"/>
                  </a:lnTo>
                  <a:lnTo>
                    <a:pt x="404" y="2202"/>
                  </a:lnTo>
                  <a:lnTo>
                    <a:pt x="412" y="2206"/>
                  </a:lnTo>
                  <a:lnTo>
                    <a:pt x="419" y="2208"/>
                  </a:lnTo>
                  <a:lnTo>
                    <a:pt x="426" y="2208"/>
                  </a:lnTo>
                  <a:lnTo>
                    <a:pt x="434" y="2206"/>
                  </a:lnTo>
                  <a:lnTo>
                    <a:pt x="443" y="2205"/>
                  </a:lnTo>
                  <a:lnTo>
                    <a:pt x="448" y="2203"/>
                  </a:lnTo>
                  <a:lnTo>
                    <a:pt x="454" y="2199"/>
                  </a:lnTo>
                  <a:lnTo>
                    <a:pt x="460" y="2198"/>
                  </a:lnTo>
                  <a:lnTo>
                    <a:pt x="466" y="2197"/>
                  </a:lnTo>
                  <a:lnTo>
                    <a:pt x="473" y="2198"/>
                  </a:lnTo>
                  <a:lnTo>
                    <a:pt x="481" y="2199"/>
                  </a:lnTo>
                  <a:lnTo>
                    <a:pt x="489" y="2199"/>
                  </a:lnTo>
                  <a:lnTo>
                    <a:pt x="497" y="2198"/>
                  </a:lnTo>
                  <a:lnTo>
                    <a:pt x="503" y="2197"/>
                  </a:lnTo>
                  <a:lnTo>
                    <a:pt x="511" y="2193"/>
                  </a:lnTo>
                  <a:lnTo>
                    <a:pt x="519" y="2192"/>
                  </a:lnTo>
                  <a:lnTo>
                    <a:pt x="520" y="2193"/>
                  </a:lnTo>
                  <a:lnTo>
                    <a:pt x="522" y="2196"/>
                  </a:lnTo>
                  <a:lnTo>
                    <a:pt x="523" y="2198"/>
                  </a:lnTo>
                  <a:lnTo>
                    <a:pt x="526" y="2203"/>
                  </a:lnTo>
                  <a:lnTo>
                    <a:pt x="527" y="2208"/>
                  </a:lnTo>
                  <a:lnTo>
                    <a:pt x="527" y="2213"/>
                  </a:lnTo>
                  <a:lnTo>
                    <a:pt x="526" y="2218"/>
                  </a:lnTo>
                  <a:lnTo>
                    <a:pt x="522" y="2224"/>
                  </a:lnTo>
                  <a:lnTo>
                    <a:pt x="516" y="2229"/>
                  </a:lnTo>
                  <a:lnTo>
                    <a:pt x="509" y="2234"/>
                  </a:lnTo>
                  <a:lnTo>
                    <a:pt x="500" y="2238"/>
                  </a:lnTo>
                  <a:lnTo>
                    <a:pt x="490" y="2243"/>
                  </a:lnTo>
                  <a:lnTo>
                    <a:pt x="469" y="2250"/>
                  </a:lnTo>
                  <a:lnTo>
                    <a:pt x="451" y="2256"/>
                  </a:lnTo>
                  <a:lnTo>
                    <a:pt x="446" y="2257"/>
                  </a:lnTo>
                  <a:lnTo>
                    <a:pt x="444" y="2260"/>
                  </a:lnTo>
                  <a:lnTo>
                    <a:pt x="440" y="2263"/>
                  </a:lnTo>
                  <a:lnTo>
                    <a:pt x="439" y="2267"/>
                  </a:lnTo>
                  <a:lnTo>
                    <a:pt x="435" y="2276"/>
                  </a:lnTo>
                  <a:lnTo>
                    <a:pt x="434" y="2288"/>
                  </a:lnTo>
                  <a:lnTo>
                    <a:pt x="434" y="2312"/>
                  </a:lnTo>
                  <a:lnTo>
                    <a:pt x="432" y="2330"/>
                  </a:lnTo>
                  <a:lnTo>
                    <a:pt x="431" y="2332"/>
                  </a:lnTo>
                  <a:lnTo>
                    <a:pt x="432" y="2335"/>
                  </a:lnTo>
                  <a:lnTo>
                    <a:pt x="433" y="2337"/>
                  </a:lnTo>
                  <a:lnTo>
                    <a:pt x="435" y="2338"/>
                  </a:lnTo>
                  <a:lnTo>
                    <a:pt x="441" y="2339"/>
                  </a:lnTo>
                  <a:lnTo>
                    <a:pt x="448" y="2341"/>
                  </a:lnTo>
                  <a:lnTo>
                    <a:pt x="457" y="2342"/>
                  </a:lnTo>
                  <a:lnTo>
                    <a:pt x="465" y="2343"/>
                  </a:lnTo>
                  <a:lnTo>
                    <a:pt x="469" y="2343"/>
                  </a:lnTo>
                  <a:lnTo>
                    <a:pt x="472" y="2345"/>
                  </a:lnTo>
                  <a:lnTo>
                    <a:pt x="475" y="2347"/>
                  </a:lnTo>
                  <a:lnTo>
                    <a:pt x="477" y="2349"/>
                  </a:lnTo>
                  <a:lnTo>
                    <a:pt x="479" y="2356"/>
                  </a:lnTo>
                  <a:lnTo>
                    <a:pt x="482" y="2366"/>
                  </a:lnTo>
                  <a:lnTo>
                    <a:pt x="482" y="2377"/>
                  </a:lnTo>
                  <a:lnTo>
                    <a:pt x="483" y="2391"/>
                  </a:lnTo>
                  <a:lnTo>
                    <a:pt x="487" y="2405"/>
                  </a:lnTo>
                  <a:lnTo>
                    <a:pt x="491" y="2418"/>
                  </a:lnTo>
                  <a:lnTo>
                    <a:pt x="492" y="2424"/>
                  </a:lnTo>
                  <a:lnTo>
                    <a:pt x="492" y="2429"/>
                  </a:lnTo>
                  <a:lnTo>
                    <a:pt x="491" y="2433"/>
                  </a:lnTo>
                  <a:lnTo>
                    <a:pt x="488" y="2438"/>
                  </a:lnTo>
                  <a:lnTo>
                    <a:pt x="481" y="2444"/>
                  </a:lnTo>
                  <a:lnTo>
                    <a:pt x="475" y="2451"/>
                  </a:lnTo>
                  <a:lnTo>
                    <a:pt x="472" y="2455"/>
                  </a:lnTo>
                  <a:lnTo>
                    <a:pt x="471" y="2458"/>
                  </a:lnTo>
                  <a:lnTo>
                    <a:pt x="471" y="2462"/>
                  </a:lnTo>
                  <a:lnTo>
                    <a:pt x="472" y="2465"/>
                  </a:lnTo>
                  <a:lnTo>
                    <a:pt x="482" y="2470"/>
                  </a:lnTo>
                  <a:lnTo>
                    <a:pt x="491" y="2473"/>
                  </a:lnTo>
                  <a:lnTo>
                    <a:pt x="495" y="2476"/>
                  </a:lnTo>
                  <a:lnTo>
                    <a:pt x="497" y="2483"/>
                  </a:lnTo>
                  <a:lnTo>
                    <a:pt x="498" y="2492"/>
                  </a:lnTo>
                  <a:lnTo>
                    <a:pt x="501" y="2501"/>
                  </a:lnTo>
                  <a:lnTo>
                    <a:pt x="502" y="2521"/>
                  </a:lnTo>
                  <a:lnTo>
                    <a:pt x="503" y="2540"/>
                  </a:lnTo>
                  <a:lnTo>
                    <a:pt x="510" y="2545"/>
                  </a:lnTo>
                  <a:lnTo>
                    <a:pt x="520" y="2550"/>
                  </a:lnTo>
                  <a:lnTo>
                    <a:pt x="521" y="2553"/>
                  </a:lnTo>
                  <a:lnTo>
                    <a:pt x="520" y="2557"/>
                  </a:lnTo>
                  <a:lnTo>
                    <a:pt x="517" y="2559"/>
                  </a:lnTo>
                  <a:lnTo>
                    <a:pt x="514" y="2563"/>
                  </a:lnTo>
                  <a:lnTo>
                    <a:pt x="507" y="2569"/>
                  </a:lnTo>
                  <a:lnTo>
                    <a:pt x="498" y="2577"/>
                  </a:lnTo>
                  <a:lnTo>
                    <a:pt x="494" y="2583"/>
                  </a:lnTo>
                  <a:lnTo>
                    <a:pt x="492" y="2589"/>
                  </a:lnTo>
                  <a:lnTo>
                    <a:pt x="492" y="2595"/>
                  </a:lnTo>
                  <a:lnTo>
                    <a:pt x="494" y="2600"/>
                  </a:lnTo>
                  <a:lnTo>
                    <a:pt x="496" y="2605"/>
                  </a:lnTo>
                  <a:lnTo>
                    <a:pt x="501" y="2608"/>
                  </a:lnTo>
                  <a:lnTo>
                    <a:pt x="507" y="2610"/>
                  </a:lnTo>
                  <a:lnTo>
                    <a:pt x="513" y="2610"/>
                  </a:lnTo>
                  <a:lnTo>
                    <a:pt x="527" y="2610"/>
                  </a:lnTo>
                  <a:lnTo>
                    <a:pt x="538" y="2613"/>
                  </a:lnTo>
                  <a:lnTo>
                    <a:pt x="542" y="2614"/>
                  </a:lnTo>
                  <a:lnTo>
                    <a:pt x="546" y="2618"/>
                  </a:lnTo>
                  <a:lnTo>
                    <a:pt x="548" y="2621"/>
                  </a:lnTo>
                  <a:lnTo>
                    <a:pt x="550" y="2627"/>
                  </a:lnTo>
                  <a:lnTo>
                    <a:pt x="551" y="2633"/>
                  </a:lnTo>
                  <a:lnTo>
                    <a:pt x="552" y="2638"/>
                  </a:lnTo>
                  <a:lnTo>
                    <a:pt x="555" y="2641"/>
                  </a:lnTo>
                  <a:lnTo>
                    <a:pt x="559" y="2644"/>
                  </a:lnTo>
                  <a:lnTo>
                    <a:pt x="564" y="2645"/>
                  </a:lnTo>
                  <a:lnTo>
                    <a:pt x="570" y="2646"/>
                  </a:lnTo>
                  <a:lnTo>
                    <a:pt x="577" y="2646"/>
                  </a:lnTo>
                  <a:lnTo>
                    <a:pt x="584" y="2646"/>
                  </a:lnTo>
                  <a:lnTo>
                    <a:pt x="591" y="2645"/>
                  </a:lnTo>
                  <a:lnTo>
                    <a:pt x="597" y="2646"/>
                  </a:lnTo>
                  <a:lnTo>
                    <a:pt x="602" y="2646"/>
                  </a:lnTo>
                  <a:lnTo>
                    <a:pt x="605" y="2647"/>
                  </a:lnTo>
                  <a:lnTo>
                    <a:pt x="614" y="2651"/>
                  </a:lnTo>
                  <a:lnTo>
                    <a:pt x="624" y="2654"/>
                  </a:lnTo>
                  <a:lnTo>
                    <a:pt x="629" y="2656"/>
                  </a:lnTo>
                  <a:lnTo>
                    <a:pt x="635" y="2657"/>
                  </a:lnTo>
                  <a:lnTo>
                    <a:pt x="641" y="2658"/>
                  </a:lnTo>
                  <a:lnTo>
                    <a:pt x="646" y="2657"/>
                  </a:lnTo>
                  <a:lnTo>
                    <a:pt x="657" y="2652"/>
                  </a:lnTo>
                  <a:lnTo>
                    <a:pt x="666" y="2650"/>
                  </a:lnTo>
                  <a:lnTo>
                    <a:pt x="670" y="2650"/>
                  </a:lnTo>
                  <a:lnTo>
                    <a:pt x="674" y="2651"/>
                  </a:lnTo>
                  <a:lnTo>
                    <a:pt x="678" y="2653"/>
                  </a:lnTo>
                  <a:lnTo>
                    <a:pt x="683" y="2656"/>
                  </a:lnTo>
                  <a:lnTo>
                    <a:pt x="690" y="2659"/>
                  </a:lnTo>
                  <a:lnTo>
                    <a:pt x="700" y="2662"/>
                  </a:lnTo>
                  <a:lnTo>
                    <a:pt x="712" y="2664"/>
                  </a:lnTo>
                  <a:lnTo>
                    <a:pt x="723" y="2667"/>
                  </a:lnTo>
                  <a:lnTo>
                    <a:pt x="727" y="2670"/>
                  </a:lnTo>
                  <a:lnTo>
                    <a:pt x="729" y="2673"/>
                  </a:lnTo>
                  <a:lnTo>
                    <a:pt x="730" y="2676"/>
                  </a:lnTo>
                  <a:lnTo>
                    <a:pt x="731" y="2679"/>
                  </a:lnTo>
                  <a:lnTo>
                    <a:pt x="733" y="2688"/>
                  </a:lnTo>
                  <a:lnTo>
                    <a:pt x="734" y="2696"/>
                  </a:lnTo>
                  <a:lnTo>
                    <a:pt x="733" y="2714"/>
                  </a:lnTo>
                  <a:lnTo>
                    <a:pt x="733" y="2728"/>
                  </a:lnTo>
                  <a:lnTo>
                    <a:pt x="735" y="2741"/>
                  </a:lnTo>
                  <a:lnTo>
                    <a:pt x="735" y="2751"/>
                  </a:lnTo>
                  <a:lnTo>
                    <a:pt x="734" y="2753"/>
                  </a:lnTo>
                  <a:lnTo>
                    <a:pt x="734" y="2755"/>
                  </a:lnTo>
                  <a:lnTo>
                    <a:pt x="731" y="2757"/>
                  </a:lnTo>
                  <a:lnTo>
                    <a:pt x="730" y="2757"/>
                  </a:lnTo>
                  <a:lnTo>
                    <a:pt x="728" y="2757"/>
                  </a:lnTo>
                  <a:lnTo>
                    <a:pt x="725" y="2755"/>
                  </a:lnTo>
                  <a:lnTo>
                    <a:pt x="723" y="2754"/>
                  </a:lnTo>
                  <a:lnTo>
                    <a:pt x="721" y="2752"/>
                  </a:lnTo>
                  <a:lnTo>
                    <a:pt x="715" y="2744"/>
                  </a:lnTo>
                  <a:lnTo>
                    <a:pt x="709" y="2739"/>
                  </a:lnTo>
                  <a:lnTo>
                    <a:pt x="705" y="2738"/>
                  </a:lnTo>
                  <a:lnTo>
                    <a:pt x="703" y="2739"/>
                  </a:lnTo>
                  <a:lnTo>
                    <a:pt x="700" y="2740"/>
                  </a:lnTo>
                  <a:lnTo>
                    <a:pt x="699" y="2744"/>
                  </a:lnTo>
                  <a:lnTo>
                    <a:pt x="697" y="2751"/>
                  </a:lnTo>
                  <a:lnTo>
                    <a:pt x="695" y="2761"/>
                  </a:lnTo>
                  <a:lnTo>
                    <a:pt x="692" y="2766"/>
                  </a:lnTo>
                  <a:lnTo>
                    <a:pt x="690" y="2771"/>
                  </a:lnTo>
                  <a:lnTo>
                    <a:pt x="686" y="2776"/>
                  </a:lnTo>
                  <a:lnTo>
                    <a:pt x="681" y="2779"/>
                  </a:lnTo>
                  <a:lnTo>
                    <a:pt x="666" y="2788"/>
                  </a:lnTo>
                  <a:lnTo>
                    <a:pt x="648" y="2797"/>
                  </a:lnTo>
                  <a:lnTo>
                    <a:pt x="646" y="2799"/>
                  </a:lnTo>
                  <a:lnTo>
                    <a:pt x="642" y="2803"/>
                  </a:lnTo>
                  <a:lnTo>
                    <a:pt x="641" y="2805"/>
                  </a:lnTo>
                  <a:lnTo>
                    <a:pt x="640" y="2809"/>
                  </a:lnTo>
                  <a:lnTo>
                    <a:pt x="637" y="2814"/>
                  </a:lnTo>
                  <a:lnTo>
                    <a:pt x="635" y="2818"/>
                  </a:lnTo>
                  <a:lnTo>
                    <a:pt x="635" y="2824"/>
                  </a:lnTo>
                  <a:lnTo>
                    <a:pt x="635" y="2829"/>
                  </a:lnTo>
                  <a:lnTo>
                    <a:pt x="639" y="2840"/>
                  </a:lnTo>
                  <a:lnTo>
                    <a:pt x="643" y="2849"/>
                  </a:lnTo>
                  <a:lnTo>
                    <a:pt x="648" y="2860"/>
                  </a:lnTo>
                  <a:lnTo>
                    <a:pt x="652" y="2871"/>
                  </a:lnTo>
                  <a:lnTo>
                    <a:pt x="652" y="2880"/>
                  </a:lnTo>
                  <a:lnTo>
                    <a:pt x="652" y="2890"/>
                  </a:lnTo>
                  <a:lnTo>
                    <a:pt x="652" y="2899"/>
                  </a:lnTo>
                  <a:lnTo>
                    <a:pt x="649" y="2908"/>
                  </a:lnTo>
                  <a:lnTo>
                    <a:pt x="649" y="2912"/>
                  </a:lnTo>
                  <a:lnTo>
                    <a:pt x="647" y="2917"/>
                  </a:lnTo>
                  <a:lnTo>
                    <a:pt x="646" y="2919"/>
                  </a:lnTo>
                  <a:lnTo>
                    <a:pt x="643" y="2923"/>
                  </a:lnTo>
                  <a:lnTo>
                    <a:pt x="637" y="2928"/>
                  </a:lnTo>
                  <a:lnTo>
                    <a:pt x="629" y="2931"/>
                  </a:lnTo>
                  <a:lnTo>
                    <a:pt x="622" y="2935"/>
                  </a:lnTo>
                  <a:lnTo>
                    <a:pt x="616" y="2940"/>
                  </a:lnTo>
                  <a:lnTo>
                    <a:pt x="611" y="2944"/>
                  </a:lnTo>
                  <a:lnTo>
                    <a:pt x="607" y="2950"/>
                  </a:lnTo>
                  <a:lnTo>
                    <a:pt x="602" y="2965"/>
                  </a:lnTo>
                  <a:lnTo>
                    <a:pt x="598" y="2978"/>
                  </a:lnTo>
                  <a:lnTo>
                    <a:pt x="597" y="2985"/>
                  </a:lnTo>
                  <a:lnTo>
                    <a:pt x="594" y="2993"/>
                  </a:lnTo>
                  <a:lnTo>
                    <a:pt x="589" y="3001"/>
                  </a:lnTo>
                  <a:lnTo>
                    <a:pt x="584" y="3010"/>
                  </a:lnTo>
                  <a:lnTo>
                    <a:pt x="574" y="3021"/>
                  </a:lnTo>
                  <a:lnTo>
                    <a:pt x="563" y="3030"/>
                  </a:lnTo>
                  <a:lnTo>
                    <a:pt x="555" y="3040"/>
                  </a:lnTo>
                  <a:lnTo>
                    <a:pt x="548" y="3050"/>
                  </a:lnTo>
                  <a:lnTo>
                    <a:pt x="545" y="3055"/>
                  </a:lnTo>
                  <a:lnTo>
                    <a:pt x="544" y="3060"/>
                  </a:lnTo>
                  <a:lnTo>
                    <a:pt x="542" y="3062"/>
                  </a:lnTo>
                  <a:lnTo>
                    <a:pt x="544" y="3064"/>
                  </a:lnTo>
                  <a:lnTo>
                    <a:pt x="554" y="3070"/>
                  </a:lnTo>
                  <a:lnTo>
                    <a:pt x="567" y="3076"/>
                  </a:lnTo>
                  <a:lnTo>
                    <a:pt x="582" y="3082"/>
                  </a:lnTo>
                  <a:lnTo>
                    <a:pt x="601" y="3087"/>
                  </a:lnTo>
                  <a:lnTo>
                    <a:pt x="611" y="3088"/>
                  </a:lnTo>
                  <a:lnTo>
                    <a:pt x="622" y="3089"/>
                  </a:lnTo>
                  <a:lnTo>
                    <a:pt x="635" y="3089"/>
                  </a:lnTo>
                  <a:lnTo>
                    <a:pt x="648" y="3088"/>
                  </a:lnTo>
                  <a:lnTo>
                    <a:pt x="660" y="3087"/>
                  </a:lnTo>
                  <a:lnTo>
                    <a:pt x="671" y="3086"/>
                  </a:lnTo>
                  <a:lnTo>
                    <a:pt x="681" y="3087"/>
                  </a:lnTo>
                  <a:lnTo>
                    <a:pt x="691" y="3088"/>
                  </a:lnTo>
                  <a:lnTo>
                    <a:pt x="705" y="3092"/>
                  </a:lnTo>
                  <a:lnTo>
                    <a:pt x="717" y="3097"/>
                  </a:lnTo>
                  <a:lnTo>
                    <a:pt x="728" y="3101"/>
                  </a:lnTo>
                  <a:lnTo>
                    <a:pt x="735" y="3105"/>
                  </a:lnTo>
                  <a:lnTo>
                    <a:pt x="746" y="3112"/>
                  </a:lnTo>
                  <a:lnTo>
                    <a:pt x="755" y="3118"/>
                  </a:lnTo>
                  <a:lnTo>
                    <a:pt x="760" y="3119"/>
                  </a:lnTo>
                  <a:lnTo>
                    <a:pt x="763" y="3122"/>
                  </a:lnTo>
                  <a:lnTo>
                    <a:pt x="768" y="3122"/>
                  </a:lnTo>
                  <a:lnTo>
                    <a:pt x="772" y="3122"/>
                  </a:lnTo>
                  <a:lnTo>
                    <a:pt x="780" y="3119"/>
                  </a:lnTo>
                  <a:lnTo>
                    <a:pt x="786" y="3119"/>
                  </a:lnTo>
                  <a:lnTo>
                    <a:pt x="790" y="3119"/>
                  </a:lnTo>
                  <a:lnTo>
                    <a:pt x="793" y="3120"/>
                  </a:lnTo>
                  <a:lnTo>
                    <a:pt x="798" y="3123"/>
                  </a:lnTo>
                  <a:lnTo>
                    <a:pt x="802" y="3126"/>
                  </a:lnTo>
                  <a:lnTo>
                    <a:pt x="806" y="3130"/>
                  </a:lnTo>
                  <a:lnTo>
                    <a:pt x="811" y="3133"/>
                  </a:lnTo>
                  <a:lnTo>
                    <a:pt x="817" y="3136"/>
                  </a:lnTo>
                  <a:lnTo>
                    <a:pt x="823" y="3137"/>
                  </a:lnTo>
                  <a:lnTo>
                    <a:pt x="826" y="3137"/>
                  </a:lnTo>
                  <a:lnTo>
                    <a:pt x="829" y="3136"/>
                  </a:lnTo>
                  <a:lnTo>
                    <a:pt x="830" y="3135"/>
                  </a:lnTo>
                  <a:lnTo>
                    <a:pt x="832" y="3133"/>
                  </a:lnTo>
                  <a:lnTo>
                    <a:pt x="834" y="3132"/>
                  </a:lnTo>
                  <a:lnTo>
                    <a:pt x="837" y="3131"/>
                  </a:lnTo>
                  <a:lnTo>
                    <a:pt x="842" y="3130"/>
                  </a:lnTo>
                  <a:lnTo>
                    <a:pt x="849" y="3130"/>
                  </a:lnTo>
                  <a:lnTo>
                    <a:pt x="851" y="3130"/>
                  </a:lnTo>
                  <a:lnTo>
                    <a:pt x="855" y="3131"/>
                  </a:lnTo>
                  <a:lnTo>
                    <a:pt x="857" y="3133"/>
                  </a:lnTo>
                  <a:lnTo>
                    <a:pt x="860" y="3136"/>
                  </a:lnTo>
                  <a:lnTo>
                    <a:pt x="865" y="3143"/>
                  </a:lnTo>
                  <a:lnTo>
                    <a:pt x="869" y="3151"/>
                  </a:lnTo>
                  <a:lnTo>
                    <a:pt x="875" y="3163"/>
                  </a:lnTo>
                  <a:lnTo>
                    <a:pt x="879" y="3173"/>
                  </a:lnTo>
                  <a:lnTo>
                    <a:pt x="878" y="3176"/>
                  </a:lnTo>
                  <a:lnTo>
                    <a:pt x="876" y="3181"/>
                  </a:lnTo>
                  <a:lnTo>
                    <a:pt x="873" y="3187"/>
                  </a:lnTo>
                  <a:lnTo>
                    <a:pt x="869" y="3193"/>
                  </a:lnTo>
                  <a:lnTo>
                    <a:pt x="861" y="3204"/>
                  </a:lnTo>
                  <a:lnTo>
                    <a:pt x="854" y="3214"/>
                  </a:lnTo>
                  <a:lnTo>
                    <a:pt x="851" y="3220"/>
                  </a:lnTo>
                  <a:lnTo>
                    <a:pt x="849" y="3226"/>
                  </a:lnTo>
                  <a:lnTo>
                    <a:pt x="848" y="3233"/>
                  </a:lnTo>
                  <a:lnTo>
                    <a:pt x="848" y="3240"/>
                  </a:lnTo>
                  <a:lnTo>
                    <a:pt x="848" y="3250"/>
                  </a:lnTo>
                  <a:lnTo>
                    <a:pt x="851" y="3262"/>
                  </a:lnTo>
                  <a:lnTo>
                    <a:pt x="856" y="3271"/>
                  </a:lnTo>
                  <a:lnTo>
                    <a:pt x="860" y="3280"/>
                  </a:lnTo>
                  <a:lnTo>
                    <a:pt x="863" y="3292"/>
                  </a:lnTo>
                  <a:lnTo>
                    <a:pt x="867" y="3301"/>
                  </a:lnTo>
                  <a:lnTo>
                    <a:pt x="869" y="3305"/>
                  </a:lnTo>
                  <a:lnTo>
                    <a:pt x="872" y="3307"/>
                  </a:lnTo>
                  <a:lnTo>
                    <a:pt x="875" y="3308"/>
                  </a:lnTo>
                  <a:lnTo>
                    <a:pt x="879" y="3308"/>
                  </a:lnTo>
                  <a:lnTo>
                    <a:pt x="886" y="3307"/>
                  </a:lnTo>
                  <a:lnTo>
                    <a:pt x="892" y="3305"/>
                  </a:lnTo>
                  <a:lnTo>
                    <a:pt x="897" y="3301"/>
                  </a:lnTo>
                  <a:lnTo>
                    <a:pt x="903" y="3294"/>
                  </a:lnTo>
                  <a:lnTo>
                    <a:pt x="905" y="3293"/>
                  </a:lnTo>
                  <a:lnTo>
                    <a:pt x="909" y="3293"/>
                  </a:lnTo>
                  <a:lnTo>
                    <a:pt x="913" y="3294"/>
                  </a:lnTo>
                  <a:lnTo>
                    <a:pt x="918" y="3296"/>
                  </a:lnTo>
                  <a:lnTo>
                    <a:pt x="922" y="3300"/>
                  </a:lnTo>
                  <a:lnTo>
                    <a:pt x="925" y="3302"/>
                  </a:lnTo>
                  <a:lnTo>
                    <a:pt x="928" y="3306"/>
                  </a:lnTo>
                  <a:lnTo>
                    <a:pt x="928" y="3309"/>
                  </a:lnTo>
                  <a:lnTo>
                    <a:pt x="926" y="3314"/>
                  </a:lnTo>
                  <a:lnTo>
                    <a:pt x="923" y="3319"/>
                  </a:lnTo>
                  <a:lnTo>
                    <a:pt x="918" y="3324"/>
                  </a:lnTo>
                  <a:lnTo>
                    <a:pt x="913" y="3330"/>
                  </a:lnTo>
                  <a:lnTo>
                    <a:pt x="909" y="3335"/>
                  </a:lnTo>
                  <a:lnTo>
                    <a:pt x="906" y="3343"/>
                  </a:lnTo>
                  <a:lnTo>
                    <a:pt x="905" y="3346"/>
                  </a:lnTo>
                  <a:lnTo>
                    <a:pt x="904" y="3350"/>
                  </a:lnTo>
                  <a:lnTo>
                    <a:pt x="904" y="3353"/>
                  </a:lnTo>
                  <a:lnTo>
                    <a:pt x="904" y="3358"/>
                  </a:lnTo>
                  <a:lnTo>
                    <a:pt x="906" y="3368"/>
                  </a:lnTo>
                  <a:lnTo>
                    <a:pt x="909" y="3375"/>
                  </a:lnTo>
                  <a:lnTo>
                    <a:pt x="911" y="3377"/>
                  </a:lnTo>
                  <a:lnTo>
                    <a:pt x="914" y="3378"/>
                  </a:lnTo>
                  <a:lnTo>
                    <a:pt x="918" y="3378"/>
                  </a:lnTo>
                  <a:lnTo>
                    <a:pt x="924" y="3377"/>
                  </a:lnTo>
                  <a:lnTo>
                    <a:pt x="930" y="3376"/>
                  </a:lnTo>
                  <a:lnTo>
                    <a:pt x="937" y="3375"/>
                  </a:lnTo>
                  <a:lnTo>
                    <a:pt x="943" y="3376"/>
                  </a:lnTo>
                  <a:lnTo>
                    <a:pt x="948" y="3378"/>
                  </a:lnTo>
                  <a:lnTo>
                    <a:pt x="951" y="3383"/>
                  </a:lnTo>
                  <a:lnTo>
                    <a:pt x="955" y="3385"/>
                  </a:lnTo>
                  <a:lnTo>
                    <a:pt x="957" y="3387"/>
                  </a:lnTo>
                  <a:lnTo>
                    <a:pt x="960" y="3388"/>
                  </a:lnTo>
                  <a:lnTo>
                    <a:pt x="963" y="3387"/>
                  </a:lnTo>
                  <a:lnTo>
                    <a:pt x="966" y="3385"/>
                  </a:lnTo>
                  <a:lnTo>
                    <a:pt x="968" y="3383"/>
                  </a:lnTo>
                  <a:lnTo>
                    <a:pt x="970" y="3381"/>
                  </a:lnTo>
                  <a:lnTo>
                    <a:pt x="975" y="3375"/>
                  </a:lnTo>
                  <a:lnTo>
                    <a:pt x="981" y="3370"/>
                  </a:lnTo>
                  <a:lnTo>
                    <a:pt x="985" y="3368"/>
                  </a:lnTo>
                  <a:lnTo>
                    <a:pt x="989" y="3365"/>
                  </a:lnTo>
                  <a:lnTo>
                    <a:pt x="994" y="3364"/>
                  </a:lnTo>
                  <a:lnTo>
                    <a:pt x="1001" y="3363"/>
                  </a:lnTo>
                  <a:lnTo>
                    <a:pt x="1008" y="3362"/>
                  </a:lnTo>
                  <a:lnTo>
                    <a:pt x="1016" y="3362"/>
                  </a:lnTo>
                  <a:lnTo>
                    <a:pt x="1021" y="3363"/>
                  </a:lnTo>
                  <a:lnTo>
                    <a:pt x="1026" y="3364"/>
                  </a:lnTo>
                  <a:lnTo>
                    <a:pt x="1031" y="3368"/>
                  </a:lnTo>
                  <a:lnTo>
                    <a:pt x="1035" y="3371"/>
                  </a:lnTo>
                  <a:lnTo>
                    <a:pt x="1037" y="3377"/>
                  </a:lnTo>
                  <a:lnTo>
                    <a:pt x="1039" y="3384"/>
                  </a:lnTo>
                  <a:lnTo>
                    <a:pt x="1042" y="3388"/>
                  </a:lnTo>
                  <a:lnTo>
                    <a:pt x="1044" y="3393"/>
                  </a:lnTo>
                  <a:lnTo>
                    <a:pt x="1049" y="3396"/>
                  </a:lnTo>
                  <a:lnTo>
                    <a:pt x="1054" y="3400"/>
                  </a:lnTo>
                  <a:lnTo>
                    <a:pt x="1065" y="3406"/>
                  </a:lnTo>
                  <a:lnTo>
                    <a:pt x="1076" y="3408"/>
                  </a:lnTo>
                  <a:lnTo>
                    <a:pt x="1087" y="3410"/>
                  </a:lnTo>
                  <a:lnTo>
                    <a:pt x="1095" y="3409"/>
                  </a:lnTo>
                  <a:lnTo>
                    <a:pt x="1103" y="3408"/>
                  </a:lnTo>
                  <a:lnTo>
                    <a:pt x="1112" y="3406"/>
                  </a:lnTo>
                  <a:lnTo>
                    <a:pt x="1122" y="3401"/>
                  </a:lnTo>
                  <a:lnTo>
                    <a:pt x="1133" y="3395"/>
                  </a:lnTo>
                  <a:lnTo>
                    <a:pt x="1144" y="3389"/>
                  </a:lnTo>
                  <a:lnTo>
                    <a:pt x="1153" y="3381"/>
                  </a:lnTo>
                  <a:lnTo>
                    <a:pt x="1164" y="3372"/>
                  </a:lnTo>
                  <a:lnTo>
                    <a:pt x="1174" y="3364"/>
                  </a:lnTo>
                  <a:lnTo>
                    <a:pt x="1184" y="3355"/>
                  </a:lnTo>
                  <a:lnTo>
                    <a:pt x="1194" y="3344"/>
                  </a:lnTo>
                  <a:lnTo>
                    <a:pt x="1202" y="3335"/>
                  </a:lnTo>
                  <a:lnTo>
                    <a:pt x="1208" y="3328"/>
                  </a:lnTo>
                  <a:lnTo>
                    <a:pt x="1213" y="3324"/>
                  </a:lnTo>
                  <a:lnTo>
                    <a:pt x="1218" y="3322"/>
                  </a:lnTo>
                  <a:lnTo>
                    <a:pt x="1229" y="3324"/>
                  </a:lnTo>
                  <a:lnTo>
                    <a:pt x="1250" y="3322"/>
                  </a:lnTo>
                  <a:lnTo>
                    <a:pt x="1258" y="3321"/>
                  </a:lnTo>
                  <a:lnTo>
                    <a:pt x="1268" y="3316"/>
                  </a:lnTo>
                  <a:lnTo>
                    <a:pt x="1277" y="3313"/>
                  </a:lnTo>
                  <a:lnTo>
                    <a:pt x="1287" y="3308"/>
                  </a:lnTo>
                  <a:lnTo>
                    <a:pt x="1306" y="3305"/>
                  </a:lnTo>
                  <a:lnTo>
                    <a:pt x="1320" y="3302"/>
                  </a:lnTo>
                  <a:lnTo>
                    <a:pt x="1322" y="3302"/>
                  </a:lnTo>
                  <a:lnTo>
                    <a:pt x="1323" y="3303"/>
                  </a:lnTo>
                  <a:lnTo>
                    <a:pt x="1325" y="3306"/>
                  </a:lnTo>
                  <a:lnTo>
                    <a:pt x="1323" y="3309"/>
                  </a:lnTo>
                  <a:lnTo>
                    <a:pt x="1322" y="3315"/>
                  </a:lnTo>
                  <a:lnTo>
                    <a:pt x="1321" y="3320"/>
                  </a:lnTo>
                  <a:lnTo>
                    <a:pt x="1321" y="3324"/>
                  </a:lnTo>
                  <a:lnTo>
                    <a:pt x="1322" y="3327"/>
                  </a:lnTo>
                  <a:lnTo>
                    <a:pt x="1325" y="3332"/>
                  </a:lnTo>
                  <a:lnTo>
                    <a:pt x="1327" y="3335"/>
                  </a:lnTo>
                  <a:lnTo>
                    <a:pt x="1331" y="3340"/>
                  </a:lnTo>
                  <a:lnTo>
                    <a:pt x="1334" y="3346"/>
                  </a:lnTo>
                  <a:lnTo>
                    <a:pt x="1336" y="3351"/>
                  </a:lnTo>
                  <a:lnTo>
                    <a:pt x="1338" y="3358"/>
                  </a:lnTo>
                  <a:lnTo>
                    <a:pt x="1335" y="3370"/>
                  </a:lnTo>
                  <a:lnTo>
                    <a:pt x="1335" y="3382"/>
                  </a:lnTo>
                  <a:lnTo>
                    <a:pt x="1339" y="3384"/>
                  </a:lnTo>
                  <a:lnTo>
                    <a:pt x="1346" y="3385"/>
                  </a:lnTo>
                  <a:lnTo>
                    <a:pt x="1350" y="3387"/>
                  </a:lnTo>
                  <a:lnTo>
                    <a:pt x="1353" y="3388"/>
                  </a:lnTo>
                  <a:lnTo>
                    <a:pt x="1355" y="3389"/>
                  </a:lnTo>
                  <a:lnTo>
                    <a:pt x="1357" y="3393"/>
                  </a:lnTo>
                  <a:lnTo>
                    <a:pt x="1352" y="3401"/>
                  </a:lnTo>
                  <a:lnTo>
                    <a:pt x="1345" y="3414"/>
                  </a:lnTo>
                  <a:lnTo>
                    <a:pt x="1344" y="3429"/>
                  </a:lnTo>
                  <a:lnTo>
                    <a:pt x="1344" y="3441"/>
                  </a:lnTo>
                  <a:lnTo>
                    <a:pt x="1334" y="3447"/>
                  </a:lnTo>
                  <a:lnTo>
                    <a:pt x="1325" y="3453"/>
                  </a:lnTo>
                  <a:lnTo>
                    <a:pt x="1325" y="3458"/>
                  </a:lnTo>
                  <a:lnTo>
                    <a:pt x="1326" y="3463"/>
                  </a:lnTo>
                  <a:lnTo>
                    <a:pt x="1328" y="3469"/>
                  </a:lnTo>
                  <a:lnTo>
                    <a:pt x="1331" y="3473"/>
                  </a:lnTo>
                  <a:lnTo>
                    <a:pt x="1338" y="3482"/>
                  </a:lnTo>
                  <a:lnTo>
                    <a:pt x="1345" y="3488"/>
                  </a:lnTo>
                  <a:lnTo>
                    <a:pt x="1351" y="3491"/>
                  </a:lnTo>
                  <a:lnTo>
                    <a:pt x="1357" y="3494"/>
                  </a:lnTo>
                  <a:lnTo>
                    <a:pt x="1358" y="3495"/>
                  </a:lnTo>
                  <a:lnTo>
                    <a:pt x="1359" y="3497"/>
                  </a:lnTo>
                  <a:lnTo>
                    <a:pt x="1359" y="3500"/>
                  </a:lnTo>
                  <a:lnTo>
                    <a:pt x="1358" y="3502"/>
                  </a:lnTo>
                  <a:lnTo>
                    <a:pt x="1355" y="3508"/>
                  </a:lnTo>
                  <a:lnTo>
                    <a:pt x="1351" y="3514"/>
                  </a:lnTo>
                  <a:lnTo>
                    <a:pt x="1350" y="3516"/>
                  </a:lnTo>
                  <a:lnTo>
                    <a:pt x="1348" y="3520"/>
                  </a:lnTo>
                  <a:lnTo>
                    <a:pt x="1347" y="3523"/>
                  </a:lnTo>
                  <a:lnTo>
                    <a:pt x="1348" y="3527"/>
                  </a:lnTo>
                  <a:lnTo>
                    <a:pt x="1352" y="3534"/>
                  </a:lnTo>
                  <a:lnTo>
                    <a:pt x="1357" y="3541"/>
                  </a:lnTo>
                  <a:lnTo>
                    <a:pt x="1361" y="3543"/>
                  </a:lnTo>
                  <a:lnTo>
                    <a:pt x="1365" y="3546"/>
                  </a:lnTo>
                  <a:lnTo>
                    <a:pt x="1370" y="3548"/>
                  </a:lnTo>
                  <a:lnTo>
                    <a:pt x="1375" y="3548"/>
                  </a:lnTo>
                  <a:lnTo>
                    <a:pt x="1384" y="3547"/>
                  </a:lnTo>
                  <a:lnTo>
                    <a:pt x="1396" y="3546"/>
                  </a:lnTo>
                  <a:lnTo>
                    <a:pt x="1407" y="3543"/>
                  </a:lnTo>
                  <a:lnTo>
                    <a:pt x="1417" y="3540"/>
                  </a:lnTo>
                  <a:lnTo>
                    <a:pt x="1428" y="3536"/>
                  </a:lnTo>
                  <a:lnTo>
                    <a:pt x="1440" y="3534"/>
                  </a:lnTo>
                  <a:lnTo>
                    <a:pt x="1451" y="3533"/>
                  </a:lnTo>
                  <a:lnTo>
                    <a:pt x="1461" y="3533"/>
                  </a:lnTo>
                  <a:lnTo>
                    <a:pt x="1478" y="3534"/>
                  </a:lnTo>
                  <a:lnTo>
                    <a:pt x="1491" y="3538"/>
                  </a:lnTo>
                  <a:lnTo>
                    <a:pt x="1493" y="3541"/>
                  </a:lnTo>
                  <a:lnTo>
                    <a:pt x="1495" y="3548"/>
                  </a:lnTo>
                  <a:lnTo>
                    <a:pt x="1496" y="3552"/>
                  </a:lnTo>
                  <a:lnTo>
                    <a:pt x="1497" y="3554"/>
                  </a:lnTo>
                  <a:lnTo>
                    <a:pt x="1498" y="3557"/>
                  </a:lnTo>
                  <a:lnTo>
                    <a:pt x="1502" y="3558"/>
                  </a:lnTo>
                  <a:lnTo>
                    <a:pt x="1514" y="3557"/>
                  </a:lnTo>
                  <a:lnTo>
                    <a:pt x="1525" y="3558"/>
                  </a:lnTo>
                  <a:lnTo>
                    <a:pt x="1529" y="3567"/>
                  </a:lnTo>
                  <a:lnTo>
                    <a:pt x="1530" y="3577"/>
                  </a:lnTo>
                  <a:lnTo>
                    <a:pt x="1535" y="3579"/>
                  </a:lnTo>
                  <a:lnTo>
                    <a:pt x="1541" y="3580"/>
                  </a:lnTo>
                  <a:lnTo>
                    <a:pt x="1546" y="3582"/>
                  </a:lnTo>
                  <a:lnTo>
                    <a:pt x="1552" y="3582"/>
                  </a:lnTo>
                  <a:lnTo>
                    <a:pt x="1556" y="3580"/>
                  </a:lnTo>
                  <a:lnTo>
                    <a:pt x="1561" y="3579"/>
                  </a:lnTo>
                  <a:lnTo>
                    <a:pt x="1565" y="3576"/>
                  </a:lnTo>
                  <a:lnTo>
                    <a:pt x="1567" y="3572"/>
                  </a:lnTo>
                  <a:lnTo>
                    <a:pt x="1568" y="3565"/>
                  </a:lnTo>
                  <a:lnTo>
                    <a:pt x="1571" y="3559"/>
                  </a:lnTo>
                  <a:lnTo>
                    <a:pt x="1578" y="3558"/>
                  </a:lnTo>
                  <a:lnTo>
                    <a:pt x="1585" y="3555"/>
                  </a:lnTo>
                  <a:lnTo>
                    <a:pt x="1587" y="3553"/>
                  </a:lnTo>
                  <a:lnTo>
                    <a:pt x="1590" y="3549"/>
                  </a:lnTo>
                  <a:lnTo>
                    <a:pt x="1591" y="3545"/>
                  </a:lnTo>
                  <a:lnTo>
                    <a:pt x="1592" y="3539"/>
                  </a:lnTo>
                  <a:lnTo>
                    <a:pt x="1591" y="3532"/>
                  </a:lnTo>
                  <a:lnTo>
                    <a:pt x="1588" y="3527"/>
                  </a:lnTo>
                  <a:lnTo>
                    <a:pt x="1585" y="3523"/>
                  </a:lnTo>
                  <a:lnTo>
                    <a:pt x="1579" y="3520"/>
                  </a:lnTo>
                  <a:lnTo>
                    <a:pt x="1568" y="3517"/>
                  </a:lnTo>
                  <a:lnTo>
                    <a:pt x="1559" y="3515"/>
                  </a:lnTo>
                  <a:lnTo>
                    <a:pt x="1555" y="3511"/>
                  </a:lnTo>
                  <a:lnTo>
                    <a:pt x="1554" y="3507"/>
                  </a:lnTo>
                  <a:lnTo>
                    <a:pt x="1553" y="3501"/>
                  </a:lnTo>
                  <a:lnTo>
                    <a:pt x="1553" y="3492"/>
                  </a:lnTo>
                  <a:lnTo>
                    <a:pt x="1554" y="3477"/>
                  </a:lnTo>
                  <a:lnTo>
                    <a:pt x="1556" y="3461"/>
                  </a:lnTo>
                  <a:lnTo>
                    <a:pt x="1558" y="3453"/>
                  </a:lnTo>
                  <a:lnTo>
                    <a:pt x="1560" y="3441"/>
                  </a:lnTo>
                  <a:lnTo>
                    <a:pt x="1566" y="3432"/>
                  </a:lnTo>
                  <a:lnTo>
                    <a:pt x="1569" y="3422"/>
                  </a:lnTo>
                  <a:lnTo>
                    <a:pt x="1568" y="3415"/>
                  </a:lnTo>
                  <a:lnTo>
                    <a:pt x="1566" y="3410"/>
                  </a:lnTo>
                  <a:lnTo>
                    <a:pt x="1565" y="3407"/>
                  </a:lnTo>
                  <a:lnTo>
                    <a:pt x="1565" y="3404"/>
                  </a:lnTo>
                  <a:lnTo>
                    <a:pt x="1565" y="3402"/>
                  </a:lnTo>
                  <a:lnTo>
                    <a:pt x="1566" y="3398"/>
                  </a:lnTo>
                  <a:lnTo>
                    <a:pt x="1567" y="3396"/>
                  </a:lnTo>
                  <a:lnTo>
                    <a:pt x="1569" y="3395"/>
                  </a:lnTo>
                  <a:lnTo>
                    <a:pt x="1573" y="3395"/>
                  </a:lnTo>
                  <a:lnTo>
                    <a:pt x="1575" y="3394"/>
                  </a:lnTo>
                  <a:lnTo>
                    <a:pt x="1581" y="3394"/>
                  </a:lnTo>
                  <a:lnTo>
                    <a:pt x="1585" y="3394"/>
                  </a:lnTo>
                  <a:lnTo>
                    <a:pt x="1592" y="3393"/>
                  </a:lnTo>
                  <a:lnTo>
                    <a:pt x="1596" y="3391"/>
                  </a:lnTo>
                  <a:lnTo>
                    <a:pt x="1598" y="3389"/>
                  </a:lnTo>
                  <a:lnTo>
                    <a:pt x="1599" y="3385"/>
                  </a:lnTo>
                  <a:lnTo>
                    <a:pt x="1596" y="3377"/>
                  </a:lnTo>
                  <a:lnTo>
                    <a:pt x="1588" y="3366"/>
                  </a:lnTo>
                  <a:lnTo>
                    <a:pt x="1583" y="3356"/>
                  </a:lnTo>
                  <a:lnTo>
                    <a:pt x="1577" y="3345"/>
                  </a:lnTo>
                  <a:lnTo>
                    <a:pt x="1575" y="3340"/>
                  </a:lnTo>
                  <a:lnTo>
                    <a:pt x="1573" y="3334"/>
                  </a:lnTo>
                  <a:lnTo>
                    <a:pt x="1573" y="3328"/>
                  </a:lnTo>
                  <a:lnTo>
                    <a:pt x="1572" y="3322"/>
                  </a:lnTo>
                  <a:lnTo>
                    <a:pt x="1577" y="3311"/>
                  </a:lnTo>
                  <a:lnTo>
                    <a:pt x="1580" y="3296"/>
                  </a:lnTo>
                  <a:lnTo>
                    <a:pt x="1580" y="3290"/>
                  </a:lnTo>
                  <a:lnTo>
                    <a:pt x="1578" y="3286"/>
                  </a:lnTo>
                  <a:lnTo>
                    <a:pt x="1575" y="3281"/>
                  </a:lnTo>
                  <a:lnTo>
                    <a:pt x="1572" y="3275"/>
                  </a:lnTo>
                  <a:lnTo>
                    <a:pt x="1567" y="3268"/>
                  </a:lnTo>
                  <a:lnTo>
                    <a:pt x="1562" y="3259"/>
                  </a:lnTo>
                  <a:lnTo>
                    <a:pt x="1558" y="3253"/>
                  </a:lnTo>
                  <a:lnTo>
                    <a:pt x="1552" y="3248"/>
                  </a:lnTo>
                  <a:lnTo>
                    <a:pt x="1543" y="3239"/>
                  </a:lnTo>
                  <a:lnTo>
                    <a:pt x="1535" y="3229"/>
                  </a:lnTo>
                  <a:lnTo>
                    <a:pt x="1534" y="3225"/>
                  </a:lnTo>
                  <a:lnTo>
                    <a:pt x="1533" y="3220"/>
                  </a:lnTo>
                  <a:lnTo>
                    <a:pt x="1533" y="3215"/>
                  </a:lnTo>
                  <a:lnTo>
                    <a:pt x="1533" y="3209"/>
                  </a:lnTo>
                  <a:lnTo>
                    <a:pt x="1533" y="3199"/>
                  </a:lnTo>
                  <a:lnTo>
                    <a:pt x="1530" y="3189"/>
                  </a:lnTo>
                  <a:lnTo>
                    <a:pt x="1524" y="3177"/>
                  </a:lnTo>
                  <a:lnTo>
                    <a:pt x="1521" y="3164"/>
                  </a:lnTo>
                  <a:lnTo>
                    <a:pt x="1524" y="3151"/>
                  </a:lnTo>
                  <a:lnTo>
                    <a:pt x="1525" y="3142"/>
                  </a:lnTo>
                  <a:lnTo>
                    <a:pt x="1525" y="3135"/>
                  </a:lnTo>
                  <a:lnTo>
                    <a:pt x="1522" y="3127"/>
                  </a:lnTo>
                  <a:lnTo>
                    <a:pt x="1516" y="3116"/>
                  </a:lnTo>
                  <a:lnTo>
                    <a:pt x="1512" y="3105"/>
                  </a:lnTo>
                  <a:lnTo>
                    <a:pt x="1514" y="3100"/>
                  </a:lnTo>
                  <a:lnTo>
                    <a:pt x="1515" y="3097"/>
                  </a:lnTo>
                  <a:lnTo>
                    <a:pt x="1520" y="3094"/>
                  </a:lnTo>
                  <a:lnTo>
                    <a:pt x="1525" y="3092"/>
                  </a:lnTo>
                  <a:lnTo>
                    <a:pt x="1533" y="3091"/>
                  </a:lnTo>
                  <a:lnTo>
                    <a:pt x="1539" y="3089"/>
                  </a:lnTo>
                  <a:lnTo>
                    <a:pt x="1542" y="3087"/>
                  </a:lnTo>
                  <a:lnTo>
                    <a:pt x="1546" y="3084"/>
                  </a:lnTo>
                  <a:lnTo>
                    <a:pt x="1552" y="3070"/>
                  </a:lnTo>
                  <a:lnTo>
                    <a:pt x="1555" y="3061"/>
                  </a:lnTo>
                  <a:lnTo>
                    <a:pt x="1556" y="3045"/>
                  </a:lnTo>
                  <a:lnTo>
                    <a:pt x="1560" y="3028"/>
                  </a:lnTo>
                  <a:lnTo>
                    <a:pt x="1564" y="3021"/>
                  </a:lnTo>
                  <a:lnTo>
                    <a:pt x="1567" y="3015"/>
                  </a:lnTo>
                  <a:lnTo>
                    <a:pt x="1573" y="3010"/>
                  </a:lnTo>
                  <a:lnTo>
                    <a:pt x="1579" y="3005"/>
                  </a:lnTo>
                  <a:lnTo>
                    <a:pt x="1587" y="3003"/>
                  </a:lnTo>
                  <a:lnTo>
                    <a:pt x="1593" y="3000"/>
                  </a:lnTo>
                  <a:lnTo>
                    <a:pt x="1599" y="3000"/>
                  </a:lnTo>
                  <a:lnTo>
                    <a:pt x="1605" y="3001"/>
                  </a:lnTo>
                  <a:lnTo>
                    <a:pt x="1610" y="3005"/>
                  </a:lnTo>
                  <a:lnTo>
                    <a:pt x="1613" y="3009"/>
                  </a:lnTo>
                  <a:lnTo>
                    <a:pt x="1617" y="3013"/>
                  </a:lnTo>
                  <a:lnTo>
                    <a:pt x="1621" y="3021"/>
                  </a:lnTo>
                  <a:lnTo>
                    <a:pt x="1623" y="3028"/>
                  </a:lnTo>
                  <a:lnTo>
                    <a:pt x="1625" y="3035"/>
                  </a:lnTo>
                  <a:lnTo>
                    <a:pt x="1627" y="3038"/>
                  </a:lnTo>
                  <a:lnTo>
                    <a:pt x="1629" y="3042"/>
                  </a:lnTo>
                  <a:lnTo>
                    <a:pt x="1631" y="3044"/>
                  </a:lnTo>
                  <a:lnTo>
                    <a:pt x="1635" y="3047"/>
                  </a:lnTo>
                  <a:lnTo>
                    <a:pt x="1642" y="3049"/>
                  </a:lnTo>
                  <a:lnTo>
                    <a:pt x="1649" y="3049"/>
                  </a:lnTo>
                  <a:lnTo>
                    <a:pt x="1651" y="3049"/>
                  </a:lnTo>
                  <a:lnTo>
                    <a:pt x="1654" y="3048"/>
                  </a:lnTo>
                  <a:lnTo>
                    <a:pt x="1656" y="3047"/>
                  </a:lnTo>
                  <a:lnTo>
                    <a:pt x="1657" y="3045"/>
                  </a:lnTo>
                  <a:lnTo>
                    <a:pt x="1660" y="3040"/>
                  </a:lnTo>
                  <a:lnTo>
                    <a:pt x="1662" y="3036"/>
                  </a:lnTo>
                  <a:lnTo>
                    <a:pt x="1665" y="3034"/>
                  </a:lnTo>
                  <a:lnTo>
                    <a:pt x="1668" y="3031"/>
                  </a:lnTo>
                  <a:lnTo>
                    <a:pt x="1672" y="3030"/>
                  </a:lnTo>
                  <a:lnTo>
                    <a:pt x="1674" y="3031"/>
                  </a:lnTo>
                  <a:lnTo>
                    <a:pt x="1678" y="3032"/>
                  </a:lnTo>
                  <a:lnTo>
                    <a:pt x="1684" y="3035"/>
                  </a:lnTo>
                  <a:lnTo>
                    <a:pt x="1694" y="3035"/>
                  </a:lnTo>
                  <a:lnTo>
                    <a:pt x="1704" y="3032"/>
                  </a:lnTo>
                  <a:lnTo>
                    <a:pt x="1717" y="3031"/>
                  </a:lnTo>
                  <a:lnTo>
                    <a:pt x="1728" y="3032"/>
                  </a:lnTo>
                  <a:lnTo>
                    <a:pt x="1735" y="3035"/>
                  </a:lnTo>
                  <a:lnTo>
                    <a:pt x="1743" y="3040"/>
                  </a:lnTo>
                  <a:lnTo>
                    <a:pt x="1750" y="3050"/>
                  </a:lnTo>
                  <a:lnTo>
                    <a:pt x="1757" y="3056"/>
                  </a:lnTo>
                  <a:lnTo>
                    <a:pt x="1761" y="3050"/>
                  </a:lnTo>
                  <a:lnTo>
                    <a:pt x="1764" y="3044"/>
                  </a:lnTo>
                  <a:lnTo>
                    <a:pt x="1775" y="3045"/>
                  </a:lnTo>
                  <a:lnTo>
                    <a:pt x="1786" y="3048"/>
                  </a:lnTo>
                  <a:lnTo>
                    <a:pt x="1792" y="3048"/>
                  </a:lnTo>
                  <a:lnTo>
                    <a:pt x="1797" y="3048"/>
                  </a:lnTo>
                  <a:lnTo>
                    <a:pt x="1800" y="3047"/>
                  </a:lnTo>
                  <a:lnTo>
                    <a:pt x="1802" y="3044"/>
                  </a:lnTo>
                  <a:lnTo>
                    <a:pt x="1807" y="3032"/>
                  </a:lnTo>
                  <a:lnTo>
                    <a:pt x="1812" y="3021"/>
                  </a:lnTo>
                  <a:lnTo>
                    <a:pt x="1817" y="3015"/>
                  </a:lnTo>
                  <a:lnTo>
                    <a:pt x="1821" y="3009"/>
                  </a:lnTo>
                  <a:lnTo>
                    <a:pt x="1827" y="3004"/>
                  </a:lnTo>
                  <a:lnTo>
                    <a:pt x="1831" y="3000"/>
                  </a:lnTo>
                  <a:lnTo>
                    <a:pt x="1836" y="2998"/>
                  </a:lnTo>
                  <a:lnTo>
                    <a:pt x="1842" y="2994"/>
                  </a:lnTo>
                  <a:lnTo>
                    <a:pt x="1848" y="2991"/>
                  </a:lnTo>
                  <a:lnTo>
                    <a:pt x="1851" y="2986"/>
                  </a:lnTo>
                  <a:lnTo>
                    <a:pt x="1855" y="2981"/>
                  </a:lnTo>
                  <a:lnTo>
                    <a:pt x="1858" y="2973"/>
                  </a:lnTo>
                  <a:lnTo>
                    <a:pt x="1861" y="2959"/>
                  </a:lnTo>
                  <a:lnTo>
                    <a:pt x="1863" y="2947"/>
                  </a:lnTo>
                  <a:lnTo>
                    <a:pt x="1864" y="2943"/>
                  </a:lnTo>
                  <a:lnTo>
                    <a:pt x="1867" y="2942"/>
                  </a:lnTo>
                  <a:lnTo>
                    <a:pt x="1869" y="2942"/>
                  </a:lnTo>
                  <a:lnTo>
                    <a:pt x="1871" y="2942"/>
                  </a:lnTo>
                  <a:lnTo>
                    <a:pt x="1875" y="2942"/>
                  </a:lnTo>
                  <a:lnTo>
                    <a:pt x="1880" y="2942"/>
                  </a:lnTo>
                  <a:lnTo>
                    <a:pt x="1884" y="2938"/>
                  </a:lnTo>
                  <a:lnTo>
                    <a:pt x="1889" y="2933"/>
                  </a:lnTo>
                  <a:lnTo>
                    <a:pt x="1894" y="2922"/>
                  </a:lnTo>
                  <a:lnTo>
                    <a:pt x="1898" y="2912"/>
                  </a:lnTo>
                  <a:lnTo>
                    <a:pt x="1901" y="2911"/>
                  </a:lnTo>
                  <a:lnTo>
                    <a:pt x="1904" y="2910"/>
                  </a:lnTo>
                  <a:lnTo>
                    <a:pt x="1906" y="2910"/>
                  </a:lnTo>
                  <a:lnTo>
                    <a:pt x="1909" y="2910"/>
                  </a:lnTo>
                  <a:lnTo>
                    <a:pt x="1912" y="2911"/>
                  </a:lnTo>
                  <a:lnTo>
                    <a:pt x="1915" y="2914"/>
                  </a:lnTo>
                  <a:lnTo>
                    <a:pt x="1919" y="2917"/>
                  </a:lnTo>
                  <a:lnTo>
                    <a:pt x="1921" y="2922"/>
                  </a:lnTo>
                  <a:lnTo>
                    <a:pt x="1926" y="2929"/>
                  </a:lnTo>
                  <a:lnTo>
                    <a:pt x="1931" y="2934"/>
                  </a:lnTo>
                  <a:lnTo>
                    <a:pt x="1937" y="2936"/>
                  </a:lnTo>
                  <a:lnTo>
                    <a:pt x="1947" y="2938"/>
                  </a:lnTo>
                  <a:lnTo>
                    <a:pt x="1959" y="2942"/>
                  </a:lnTo>
                  <a:lnTo>
                    <a:pt x="1967" y="2946"/>
                  </a:lnTo>
                  <a:lnTo>
                    <a:pt x="1983" y="2949"/>
                  </a:lnTo>
                  <a:lnTo>
                    <a:pt x="1995" y="2954"/>
                  </a:lnTo>
                  <a:lnTo>
                    <a:pt x="2008" y="2966"/>
                  </a:lnTo>
                  <a:lnTo>
                    <a:pt x="2025" y="2981"/>
                  </a:lnTo>
                  <a:lnTo>
                    <a:pt x="2035" y="2988"/>
                  </a:lnTo>
                  <a:lnTo>
                    <a:pt x="2047" y="2994"/>
                  </a:lnTo>
                  <a:lnTo>
                    <a:pt x="2053" y="2998"/>
                  </a:lnTo>
                  <a:lnTo>
                    <a:pt x="2056" y="3004"/>
                  </a:lnTo>
                  <a:lnTo>
                    <a:pt x="2058" y="3010"/>
                  </a:lnTo>
                  <a:lnTo>
                    <a:pt x="2059" y="3021"/>
                  </a:lnTo>
                  <a:lnTo>
                    <a:pt x="2059" y="3024"/>
                  </a:lnTo>
                  <a:lnTo>
                    <a:pt x="2060" y="3029"/>
                  </a:lnTo>
                  <a:lnTo>
                    <a:pt x="2062" y="3032"/>
                  </a:lnTo>
                  <a:lnTo>
                    <a:pt x="2064" y="3036"/>
                  </a:lnTo>
                  <a:lnTo>
                    <a:pt x="2070" y="3042"/>
                  </a:lnTo>
                  <a:lnTo>
                    <a:pt x="2079" y="3048"/>
                  </a:lnTo>
                  <a:lnTo>
                    <a:pt x="2091" y="3055"/>
                  </a:lnTo>
                  <a:lnTo>
                    <a:pt x="2097" y="3062"/>
                  </a:lnTo>
                  <a:lnTo>
                    <a:pt x="2102" y="3064"/>
                  </a:lnTo>
                  <a:lnTo>
                    <a:pt x="2107" y="3067"/>
                  </a:lnTo>
                  <a:lnTo>
                    <a:pt x="2112" y="3068"/>
                  </a:lnTo>
                  <a:lnTo>
                    <a:pt x="2116" y="3069"/>
                  </a:lnTo>
                  <a:lnTo>
                    <a:pt x="2121" y="3068"/>
                  </a:lnTo>
                  <a:lnTo>
                    <a:pt x="2125" y="3067"/>
                  </a:lnTo>
                  <a:lnTo>
                    <a:pt x="2128" y="3064"/>
                  </a:lnTo>
                  <a:lnTo>
                    <a:pt x="2129" y="3062"/>
                  </a:lnTo>
                  <a:lnTo>
                    <a:pt x="2132" y="3057"/>
                  </a:lnTo>
                  <a:lnTo>
                    <a:pt x="2135" y="3053"/>
                  </a:lnTo>
                  <a:lnTo>
                    <a:pt x="2139" y="3049"/>
                  </a:lnTo>
                  <a:lnTo>
                    <a:pt x="2142" y="3045"/>
                  </a:lnTo>
                  <a:lnTo>
                    <a:pt x="2152" y="3042"/>
                  </a:lnTo>
                  <a:lnTo>
                    <a:pt x="2161" y="3037"/>
                  </a:lnTo>
                  <a:lnTo>
                    <a:pt x="2166" y="3034"/>
                  </a:lnTo>
                  <a:lnTo>
                    <a:pt x="2169" y="3030"/>
                  </a:lnTo>
                  <a:lnTo>
                    <a:pt x="2171" y="3025"/>
                  </a:lnTo>
                  <a:lnTo>
                    <a:pt x="2171" y="3022"/>
                  </a:lnTo>
                  <a:lnTo>
                    <a:pt x="2172" y="3013"/>
                  </a:lnTo>
                  <a:lnTo>
                    <a:pt x="2173" y="3006"/>
                  </a:lnTo>
                  <a:lnTo>
                    <a:pt x="2176" y="3001"/>
                  </a:lnTo>
                  <a:lnTo>
                    <a:pt x="2179" y="2998"/>
                  </a:lnTo>
                  <a:lnTo>
                    <a:pt x="2184" y="2994"/>
                  </a:lnTo>
                  <a:lnTo>
                    <a:pt x="2190" y="2990"/>
                  </a:lnTo>
                  <a:lnTo>
                    <a:pt x="2203" y="2980"/>
                  </a:lnTo>
                  <a:lnTo>
                    <a:pt x="2215" y="2969"/>
                  </a:lnTo>
                  <a:lnTo>
                    <a:pt x="2224" y="2958"/>
                  </a:lnTo>
                  <a:lnTo>
                    <a:pt x="2232" y="2946"/>
                  </a:lnTo>
                  <a:lnTo>
                    <a:pt x="2239" y="2935"/>
                  </a:lnTo>
                  <a:lnTo>
                    <a:pt x="2245" y="2929"/>
                  </a:lnTo>
                  <a:lnTo>
                    <a:pt x="2247" y="2928"/>
                  </a:lnTo>
                  <a:lnTo>
                    <a:pt x="2249" y="2927"/>
                  </a:lnTo>
                  <a:lnTo>
                    <a:pt x="2253" y="2927"/>
                  </a:lnTo>
                  <a:lnTo>
                    <a:pt x="2255" y="2927"/>
                  </a:lnTo>
                  <a:lnTo>
                    <a:pt x="2260" y="2929"/>
                  </a:lnTo>
                  <a:lnTo>
                    <a:pt x="2265" y="2933"/>
                  </a:lnTo>
                  <a:lnTo>
                    <a:pt x="2271" y="2940"/>
                  </a:lnTo>
                  <a:lnTo>
                    <a:pt x="2276" y="2947"/>
                  </a:lnTo>
                  <a:lnTo>
                    <a:pt x="2279" y="2956"/>
                  </a:lnTo>
                  <a:lnTo>
                    <a:pt x="2283" y="2966"/>
                  </a:lnTo>
                  <a:lnTo>
                    <a:pt x="2289" y="2985"/>
                  </a:lnTo>
                  <a:lnTo>
                    <a:pt x="2296" y="3004"/>
                  </a:lnTo>
                  <a:lnTo>
                    <a:pt x="2299" y="3011"/>
                  </a:lnTo>
                  <a:lnTo>
                    <a:pt x="2304" y="3017"/>
                  </a:lnTo>
                  <a:lnTo>
                    <a:pt x="2305" y="3018"/>
                  </a:lnTo>
                  <a:lnTo>
                    <a:pt x="2308" y="3021"/>
                  </a:lnTo>
                  <a:lnTo>
                    <a:pt x="2310" y="3021"/>
                  </a:lnTo>
                  <a:lnTo>
                    <a:pt x="2312" y="3021"/>
                  </a:lnTo>
                  <a:lnTo>
                    <a:pt x="2316" y="3019"/>
                  </a:lnTo>
                  <a:lnTo>
                    <a:pt x="2320" y="3017"/>
                  </a:lnTo>
                  <a:lnTo>
                    <a:pt x="2322" y="3015"/>
                  </a:lnTo>
                  <a:lnTo>
                    <a:pt x="2326" y="3011"/>
                  </a:lnTo>
                  <a:lnTo>
                    <a:pt x="2331" y="3003"/>
                  </a:lnTo>
                  <a:lnTo>
                    <a:pt x="2337" y="2992"/>
                  </a:lnTo>
                  <a:lnTo>
                    <a:pt x="2339" y="2985"/>
                  </a:lnTo>
                  <a:lnTo>
                    <a:pt x="2339" y="2977"/>
                  </a:lnTo>
                  <a:lnTo>
                    <a:pt x="2341" y="2971"/>
                  </a:lnTo>
                  <a:lnTo>
                    <a:pt x="2343" y="2965"/>
                  </a:lnTo>
                  <a:lnTo>
                    <a:pt x="2346" y="2959"/>
                  </a:lnTo>
                  <a:lnTo>
                    <a:pt x="2349" y="2953"/>
                  </a:lnTo>
                  <a:lnTo>
                    <a:pt x="2356" y="2943"/>
                  </a:lnTo>
                  <a:lnTo>
                    <a:pt x="2364" y="2936"/>
                  </a:lnTo>
                  <a:lnTo>
                    <a:pt x="2367" y="2935"/>
                  </a:lnTo>
                  <a:lnTo>
                    <a:pt x="2369" y="2935"/>
                  </a:lnTo>
                  <a:lnTo>
                    <a:pt x="2373" y="2936"/>
                  </a:lnTo>
                  <a:lnTo>
                    <a:pt x="2375" y="2937"/>
                  </a:lnTo>
                  <a:lnTo>
                    <a:pt x="2380" y="2944"/>
                  </a:lnTo>
                  <a:lnTo>
                    <a:pt x="2384" y="2950"/>
                  </a:lnTo>
                  <a:lnTo>
                    <a:pt x="2390" y="2958"/>
                  </a:lnTo>
                  <a:lnTo>
                    <a:pt x="2397" y="2966"/>
                  </a:lnTo>
                  <a:lnTo>
                    <a:pt x="2406" y="2975"/>
                  </a:lnTo>
                  <a:lnTo>
                    <a:pt x="2417" y="2982"/>
                  </a:lnTo>
                  <a:lnTo>
                    <a:pt x="2428" y="2992"/>
                  </a:lnTo>
                  <a:lnTo>
                    <a:pt x="2440" y="3003"/>
                  </a:lnTo>
                  <a:lnTo>
                    <a:pt x="2450" y="3013"/>
                  </a:lnTo>
                  <a:lnTo>
                    <a:pt x="2457" y="3022"/>
                  </a:lnTo>
                  <a:lnTo>
                    <a:pt x="2466" y="3030"/>
                  </a:lnTo>
                  <a:lnTo>
                    <a:pt x="2475" y="3042"/>
                  </a:lnTo>
                  <a:lnTo>
                    <a:pt x="2486" y="3054"/>
                  </a:lnTo>
                  <a:lnTo>
                    <a:pt x="2496" y="3066"/>
                  </a:lnTo>
                  <a:lnTo>
                    <a:pt x="2501" y="3074"/>
                  </a:lnTo>
                  <a:lnTo>
                    <a:pt x="2505" y="3079"/>
                  </a:lnTo>
                  <a:lnTo>
                    <a:pt x="2507" y="3080"/>
                  </a:lnTo>
                  <a:lnTo>
                    <a:pt x="2509" y="3079"/>
                  </a:lnTo>
                  <a:lnTo>
                    <a:pt x="2511" y="3075"/>
                  </a:lnTo>
                  <a:lnTo>
                    <a:pt x="2513" y="3069"/>
                  </a:lnTo>
                  <a:lnTo>
                    <a:pt x="2516" y="3060"/>
                  </a:lnTo>
                  <a:lnTo>
                    <a:pt x="2517" y="3054"/>
                  </a:lnTo>
                  <a:lnTo>
                    <a:pt x="2518" y="3049"/>
                  </a:lnTo>
                  <a:lnTo>
                    <a:pt x="2518" y="3042"/>
                  </a:lnTo>
                  <a:lnTo>
                    <a:pt x="2519" y="3035"/>
                  </a:lnTo>
                  <a:lnTo>
                    <a:pt x="2519" y="3029"/>
                  </a:lnTo>
                  <a:lnTo>
                    <a:pt x="2518" y="3012"/>
                  </a:lnTo>
                  <a:lnTo>
                    <a:pt x="2518" y="2998"/>
                  </a:lnTo>
                  <a:lnTo>
                    <a:pt x="2520" y="2988"/>
                  </a:lnTo>
                  <a:lnTo>
                    <a:pt x="2523" y="2980"/>
                  </a:lnTo>
                  <a:lnTo>
                    <a:pt x="2526" y="2972"/>
                  </a:lnTo>
                  <a:lnTo>
                    <a:pt x="2531" y="2963"/>
                  </a:lnTo>
                  <a:lnTo>
                    <a:pt x="2537" y="2956"/>
                  </a:lnTo>
                  <a:lnTo>
                    <a:pt x="2544" y="2950"/>
                  </a:lnTo>
                  <a:lnTo>
                    <a:pt x="2553" y="2944"/>
                  </a:lnTo>
                  <a:lnTo>
                    <a:pt x="2563" y="2940"/>
                  </a:lnTo>
                  <a:lnTo>
                    <a:pt x="2570" y="2936"/>
                  </a:lnTo>
                  <a:lnTo>
                    <a:pt x="2581" y="2934"/>
                  </a:lnTo>
                  <a:lnTo>
                    <a:pt x="2591" y="2930"/>
                  </a:lnTo>
                  <a:lnTo>
                    <a:pt x="2601" y="2928"/>
                  </a:lnTo>
                  <a:lnTo>
                    <a:pt x="2612" y="2927"/>
                  </a:lnTo>
                  <a:lnTo>
                    <a:pt x="2618" y="2925"/>
                  </a:lnTo>
                  <a:lnTo>
                    <a:pt x="2620" y="2927"/>
                  </a:lnTo>
                  <a:lnTo>
                    <a:pt x="2622" y="2927"/>
                  </a:lnTo>
                  <a:lnTo>
                    <a:pt x="2622" y="2928"/>
                  </a:lnTo>
                  <a:lnTo>
                    <a:pt x="2620" y="2930"/>
                  </a:lnTo>
                  <a:lnTo>
                    <a:pt x="2619" y="2933"/>
                  </a:lnTo>
                  <a:lnTo>
                    <a:pt x="2617" y="2940"/>
                  </a:lnTo>
                  <a:lnTo>
                    <a:pt x="2617" y="2950"/>
                  </a:lnTo>
                  <a:lnTo>
                    <a:pt x="2617" y="2963"/>
                  </a:lnTo>
                  <a:lnTo>
                    <a:pt x="2617" y="2974"/>
                  </a:lnTo>
                  <a:lnTo>
                    <a:pt x="2617" y="2980"/>
                  </a:lnTo>
                  <a:lnTo>
                    <a:pt x="2617" y="2982"/>
                  </a:lnTo>
                  <a:lnTo>
                    <a:pt x="2618" y="2984"/>
                  </a:lnTo>
                  <a:lnTo>
                    <a:pt x="2619" y="2984"/>
                  </a:lnTo>
                  <a:lnTo>
                    <a:pt x="2622" y="2984"/>
                  </a:lnTo>
                  <a:lnTo>
                    <a:pt x="2626" y="2985"/>
                  </a:lnTo>
                  <a:lnTo>
                    <a:pt x="2632" y="2986"/>
                  </a:lnTo>
                  <a:lnTo>
                    <a:pt x="2641" y="2990"/>
                  </a:lnTo>
                  <a:lnTo>
                    <a:pt x="2645" y="2993"/>
                  </a:lnTo>
                  <a:lnTo>
                    <a:pt x="2648" y="2994"/>
                  </a:lnTo>
                  <a:lnTo>
                    <a:pt x="2649" y="2994"/>
                  </a:lnTo>
                  <a:lnTo>
                    <a:pt x="2651" y="2994"/>
                  </a:lnTo>
                  <a:lnTo>
                    <a:pt x="2654" y="2993"/>
                  </a:lnTo>
                  <a:lnTo>
                    <a:pt x="2668" y="2985"/>
                  </a:lnTo>
                  <a:lnTo>
                    <a:pt x="2685" y="2972"/>
                  </a:lnTo>
                  <a:lnTo>
                    <a:pt x="2701" y="2961"/>
                  </a:lnTo>
                  <a:lnTo>
                    <a:pt x="2718" y="2953"/>
                  </a:lnTo>
                  <a:lnTo>
                    <a:pt x="2724" y="2947"/>
                  </a:lnTo>
                  <a:lnTo>
                    <a:pt x="2728" y="2941"/>
                  </a:lnTo>
                  <a:lnTo>
                    <a:pt x="2731" y="2937"/>
                  </a:lnTo>
                  <a:lnTo>
                    <a:pt x="2734" y="2935"/>
                  </a:lnTo>
                  <a:lnTo>
                    <a:pt x="2738" y="2933"/>
                  </a:lnTo>
                  <a:lnTo>
                    <a:pt x="2744" y="2931"/>
                  </a:lnTo>
                  <a:lnTo>
                    <a:pt x="2750" y="2935"/>
                  </a:lnTo>
                  <a:lnTo>
                    <a:pt x="2767" y="2941"/>
                  </a:lnTo>
                  <a:lnTo>
                    <a:pt x="2781" y="2942"/>
                  </a:lnTo>
                  <a:lnTo>
                    <a:pt x="2790" y="2941"/>
                  </a:lnTo>
                  <a:lnTo>
                    <a:pt x="2797" y="2937"/>
                  </a:lnTo>
                  <a:lnTo>
                    <a:pt x="2805" y="2934"/>
                  </a:lnTo>
                  <a:lnTo>
                    <a:pt x="2818" y="2922"/>
                  </a:lnTo>
                  <a:lnTo>
                    <a:pt x="2833" y="2910"/>
                  </a:lnTo>
                  <a:lnTo>
                    <a:pt x="2838" y="2906"/>
                  </a:lnTo>
                  <a:lnTo>
                    <a:pt x="2843" y="2905"/>
                  </a:lnTo>
                  <a:lnTo>
                    <a:pt x="2847" y="2904"/>
                  </a:lnTo>
                  <a:lnTo>
                    <a:pt x="2851" y="2904"/>
                  </a:lnTo>
                  <a:lnTo>
                    <a:pt x="2853" y="2904"/>
                  </a:lnTo>
                  <a:lnTo>
                    <a:pt x="2856" y="2904"/>
                  </a:lnTo>
                  <a:lnTo>
                    <a:pt x="2857" y="2902"/>
                  </a:lnTo>
                  <a:lnTo>
                    <a:pt x="2858" y="2898"/>
                  </a:lnTo>
                  <a:lnTo>
                    <a:pt x="2858" y="2892"/>
                  </a:lnTo>
                  <a:lnTo>
                    <a:pt x="2858" y="2886"/>
                  </a:lnTo>
                  <a:lnTo>
                    <a:pt x="2857" y="2881"/>
                  </a:lnTo>
                  <a:lnTo>
                    <a:pt x="2856" y="2877"/>
                  </a:lnTo>
                  <a:lnTo>
                    <a:pt x="2852" y="2868"/>
                  </a:lnTo>
                  <a:lnTo>
                    <a:pt x="2847" y="2860"/>
                  </a:lnTo>
                  <a:lnTo>
                    <a:pt x="2845" y="2854"/>
                  </a:lnTo>
                  <a:lnTo>
                    <a:pt x="2843" y="2848"/>
                  </a:lnTo>
                  <a:lnTo>
                    <a:pt x="2843" y="2843"/>
                  </a:lnTo>
                  <a:lnTo>
                    <a:pt x="2843" y="2839"/>
                  </a:lnTo>
                  <a:lnTo>
                    <a:pt x="2843" y="2835"/>
                  </a:lnTo>
                  <a:lnTo>
                    <a:pt x="2844" y="2833"/>
                  </a:lnTo>
                  <a:lnTo>
                    <a:pt x="2845" y="2829"/>
                  </a:lnTo>
                  <a:lnTo>
                    <a:pt x="2847" y="2827"/>
                  </a:lnTo>
                  <a:lnTo>
                    <a:pt x="2855" y="2822"/>
                  </a:lnTo>
                  <a:lnTo>
                    <a:pt x="2865" y="2817"/>
                  </a:lnTo>
                  <a:lnTo>
                    <a:pt x="2874" y="2813"/>
                  </a:lnTo>
                  <a:lnTo>
                    <a:pt x="2881" y="2807"/>
                  </a:lnTo>
                  <a:lnTo>
                    <a:pt x="2889" y="2808"/>
                  </a:lnTo>
                  <a:lnTo>
                    <a:pt x="2896" y="2809"/>
                  </a:lnTo>
                  <a:lnTo>
                    <a:pt x="2903" y="2805"/>
                  </a:lnTo>
                  <a:lnTo>
                    <a:pt x="2912" y="2801"/>
                  </a:lnTo>
                  <a:lnTo>
                    <a:pt x="2920" y="2795"/>
                  </a:lnTo>
                  <a:lnTo>
                    <a:pt x="2926" y="2790"/>
                  </a:lnTo>
                  <a:lnTo>
                    <a:pt x="2931" y="2785"/>
                  </a:lnTo>
                  <a:lnTo>
                    <a:pt x="2938" y="2779"/>
                  </a:lnTo>
                  <a:lnTo>
                    <a:pt x="2945" y="2774"/>
                  </a:lnTo>
                  <a:lnTo>
                    <a:pt x="2953" y="2771"/>
                  </a:lnTo>
                  <a:lnTo>
                    <a:pt x="2972" y="2770"/>
                  </a:lnTo>
                  <a:lnTo>
                    <a:pt x="2983" y="2769"/>
                  </a:lnTo>
                  <a:lnTo>
                    <a:pt x="2988" y="2766"/>
                  </a:lnTo>
                  <a:lnTo>
                    <a:pt x="2994" y="2764"/>
                  </a:lnTo>
                  <a:lnTo>
                    <a:pt x="2997" y="2764"/>
                  </a:lnTo>
                  <a:lnTo>
                    <a:pt x="3002" y="2764"/>
                  </a:lnTo>
                  <a:lnTo>
                    <a:pt x="3007" y="2766"/>
                  </a:lnTo>
                  <a:lnTo>
                    <a:pt x="3011" y="2767"/>
                  </a:lnTo>
                  <a:lnTo>
                    <a:pt x="3014" y="2767"/>
                  </a:lnTo>
                  <a:lnTo>
                    <a:pt x="3015" y="2766"/>
                  </a:lnTo>
                  <a:lnTo>
                    <a:pt x="3017" y="2765"/>
                  </a:lnTo>
                  <a:lnTo>
                    <a:pt x="3019" y="2761"/>
                  </a:lnTo>
                  <a:lnTo>
                    <a:pt x="3021" y="2757"/>
                  </a:lnTo>
                  <a:lnTo>
                    <a:pt x="3024" y="2751"/>
                  </a:lnTo>
                  <a:lnTo>
                    <a:pt x="3029" y="2746"/>
                  </a:lnTo>
                  <a:lnTo>
                    <a:pt x="3034" y="2741"/>
                  </a:lnTo>
                  <a:lnTo>
                    <a:pt x="3042" y="2734"/>
                  </a:lnTo>
                  <a:lnTo>
                    <a:pt x="3051" y="2728"/>
                  </a:lnTo>
                  <a:lnTo>
                    <a:pt x="3052" y="2727"/>
                  </a:lnTo>
                  <a:lnTo>
                    <a:pt x="3054" y="2728"/>
                  </a:lnTo>
                  <a:lnTo>
                    <a:pt x="3055" y="2729"/>
                  </a:lnTo>
                  <a:lnTo>
                    <a:pt x="3058" y="2730"/>
                  </a:lnTo>
                  <a:lnTo>
                    <a:pt x="3061" y="2736"/>
                  </a:lnTo>
                  <a:lnTo>
                    <a:pt x="3066" y="2744"/>
                  </a:lnTo>
                  <a:lnTo>
                    <a:pt x="3074" y="2755"/>
                  </a:lnTo>
                  <a:lnTo>
                    <a:pt x="3084" y="2765"/>
                  </a:lnTo>
                  <a:lnTo>
                    <a:pt x="3086" y="2767"/>
                  </a:lnTo>
                  <a:lnTo>
                    <a:pt x="3088" y="2767"/>
                  </a:lnTo>
                  <a:lnTo>
                    <a:pt x="3089" y="2766"/>
                  </a:lnTo>
                  <a:lnTo>
                    <a:pt x="3090" y="2765"/>
                  </a:lnTo>
                  <a:lnTo>
                    <a:pt x="3091" y="2764"/>
                  </a:lnTo>
                  <a:lnTo>
                    <a:pt x="3093" y="2763"/>
                  </a:lnTo>
                  <a:lnTo>
                    <a:pt x="3095" y="2761"/>
                  </a:lnTo>
                  <a:lnTo>
                    <a:pt x="3098" y="2763"/>
                  </a:lnTo>
                  <a:lnTo>
                    <a:pt x="3101" y="2771"/>
                  </a:lnTo>
                  <a:lnTo>
                    <a:pt x="3103" y="2783"/>
                  </a:lnTo>
                  <a:lnTo>
                    <a:pt x="3109" y="2790"/>
                  </a:lnTo>
                  <a:lnTo>
                    <a:pt x="3115" y="2795"/>
                  </a:lnTo>
                  <a:lnTo>
                    <a:pt x="3121" y="2799"/>
                  </a:lnTo>
                  <a:lnTo>
                    <a:pt x="3126" y="2801"/>
                  </a:lnTo>
                  <a:lnTo>
                    <a:pt x="3128" y="2802"/>
                  </a:lnTo>
                  <a:lnTo>
                    <a:pt x="3130" y="2801"/>
                  </a:lnTo>
                  <a:lnTo>
                    <a:pt x="3131" y="2799"/>
                  </a:lnTo>
                  <a:lnTo>
                    <a:pt x="3134" y="2797"/>
                  </a:lnTo>
                  <a:lnTo>
                    <a:pt x="3137" y="2790"/>
                  </a:lnTo>
                  <a:lnTo>
                    <a:pt x="3142" y="2784"/>
                  </a:lnTo>
                  <a:lnTo>
                    <a:pt x="3155" y="2767"/>
                  </a:lnTo>
                  <a:lnTo>
                    <a:pt x="3165" y="2755"/>
                  </a:lnTo>
                  <a:lnTo>
                    <a:pt x="3168" y="2752"/>
                  </a:lnTo>
                  <a:lnTo>
                    <a:pt x="3172" y="2748"/>
                  </a:lnTo>
                  <a:lnTo>
                    <a:pt x="3175" y="2747"/>
                  </a:lnTo>
                  <a:lnTo>
                    <a:pt x="3179" y="2745"/>
                  </a:lnTo>
                  <a:lnTo>
                    <a:pt x="3187" y="2744"/>
                  </a:lnTo>
                  <a:lnTo>
                    <a:pt x="3194" y="2742"/>
                  </a:lnTo>
                  <a:lnTo>
                    <a:pt x="3198" y="2742"/>
                  </a:lnTo>
                  <a:lnTo>
                    <a:pt x="3200" y="2742"/>
                  </a:lnTo>
                  <a:lnTo>
                    <a:pt x="3203" y="2741"/>
                  </a:lnTo>
                  <a:lnTo>
                    <a:pt x="3204" y="2739"/>
                  </a:lnTo>
                  <a:lnTo>
                    <a:pt x="3204" y="2735"/>
                  </a:lnTo>
                  <a:lnTo>
                    <a:pt x="3200" y="2727"/>
                  </a:lnTo>
                  <a:lnTo>
                    <a:pt x="3198" y="2723"/>
                  </a:lnTo>
                  <a:lnTo>
                    <a:pt x="3197" y="2720"/>
                  </a:lnTo>
                  <a:lnTo>
                    <a:pt x="3197" y="2716"/>
                  </a:lnTo>
                  <a:lnTo>
                    <a:pt x="3198" y="2714"/>
                  </a:lnTo>
                  <a:lnTo>
                    <a:pt x="3199" y="2710"/>
                  </a:lnTo>
                  <a:lnTo>
                    <a:pt x="3203" y="2709"/>
                  </a:lnTo>
                  <a:lnTo>
                    <a:pt x="3206" y="2707"/>
                  </a:lnTo>
                  <a:lnTo>
                    <a:pt x="3212" y="2706"/>
                  </a:lnTo>
                  <a:lnTo>
                    <a:pt x="3225" y="2703"/>
                  </a:lnTo>
                  <a:lnTo>
                    <a:pt x="3238" y="2700"/>
                  </a:lnTo>
                  <a:lnTo>
                    <a:pt x="3246" y="2697"/>
                  </a:lnTo>
                  <a:lnTo>
                    <a:pt x="3250" y="2692"/>
                  </a:lnTo>
                  <a:lnTo>
                    <a:pt x="3255" y="2689"/>
                  </a:lnTo>
                  <a:lnTo>
                    <a:pt x="3259" y="2683"/>
                  </a:lnTo>
                  <a:lnTo>
                    <a:pt x="3261" y="2677"/>
                  </a:lnTo>
                  <a:lnTo>
                    <a:pt x="3263" y="2673"/>
                  </a:lnTo>
                  <a:lnTo>
                    <a:pt x="3266" y="2670"/>
                  </a:lnTo>
                  <a:lnTo>
                    <a:pt x="3269" y="2667"/>
                  </a:lnTo>
                  <a:lnTo>
                    <a:pt x="3273" y="2665"/>
                  </a:lnTo>
                  <a:lnTo>
                    <a:pt x="3277" y="2665"/>
                  </a:lnTo>
                  <a:lnTo>
                    <a:pt x="3281" y="2665"/>
                  </a:lnTo>
                  <a:lnTo>
                    <a:pt x="3287" y="2667"/>
                  </a:lnTo>
                  <a:lnTo>
                    <a:pt x="3300" y="2671"/>
                  </a:lnTo>
                  <a:lnTo>
                    <a:pt x="3312" y="2675"/>
                  </a:lnTo>
                  <a:lnTo>
                    <a:pt x="3318" y="2676"/>
                  </a:lnTo>
                  <a:lnTo>
                    <a:pt x="3322" y="2678"/>
                  </a:lnTo>
                  <a:lnTo>
                    <a:pt x="3325" y="2682"/>
                  </a:lnTo>
                  <a:lnTo>
                    <a:pt x="3326" y="2684"/>
                  </a:lnTo>
                  <a:lnTo>
                    <a:pt x="3329" y="2691"/>
                  </a:lnTo>
                  <a:lnTo>
                    <a:pt x="3332" y="2695"/>
                  </a:lnTo>
                  <a:lnTo>
                    <a:pt x="3335" y="2696"/>
                  </a:lnTo>
                  <a:lnTo>
                    <a:pt x="3337" y="2696"/>
                  </a:lnTo>
                  <a:lnTo>
                    <a:pt x="3341" y="2695"/>
                  </a:lnTo>
                  <a:lnTo>
                    <a:pt x="3345" y="2691"/>
                  </a:lnTo>
                  <a:lnTo>
                    <a:pt x="3357" y="2685"/>
                  </a:lnTo>
                  <a:lnTo>
                    <a:pt x="3367" y="2679"/>
                  </a:lnTo>
                  <a:lnTo>
                    <a:pt x="3372" y="2677"/>
                  </a:lnTo>
                  <a:lnTo>
                    <a:pt x="3376" y="2673"/>
                  </a:lnTo>
                  <a:lnTo>
                    <a:pt x="3380" y="2670"/>
                  </a:lnTo>
                  <a:lnTo>
                    <a:pt x="3382" y="2664"/>
                  </a:lnTo>
                  <a:lnTo>
                    <a:pt x="3386" y="2650"/>
                  </a:lnTo>
                  <a:lnTo>
                    <a:pt x="3389" y="2632"/>
                  </a:lnTo>
                  <a:lnTo>
                    <a:pt x="3392" y="2613"/>
                  </a:lnTo>
                  <a:lnTo>
                    <a:pt x="3394" y="2595"/>
                  </a:lnTo>
                  <a:lnTo>
                    <a:pt x="3397" y="2580"/>
                  </a:lnTo>
                  <a:lnTo>
                    <a:pt x="3398" y="2565"/>
                  </a:lnTo>
                  <a:lnTo>
                    <a:pt x="3399" y="2559"/>
                  </a:lnTo>
                  <a:lnTo>
                    <a:pt x="3400" y="2553"/>
                  </a:lnTo>
                  <a:lnTo>
                    <a:pt x="3403" y="2549"/>
                  </a:lnTo>
                  <a:lnTo>
                    <a:pt x="3405" y="2544"/>
                  </a:lnTo>
                  <a:lnTo>
                    <a:pt x="3411" y="2537"/>
                  </a:lnTo>
                  <a:lnTo>
                    <a:pt x="3416" y="2528"/>
                  </a:lnTo>
                  <a:lnTo>
                    <a:pt x="3416" y="2525"/>
                  </a:lnTo>
                  <a:lnTo>
                    <a:pt x="3417" y="2520"/>
                  </a:lnTo>
                  <a:lnTo>
                    <a:pt x="3416" y="2514"/>
                  </a:lnTo>
                  <a:lnTo>
                    <a:pt x="3414" y="2508"/>
                  </a:lnTo>
                  <a:lnTo>
                    <a:pt x="3412" y="2501"/>
                  </a:lnTo>
                  <a:lnTo>
                    <a:pt x="3411" y="2494"/>
                  </a:lnTo>
                  <a:lnTo>
                    <a:pt x="3407" y="2488"/>
                  </a:lnTo>
                  <a:lnTo>
                    <a:pt x="3404" y="2483"/>
                  </a:lnTo>
                  <a:lnTo>
                    <a:pt x="3395" y="2471"/>
                  </a:lnTo>
                  <a:lnTo>
                    <a:pt x="3387" y="2458"/>
                  </a:lnTo>
                  <a:lnTo>
                    <a:pt x="3382" y="2450"/>
                  </a:lnTo>
                  <a:lnTo>
                    <a:pt x="3374" y="2436"/>
                  </a:lnTo>
                  <a:lnTo>
                    <a:pt x="3369" y="2427"/>
                  </a:lnTo>
                  <a:lnTo>
                    <a:pt x="3362" y="2417"/>
                  </a:lnTo>
                  <a:lnTo>
                    <a:pt x="3360" y="2413"/>
                  </a:lnTo>
                  <a:lnTo>
                    <a:pt x="3356" y="2411"/>
                  </a:lnTo>
                  <a:lnTo>
                    <a:pt x="3351" y="2410"/>
                  </a:lnTo>
                  <a:lnTo>
                    <a:pt x="3347" y="2410"/>
                  </a:lnTo>
                  <a:lnTo>
                    <a:pt x="3336" y="2410"/>
                  </a:lnTo>
                  <a:lnTo>
                    <a:pt x="3323" y="2412"/>
                  </a:lnTo>
                  <a:lnTo>
                    <a:pt x="3317" y="2412"/>
                  </a:lnTo>
                  <a:lnTo>
                    <a:pt x="3312" y="2414"/>
                  </a:lnTo>
                  <a:lnTo>
                    <a:pt x="3309" y="2416"/>
                  </a:lnTo>
                  <a:lnTo>
                    <a:pt x="3305" y="2419"/>
                  </a:lnTo>
                  <a:lnTo>
                    <a:pt x="3303" y="2421"/>
                  </a:lnTo>
                  <a:lnTo>
                    <a:pt x="3301" y="2425"/>
                  </a:lnTo>
                  <a:lnTo>
                    <a:pt x="3300" y="2430"/>
                  </a:lnTo>
                  <a:lnTo>
                    <a:pt x="3300" y="2436"/>
                  </a:lnTo>
                  <a:lnTo>
                    <a:pt x="3300" y="2438"/>
                  </a:lnTo>
                  <a:lnTo>
                    <a:pt x="3299" y="2440"/>
                  </a:lnTo>
                  <a:lnTo>
                    <a:pt x="3298" y="2443"/>
                  </a:lnTo>
                  <a:lnTo>
                    <a:pt x="3296" y="2445"/>
                  </a:lnTo>
                  <a:lnTo>
                    <a:pt x="3290" y="2449"/>
                  </a:lnTo>
                  <a:lnTo>
                    <a:pt x="3282" y="2451"/>
                  </a:lnTo>
                  <a:lnTo>
                    <a:pt x="3275" y="2452"/>
                  </a:lnTo>
                  <a:lnTo>
                    <a:pt x="3268" y="2452"/>
                  </a:lnTo>
                  <a:lnTo>
                    <a:pt x="3265" y="2451"/>
                  </a:lnTo>
                  <a:lnTo>
                    <a:pt x="3262" y="2450"/>
                  </a:lnTo>
                  <a:lnTo>
                    <a:pt x="3261" y="2448"/>
                  </a:lnTo>
                  <a:lnTo>
                    <a:pt x="3260" y="2445"/>
                  </a:lnTo>
                  <a:lnTo>
                    <a:pt x="3255" y="2436"/>
                  </a:lnTo>
                  <a:lnTo>
                    <a:pt x="3252" y="2430"/>
                  </a:lnTo>
                  <a:lnTo>
                    <a:pt x="3248" y="2427"/>
                  </a:lnTo>
                  <a:lnTo>
                    <a:pt x="3244" y="2426"/>
                  </a:lnTo>
                  <a:lnTo>
                    <a:pt x="3240" y="2426"/>
                  </a:lnTo>
                  <a:lnTo>
                    <a:pt x="3235" y="2429"/>
                  </a:lnTo>
                  <a:lnTo>
                    <a:pt x="3224" y="2431"/>
                  </a:lnTo>
                  <a:lnTo>
                    <a:pt x="3215" y="2431"/>
                  </a:lnTo>
                  <a:lnTo>
                    <a:pt x="3210" y="2430"/>
                  </a:lnTo>
                  <a:lnTo>
                    <a:pt x="3206" y="2429"/>
                  </a:lnTo>
                  <a:lnTo>
                    <a:pt x="3204" y="2425"/>
                  </a:lnTo>
                  <a:lnTo>
                    <a:pt x="3202" y="2420"/>
                  </a:lnTo>
                  <a:lnTo>
                    <a:pt x="3199" y="2414"/>
                  </a:lnTo>
                  <a:lnTo>
                    <a:pt x="3197" y="2411"/>
                  </a:lnTo>
                  <a:lnTo>
                    <a:pt x="3194" y="2408"/>
                  </a:lnTo>
                  <a:lnTo>
                    <a:pt x="3193" y="2407"/>
                  </a:lnTo>
                  <a:lnTo>
                    <a:pt x="3187" y="2405"/>
                  </a:lnTo>
                  <a:lnTo>
                    <a:pt x="3181" y="2404"/>
                  </a:lnTo>
                  <a:lnTo>
                    <a:pt x="3175" y="2401"/>
                  </a:lnTo>
                  <a:lnTo>
                    <a:pt x="3170" y="2399"/>
                  </a:lnTo>
                  <a:lnTo>
                    <a:pt x="3167" y="2399"/>
                  </a:lnTo>
                  <a:lnTo>
                    <a:pt x="3165" y="2399"/>
                  </a:lnTo>
                  <a:lnTo>
                    <a:pt x="3162" y="2400"/>
                  </a:lnTo>
                  <a:lnTo>
                    <a:pt x="3160" y="2402"/>
                  </a:lnTo>
                  <a:lnTo>
                    <a:pt x="3158" y="2408"/>
                  </a:lnTo>
                  <a:lnTo>
                    <a:pt x="3156" y="2416"/>
                  </a:lnTo>
                  <a:lnTo>
                    <a:pt x="3156" y="2423"/>
                  </a:lnTo>
                  <a:lnTo>
                    <a:pt x="3158" y="2427"/>
                  </a:lnTo>
                  <a:lnTo>
                    <a:pt x="3158" y="2437"/>
                  </a:lnTo>
                  <a:lnTo>
                    <a:pt x="3158" y="2443"/>
                  </a:lnTo>
                  <a:lnTo>
                    <a:pt x="3156" y="2444"/>
                  </a:lnTo>
                  <a:lnTo>
                    <a:pt x="3154" y="2445"/>
                  </a:lnTo>
                  <a:lnTo>
                    <a:pt x="3151" y="2446"/>
                  </a:lnTo>
                  <a:lnTo>
                    <a:pt x="3146" y="2448"/>
                  </a:lnTo>
                  <a:lnTo>
                    <a:pt x="3137" y="2448"/>
                  </a:lnTo>
                  <a:lnTo>
                    <a:pt x="3128" y="2448"/>
                  </a:lnTo>
                  <a:lnTo>
                    <a:pt x="3123" y="2446"/>
                  </a:lnTo>
                  <a:lnTo>
                    <a:pt x="3120" y="2445"/>
                  </a:lnTo>
                  <a:lnTo>
                    <a:pt x="3115" y="2442"/>
                  </a:lnTo>
                  <a:lnTo>
                    <a:pt x="3112" y="2438"/>
                  </a:lnTo>
                  <a:lnTo>
                    <a:pt x="3104" y="2426"/>
                  </a:lnTo>
                  <a:lnTo>
                    <a:pt x="3099" y="2417"/>
                  </a:lnTo>
                  <a:lnTo>
                    <a:pt x="3096" y="2413"/>
                  </a:lnTo>
                  <a:lnTo>
                    <a:pt x="3093" y="2411"/>
                  </a:lnTo>
                  <a:lnTo>
                    <a:pt x="3090" y="2408"/>
                  </a:lnTo>
                  <a:lnTo>
                    <a:pt x="3086" y="2407"/>
                  </a:lnTo>
                  <a:lnTo>
                    <a:pt x="3082" y="2408"/>
                  </a:lnTo>
                  <a:lnTo>
                    <a:pt x="3079" y="2410"/>
                  </a:lnTo>
                  <a:lnTo>
                    <a:pt x="3076" y="2412"/>
                  </a:lnTo>
                  <a:lnTo>
                    <a:pt x="3073" y="2414"/>
                  </a:lnTo>
                  <a:lnTo>
                    <a:pt x="3070" y="2417"/>
                  </a:lnTo>
                  <a:lnTo>
                    <a:pt x="3065" y="2419"/>
                  </a:lnTo>
                  <a:lnTo>
                    <a:pt x="3060" y="2418"/>
                  </a:lnTo>
                  <a:lnTo>
                    <a:pt x="3053" y="2417"/>
                  </a:lnTo>
                  <a:lnTo>
                    <a:pt x="3038" y="2410"/>
                  </a:lnTo>
                  <a:lnTo>
                    <a:pt x="3024" y="2401"/>
                  </a:lnTo>
                  <a:lnTo>
                    <a:pt x="3020" y="2398"/>
                  </a:lnTo>
                  <a:lnTo>
                    <a:pt x="3017" y="2393"/>
                  </a:lnTo>
                  <a:lnTo>
                    <a:pt x="3016" y="2392"/>
                  </a:lnTo>
                  <a:lnTo>
                    <a:pt x="3016" y="2389"/>
                  </a:lnTo>
                  <a:lnTo>
                    <a:pt x="3017" y="2387"/>
                  </a:lnTo>
                  <a:lnTo>
                    <a:pt x="3019" y="2386"/>
                  </a:lnTo>
                  <a:lnTo>
                    <a:pt x="3027" y="2379"/>
                  </a:lnTo>
                  <a:lnTo>
                    <a:pt x="3036" y="2375"/>
                  </a:lnTo>
                  <a:lnTo>
                    <a:pt x="3041" y="2373"/>
                  </a:lnTo>
                  <a:lnTo>
                    <a:pt x="3045" y="2369"/>
                  </a:lnTo>
                  <a:lnTo>
                    <a:pt x="3046" y="2367"/>
                  </a:lnTo>
                  <a:lnTo>
                    <a:pt x="3047" y="2362"/>
                  </a:lnTo>
                  <a:lnTo>
                    <a:pt x="3039" y="2350"/>
                  </a:lnTo>
                  <a:lnTo>
                    <a:pt x="3027" y="2335"/>
                  </a:lnTo>
                  <a:lnTo>
                    <a:pt x="3024" y="2323"/>
                  </a:lnTo>
                  <a:lnTo>
                    <a:pt x="3024" y="2311"/>
                  </a:lnTo>
                  <a:lnTo>
                    <a:pt x="3024" y="2306"/>
                  </a:lnTo>
                  <a:lnTo>
                    <a:pt x="3024" y="2301"/>
                  </a:lnTo>
                  <a:lnTo>
                    <a:pt x="3022" y="2297"/>
                  </a:lnTo>
                  <a:lnTo>
                    <a:pt x="3020" y="2292"/>
                  </a:lnTo>
                  <a:lnTo>
                    <a:pt x="3009" y="2281"/>
                  </a:lnTo>
                  <a:lnTo>
                    <a:pt x="2997" y="2272"/>
                  </a:lnTo>
                  <a:lnTo>
                    <a:pt x="2985" y="2263"/>
                  </a:lnTo>
                  <a:lnTo>
                    <a:pt x="2976" y="2259"/>
                  </a:lnTo>
                  <a:lnTo>
                    <a:pt x="2969" y="2257"/>
                  </a:lnTo>
                  <a:lnTo>
                    <a:pt x="2964" y="2257"/>
                  </a:lnTo>
                  <a:lnTo>
                    <a:pt x="2958" y="2261"/>
                  </a:lnTo>
                  <a:lnTo>
                    <a:pt x="2953" y="2265"/>
                  </a:lnTo>
                  <a:lnTo>
                    <a:pt x="2951" y="2266"/>
                  </a:lnTo>
                  <a:lnTo>
                    <a:pt x="2947" y="2267"/>
                  </a:lnTo>
                  <a:lnTo>
                    <a:pt x="2944" y="2268"/>
                  </a:lnTo>
                  <a:lnTo>
                    <a:pt x="2939" y="2268"/>
                  </a:lnTo>
                  <a:lnTo>
                    <a:pt x="2928" y="2266"/>
                  </a:lnTo>
                  <a:lnTo>
                    <a:pt x="2915" y="2261"/>
                  </a:lnTo>
                  <a:lnTo>
                    <a:pt x="2902" y="2255"/>
                  </a:lnTo>
                  <a:lnTo>
                    <a:pt x="2888" y="2249"/>
                  </a:lnTo>
                  <a:lnTo>
                    <a:pt x="2874" y="2243"/>
                  </a:lnTo>
                  <a:lnTo>
                    <a:pt x="2863" y="2241"/>
                  </a:lnTo>
                  <a:lnTo>
                    <a:pt x="2857" y="2241"/>
                  </a:lnTo>
                  <a:lnTo>
                    <a:pt x="2852" y="2243"/>
                  </a:lnTo>
                  <a:lnTo>
                    <a:pt x="2847" y="2246"/>
                  </a:lnTo>
                  <a:lnTo>
                    <a:pt x="2843" y="2250"/>
                  </a:lnTo>
                  <a:lnTo>
                    <a:pt x="2839" y="2255"/>
                  </a:lnTo>
                  <a:lnTo>
                    <a:pt x="2837" y="2260"/>
                  </a:lnTo>
                  <a:lnTo>
                    <a:pt x="2835" y="2266"/>
                  </a:lnTo>
                  <a:lnTo>
                    <a:pt x="2835" y="2271"/>
                  </a:lnTo>
                  <a:lnTo>
                    <a:pt x="2838" y="2281"/>
                  </a:lnTo>
                  <a:lnTo>
                    <a:pt x="2839" y="2288"/>
                  </a:lnTo>
                  <a:lnTo>
                    <a:pt x="2839" y="2291"/>
                  </a:lnTo>
                  <a:lnTo>
                    <a:pt x="2838" y="2293"/>
                  </a:lnTo>
                  <a:lnTo>
                    <a:pt x="2835" y="2294"/>
                  </a:lnTo>
                  <a:lnTo>
                    <a:pt x="2832" y="2294"/>
                  </a:lnTo>
                  <a:lnTo>
                    <a:pt x="2828" y="2294"/>
                  </a:lnTo>
                  <a:lnTo>
                    <a:pt x="2824" y="2294"/>
                  </a:lnTo>
                  <a:lnTo>
                    <a:pt x="2819" y="2292"/>
                  </a:lnTo>
                  <a:lnTo>
                    <a:pt x="2814" y="2288"/>
                  </a:lnTo>
                  <a:lnTo>
                    <a:pt x="2808" y="2282"/>
                  </a:lnTo>
                  <a:lnTo>
                    <a:pt x="2801" y="2274"/>
                  </a:lnTo>
                  <a:lnTo>
                    <a:pt x="2794" y="2263"/>
                  </a:lnTo>
                  <a:lnTo>
                    <a:pt x="2788" y="2253"/>
                  </a:lnTo>
                  <a:lnTo>
                    <a:pt x="2782" y="2243"/>
                  </a:lnTo>
                  <a:lnTo>
                    <a:pt x="2777" y="2236"/>
                  </a:lnTo>
                  <a:lnTo>
                    <a:pt x="2775" y="2222"/>
                  </a:lnTo>
                  <a:lnTo>
                    <a:pt x="2771" y="2203"/>
                  </a:lnTo>
                  <a:lnTo>
                    <a:pt x="2767" y="2192"/>
                  </a:lnTo>
                  <a:lnTo>
                    <a:pt x="2763" y="2181"/>
                  </a:lnTo>
                  <a:lnTo>
                    <a:pt x="2759" y="2171"/>
                  </a:lnTo>
                  <a:lnTo>
                    <a:pt x="2758" y="2159"/>
                  </a:lnTo>
                  <a:lnTo>
                    <a:pt x="2757" y="2147"/>
                  </a:lnTo>
                  <a:lnTo>
                    <a:pt x="2757" y="2137"/>
                  </a:lnTo>
                  <a:lnTo>
                    <a:pt x="2758" y="2134"/>
                  </a:lnTo>
                  <a:lnTo>
                    <a:pt x="2761" y="2130"/>
                  </a:lnTo>
                  <a:lnTo>
                    <a:pt x="2763" y="2129"/>
                  </a:lnTo>
                  <a:lnTo>
                    <a:pt x="2767" y="2127"/>
                  </a:lnTo>
                  <a:lnTo>
                    <a:pt x="2771" y="2127"/>
                  </a:lnTo>
                  <a:lnTo>
                    <a:pt x="2774" y="2126"/>
                  </a:lnTo>
                  <a:lnTo>
                    <a:pt x="2776" y="2124"/>
                  </a:lnTo>
                  <a:lnTo>
                    <a:pt x="2777" y="2122"/>
                  </a:lnTo>
                  <a:lnTo>
                    <a:pt x="2777" y="2115"/>
                  </a:lnTo>
                  <a:lnTo>
                    <a:pt x="2777" y="2104"/>
                  </a:lnTo>
                  <a:lnTo>
                    <a:pt x="2778" y="2099"/>
                  </a:lnTo>
                  <a:lnTo>
                    <a:pt x="2778" y="2095"/>
                  </a:lnTo>
                  <a:lnTo>
                    <a:pt x="2780" y="2089"/>
                  </a:lnTo>
                  <a:lnTo>
                    <a:pt x="2782" y="2083"/>
                  </a:lnTo>
                  <a:lnTo>
                    <a:pt x="2786" y="2072"/>
                  </a:lnTo>
                  <a:lnTo>
                    <a:pt x="2790" y="2063"/>
                  </a:lnTo>
                  <a:lnTo>
                    <a:pt x="2794" y="2057"/>
                  </a:lnTo>
                  <a:lnTo>
                    <a:pt x="2797" y="2052"/>
                  </a:lnTo>
                  <a:lnTo>
                    <a:pt x="2801" y="2047"/>
                  </a:lnTo>
                  <a:lnTo>
                    <a:pt x="2808" y="2038"/>
                  </a:lnTo>
                  <a:lnTo>
                    <a:pt x="2821" y="2023"/>
                  </a:lnTo>
                  <a:lnTo>
                    <a:pt x="2833" y="2009"/>
                  </a:lnTo>
                  <a:lnTo>
                    <a:pt x="2837" y="2003"/>
                  </a:lnTo>
                  <a:lnTo>
                    <a:pt x="2840" y="1998"/>
                  </a:lnTo>
                  <a:lnTo>
                    <a:pt x="2840" y="1995"/>
                  </a:lnTo>
                  <a:lnTo>
                    <a:pt x="2841" y="1992"/>
                  </a:lnTo>
                  <a:lnTo>
                    <a:pt x="2841" y="1990"/>
                  </a:lnTo>
                  <a:lnTo>
                    <a:pt x="2841" y="1989"/>
                  </a:lnTo>
                  <a:lnTo>
                    <a:pt x="2841" y="1988"/>
                  </a:lnTo>
                  <a:lnTo>
                    <a:pt x="2839" y="1986"/>
                  </a:lnTo>
                  <a:lnTo>
                    <a:pt x="2837" y="1986"/>
                  </a:lnTo>
                  <a:lnTo>
                    <a:pt x="2833" y="1983"/>
                  </a:lnTo>
                  <a:lnTo>
                    <a:pt x="2828" y="1980"/>
                  </a:lnTo>
                  <a:lnTo>
                    <a:pt x="2821" y="1978"/>
                  </a:lnTo>
                  <a:lnTo>
                    <a:pt x="2818" y="1975"/>
                  </a:lnTo>
                  <a:lnTo>
                    <a:pt x="2815" y="1972"/>
                  </a:lnTo>
                  <a:lnTo>
                    <a:pt x="2815" y="1969"/>
                  </a:lnTo>
                  <a:lnTo>
                    <a:pt x="2816" y="1963"/>
                  </a:lnTo>
                  <a:lnTo>
                    <a:pt x="2820" y="1958"/>
                  </a:lnTo>
                  <a:lnTo>
                    <a:pt x="2837" y="1956"/>
                  </a:lnTo>
                  <a:lnTo>
                    <a:pt x="2855" y="1952"/>
                  </a:lnTo>
                  <a:lnTo>
                    <a:pt x="2859" y="1934"/>
                  </a:lnTo>
                  <a:lnTo>
                    <a:pt x="2864" y="1923"/>
                  </a:lnTo>
                  <a:lnTo>
                    <a:pt x="2868" y="1922"/>
                  </a:lnTo>
                  <a:lnTo>
                    <a:pt x="2875" y="1925"/>
                  </a:lnTo>
                  <a:lnTo>
                    <a:pt x="2881" y="1927"/>
                  </a:lnTo>
                  <a:lnTo>
                    <a:pt x="2887" y="1931"/>
                  </a:lnTo>
                  <a:lnTo>
                    <a:pt x="2889" y="1932"/>
                  </a:lnTo>
                  <a:lnTo>
                    <a:pt x="2891" y="1932"/>
                  </a:lnTo>
                  <a:lnTo>
                    <a:pt x="2893" y="1931"/>
                  </a:lnTo>
                  <a:lnTo>
                    <a:pt x="2894" y="1929"/>
                  </a:lnTo>
                  <a:lnTo>
                    <a:pt x="2896" y="1923"/>
                  </a:lnTo>
                  <a:lnTo>
                    <a:pt x="2896" y="1916"/>
                  </a:lnTo>
                  <a:lnTo>
                    <a:pt x="2897" y="1908"/>
                  </a:lnTo>
                  <a:lnTo>
                    <a:pt x="2898" y="1901"/>
                  </a:lnTo>
                  <a:lnTo>
                    <a:pt x="2898" y="1897"/>
                  </a:lnTo>
                  <a:lnTo>
                    <a:pt x="2898" y="1894"/>
                  </a:lnTo>
                  <a:lnTo>
                    <a:pt x="2897" y="1890"/>
                  </a:lnTo>
                  <a:lnTo>
                    <a:pt x="2896" y="1888"/>
                  </a:lnTo>
                  <a:lnTo>
                    <a:pt x="2893" y="1885"/>
                  </a:lnTo>
                  <a:lnTo>
                    <a:pt x="2887" y="1884"/>
                  </a:lnTo>
                  <a:lnTo>
                    <a:pt x="2881" y="1883"/>
                  </a:lnTo>
                  <a:lnTo>
                    <a:pt x="2874" y="1882"/>
                  </a:lnTo>
                  <a:lnTo>
                    <a:pt x="2859" y="1883"/>
                  </a:lnTo>
                  <a:lnTo>
                    <a:pt x="2845" y="1884"/>
                  </a:lnTo>
                  <a:lnTo>
                    <a:pt x="2839" y="1885"/>
                  </a:lnTo>
                  <a:lnTo>
                    <a:pt x="2835" y="1885"/>
                  </a:lnTo>
                  <a:lnTo>
                    <a:pt x="2832" y="1885"/>
                  </a:lnTo>
                  <a:lnTo>
                    <a:pt x="2831" y="1884"/>
                  </a:lnTo>
                  <a:lnTo>
                    <a:pt x="2828" y="1878"/>
                  </a:lnTo>
                  <a:lnTo>
                    <a:pt x="2827" y="1869"/>
                  </a:lnTo>
                  <a:lnTo>
                    <a:pt x="2826" y="1859"/>
                  </a:lnTo>
                  <a:lnTo>
                    <a:pt x="2824" y="1853"/>
                  </a:lnTo>
                  <a:lnTo>
                    <a:pt x="2819" y="1847"/>
                  </a:lnTo>
                  <a:lnTo>
                    <a:pt x="2813" y="1843"/>
                  </a:lnTo>
                  <a:lnTo>
                    <a:pt x="2809" y="1839"/>
                  </a:lnTo>
                  <a:lnTo>
                    <a:pt x="2806" y="1833"/>
                  </a:lnTo>
                  <a:lnTo>
                    <a:pt x="2803" y="1827"/>
                  </a:lnTo>
                  <a:lnTo>
                    <a:pt x="2802" y="1820"/>
                  </a:lnTo>
                  <a:lnTo>
                    <a:pt x="2801" y="1812"/>
                  </a:lnTo>
                  <a:lnTo>
                    <a:pt x="2801" y="1802"/>
                  </a:lnTo>
                  <a:lnTo>
                    <a:pt x="2802" y="1794"/>
                  </a:lnTo>
                  <a:lnTo>
                    <a:pt x="2803" y="1786"/>
                  </a:lnTo>
                  <a:lnTo>
                    <a:pt x="2805" y="1782"/>
                  </a:lnTo>
                  <a:lnTo>
                    <a:pt x="2803" y="1778"/>
                  </a:lnTo>
                  <a:lnTo>
                    <a:pt x="2801" y="1775"/>
                  </a:lnTo>
                  <a:lnTo>
                    <a:pt x="2797" y="1772"/>
                  </a:lnTo>
                  <a:lnTo>
                    <a:pt x="2794" y="1770"/>
                  </a:lnTo>
                  <a:lnTo>
                    <a:pt x="2792" y="1769"/>
                  </a:lnTo>
                  <a:lnTo>
                    <a:pt x="2789" y="1769"/>
                  </a:lnTo>
                  <a:lnTo>
                    <a:pt x="2788" y="1769"/>
                  </a:lnTo>
                  <a:lnTo>
                    <a:pt x="2781" y="1777"/>
                  </a:lnTo>
                  <a:lnTo>
                    <a:pt x="2772" y="1783"/>
                  </a:lnTo>
                  <a:lnTo>
                    <a:pt x="2765" y="1788"/>
                  </a:lnTo>
                  <a:lnTo>
                    <a:pt x="2759" y="1790"/>
                  </a:lnTo>
                  <a:lnTo>
                    <a:pt x="2756" y="1792"/>
                  </a:lnTo>
                  <a:lnTo>
                    <a:pt x="2753" y="1792"/>
                  </a:lnTo>
                  <a:lnTo>
                    <a:pt x="2751" y="1789"/>
                  </a:lnTo>
                  <a:lnTo>
                    <a:pt x="2751" y="1787"/>
                  </a:lnTo>
                  <a:lnTo>
                    <a:pt x="2751" y="1778"/>
                  </a:lnTo>
                  <a:lnTo>
                    <a:pt x="2752" y="1767"/>
                  </a:lnTo>
                  <a:lnTo>
                    <a:pt x="2751" y="1763"/>
                  </a:lnTo>
                  <a:lnTo>
                    <a:pt x="2751" y="1761"/>
                  </a:lnTo>
                  <a:lnTo>
                    <a:pt x="2749" y="1757"/>
                  </a:lnTo>
                  <a:lnTo>
                    <a:pt x="2748" y="1755"/>
                  </a:lnTo>
                  <a:lnTo>
                    <a:pt x="2742" y="1750"/>
                  </a:lnTo>
                  <a:lnTo>
                    <a:pt x="2736" y="1745"/>
                  </a:lnTo>
                  <a:lnTo>
                    <a:pt x="2723" y="1738"/>
                  </a:lnTo>
                  <a:lnTo>
                    <a:pt x="2715" y="1731"/>
                  </a:lnTo>
                  <a:lnTo>
                    <a:pt x="2713" y="1727"/>
                  </a:lnTo>
                  <a:lnTo>
                    <a:pt x="2712" y="1723"/>
                  </a:lnTo>
                  <a:lnTo>
                    <a:pt x="2712" y="1718"/>
                  </a:lnTo>
                  <a:lnTo>
                    <a:pt x="2712" y="1712"/>
                  </a:lnTo>
                  <a:lnTo>
                    <a:pt x="2713" y="1707"/>
                  </a:lnTo>
                  <a:lnTo>
                    <a:pt x="2714" y="1702"/>
                  </a:lnTo>
                  <a:lnTo>
                    <a:pt x="2717" y="1698"/>
                  </a:lnTo>
                  <a:lnTo>
                    <a:pt x="2719" y="1694"/>
                  </a:lnTo>
                  <a:lnTo>
                    <a:pt x="2727" y="1686"/>
                  </a:lnTo>
                  <a:lnTo>
                    <a:pt x="2739" y="1674"/>
                  </a:lnTo>
                  <a:lnTo>
                    <a:pt x="2744" y="1667"/>
                  </a:lnTo>
                  <a:lnTo>
                    <a:pt x="2749" y="1660"/>
                  </a:lnTo>
                  <a:lnTo>
                    <a:pt x="2752" y="1654"/>
                  </a:lnTo>
                  <a:lnTo>
                    <a:pt x="2755" y="1648"/>
                  </a:lnTo>
                  <a:lnTo>
                    <a:pt x="2755" y="1637"/>
                  </a:lnTo>
                  <a:lnTo>
                    <a:pt x="2756" y="1624"/>
                  </a:lnTo>
                  <a:lnTo>
                    <a:pt x="2758" y="1612"/>
                  </a:lnTo>
                  <a:lnTo>
                    <a:pt x="2762" y="1603"/>
                  </a:lnTo>
                  <a:lnTo>
                    <a:pt x="2767" y="1592"/>
                  </a:lnTo>
                  <a:lnTo>
                    <a:pt x="2771" y="1581"/>
                  </a:lnTo>
                  <a:lnTo>
                    <a:pt x="2775" y="1568"/>
                  </a:lnTo>
                  <a:lnTo>
                    <a:pt x="2777" y="1556"/>
                  </a:lnTo>
                  <a:lnTo>
                    <a:pt x="2777" y="1550"/>
                  </a:lnTo>
                  <a:lnTo>
                    <a:pt x="2780" y="1547"/>
                  </a:lnTo>
                  <a:lnTo>
                    <a:pt x="2781" y="1544"/>
                  </a:lnTo>
                  <a:lnTo>
                    <a:pt x="2784" y="1543"/>
                  </a:lnTo>
                  <a:lnTo>
                    <a:pt x="2790" y="1541"/>
                  </a:lnTo>
                  <a:lnTo>
                    <a:pt x="2795" y="1538"/>
                  </a:lnTo>
                  <a:lnTo>
                    <a:pt x="2797" y="1536"/>
                  </a:lnTo>
                  <a:lnTo>
                    <a:pt x="2800" y="1532"/>
                  </a:lnTo>
                  <a:lnTo>
                    <a:pt x="2801" y="1528"/>
                  </a:lnTo>
                  <a:lnTo>
                    <a:pt x="2803" y="1522"/>
                  </a:lnTo>
                  <a:lnTo>
                    <a:pt x="2806" y="1511"/>
                  </a:lnTo>
                  <a:lnTo>
                    <a:pt x="2808" y="1500"/>
                  </a:lnTo>
                  <a:lnTo>
                    <a:pt x="2811" y="1486"/>
                  </a:lnTo>
                  <a:lnTo>
                    <a:pt x="2814" y="1469"/>
                  </a:lnTo>
                  <a:lnTo>
                    <a:pt x="2816" y="1462"/>
                  </a:lnTo>
                  <a:lnTo>
                    <a:pt x="2821" y="1456"/>
                  </a:lnTo>
                  <a:lnTo>
                    <a:pt x="2827" y="1452"/>
                  </a:lnTo>
                  <a:lnTo>
                    <a:pt x="2833" y="1446"/>
                  </a:lnTo>
                  <a:lnTo>
                    <a:pt x="2840" y="1438"/>
                  </a:lnTo>
                  <a:lnTo>
                    <a:pt x="2850" y="1433"/>
                  </a:lnTo>
                  <a:lnTo>
                    <a:pt x="2857" y="1427"/>
                  </a:lnTo>
                  <a:lnTo>
                    <a:pt x="2864" y="1423"/>
                  </a:lnTo>
                  <a:lnTo>
                    <a:pt x="2872" y="1419"/>
                  </a:lnTo>
                  <a:lnTo>
                    <a:pt x="2876" y="1416"/>
                  </a:lnTo>
                  <a:lnTo>
                    <a:pt x="2876" y="1411"/>
                  </a:lnTo>
                  <a:lnTo>
                    <a:pt x="2876" y="1404"/>
                  </a:lnTo>
                  <a:lnTo>
                    <a:pt x="2874" y="1393"/>
                  </a:lnTo>
                  <a:lnTo>
                    <a:pt x="2871" y="1384"/>
                  </a:lnTo>
                  <a:lnTo>
                    <a:pt x="2866" y="1373"/>
                  </a:lnTo>
                  <a:lnTo>
                    <a:pt x="2860" y="1361"/>
                  </a:lnTo>
                  <a:lnTo>
                    <a:pt x="2855" y="1348"/>
                  </a:lnTo>
                  <a:lnTo>
                    <a:pt x="2847" y="1336"/>
                  </a:lnTo>
                  <a:lnTo>
                    <a:pt x="2840" y="1326"/>
                  </a:lnTo>
                  <a:lnTo>
                    <a:pt x="2832" y="1317"/>
                  </a:lnTo>
                  <a:lnTo>
                    <a:pt x="2822" y="1310"/>
                  </a:lnTo>
                  <a:lnTo>
                    <a:pt x="2813" y="1303"/>
                  </a:lnTo>
                  <a:lnTo>
                    <a:pt x="2805" y="1296"/>
                  </a:lnTo>
                  <a:lnTo>
                    <a:pt x="2800" y="1290"/>
                  </a:lnTo>
                  <a:lnTo>
                    <a:pt x="2796" y="1282"/>
                  </a:lnTo>
                  <a:lnTo>
                    <a:pt x="2792" y="1273"/>
                  </a:lnTo>
                  <a:lnTo>
                    <a:pt x="2789" y="1267"/>
                  </a:lnTo>
                  <a:lnTo>
                    <a:pt x="2786" y="1264"/>
                  </a:lnTo>
                  <a:lnTo>
                    <a:pt x="2781" y="1261"/>
                  </a:lnTo>
                  <a:lnTo>
                    <a:pt x="2777" y="1259"/>
                  </a:lnTo>
                  <a:lnTo>
                    <a:pt x="2774" y="1258"/>
                  </a:lnTo>
                  <a:lnTo>
                    <a:pt x="2770" y="1258"/>
                  </a:lnTo>
                  <a:lnTo>
                    <a:pt x="2768" y="1258"/>
                  </a:lnTo>
                  <a:lnTo>
                    <a:pt x="2765" y="1259"/>
                  </a:lnTo>
                  <a:lnTo>
                    <a:pt x="2751" y="1274"/>
                  </a:lnTo>
                  <a:lnTo>
                    <a:pt x="2736" y="1290"/>
                  </a:lnTo>
                  <a:lnTo>
                    <a:pt x="2732" y="1292"/>
                  </a:lnTo>
                  <a:lnTo>
                    <a:pt x="2727" y="1293"/>
                  </a:lnTo>
                  <a:lnTo>
                    <a:pt x="2723" y="1295"/>
                  </a:lnTo>
                  <a:lnTo>
                    <a:pt x="2717" y="1295"/>
                  </a:lnTo>
                  <a:lnTo>
                    <a:pt x="2707" y="1293"/>
                  </a:lnTo>
                  <a:lnTo>
                    <a:pt x="2698" y="1291"/>
                  </a:lnTo>
                  <a:lnTo>
                    <a:pt x="2689" y="1288"/>
                  </a:lnTo>
                  <a:lnTo>
                    <a:pt x="2681" y="1286"/>
                  </a:lnTo>
                  <a:lnTo>
                    <a:pt x="2673" y="1288"/>
                  </a:lnTo>
                  <a:lnTo>
                    <a:pt x="2664" y="1290"/>
                  </a:lnTo>
                  <a:lnTo>
                    <a:pt x="2660" y="1292"/>
                  </a:lnTo>
                  <a:lnTo>
                    <a:pt x="2656" y="1297"/>
                  </a:lnTo>
                  <a:lnTo>
                    <a:pt x="2652" y="1302"/>
                  </a:lnTo>
                  <a:lnTo>
                    <a:pt x="2649" y="1307"/>
                  </a:lnTo>
                  <a:lnTo>
                    <a:pt x="2645" y="1314"/>
                  </a:lnTo>
                  <a:lnTo>
                    <a:pt x="2643" y="1317"/>
                  </a:lnTo>
                  <a:lnTo>
                    <a:pt x="2639" y="1321"/>
                  </a:lnTo>
                  <a:lnTo>
                    <a:pt x="2637" y="1323"/>
                  </a:lnTo>
                  <a:lnTo>
                    <a:pt x="2629" y="1326"/>
                  </a:lnTo>
                  <a:lnTo>
                    <a:pt x="2616" y="1327"/>
                  </a:lnTo>
                  <a:lnTo>
                    <a:pt x="2601" y="1328"/>
                  </a:lnTo>
                  <a:lnTo>
                    <a:pt x="2587" y="1328"/>
                  </a:lnTo>
                  <a:lnTo>
                    <a:pt x="2574" y="1326"/>
                  </a:lnTo>
                  <a:lnTo>
                    <a:pt x="2564" y="1323"/>
                  </a:lnTo>
                  <a:lnTo>
                    <a:pt x="2556" y="1318"/>
                  </a:lnTo>
                  <a:lnTo>
                    <a:pt x="2545" y="1311"/>
                  </a:lnTo>
                  <a:lnTo>
                    <a:pt x="2534" y="1304"/>
                  </a:lnTo>
                  <a:lnTo>
                    <a:pt x="2523" y="1296"/>
                  </a:lnTo>
                  <a:lnTo>
                    <a:pt x="2522" y="1292"/>
                  </a:lnTo>
                  <a:lnTo>
                    <a:pt x="2522" y="1289"/>
                  </a:lnTo>
                  <a:lnTo>
                    <a:pt x="2522" y="1285"/>
                  </a:lnTo>
                  <a:lnTo>
                    <a:pt x="2523" y="1283"/>
                  </a:lnTo>
                  <a:lnTo>
                    <a:pt x="2526" y="1272"/>
                  </a:lnTo>
                  <a:lnTo>
                    <a:pt x="2528" y="1259"/>
                  </a:lnTo>
                  <a:lnTo>
                    <a:pt x="2528" y="1253"/>
                  </a:lnTo>
                  <a:lnTo>
                    <a:pt x="2526" y="1246"/>
                  </a:lnTo>
                  <a:lnTo>
                    <a:pt x="2524" y="1239"/>
                  </a:lnTo>
                  <a:lnTo>
                    <a:pt x="2522" y="1232"/>
                  </a:lnTo>
                  <a:lnTo>
                    <a:pt x="2517" y="1217"/>
                  </a:lnTo>
                  <a:lnTo>
                    <a:pt x="2513" y="1207"/>
                  </a:lnTo>
                  <a:lnTo>
                    <a:pt x="2512" y="1201"/>
                  </a:lnTo>
                  <a:lnTo>
                    <a:pt x="2512" y="1196"/>
                  </a:lnTo>
                  <a:lnTo>
                    <a:pt x="2513" y="1190"/>
                  </a:lnTo>
                  <a:lnTo>
                    <a:pt x="2515" y="1185"/>
                  </a:lnTo>
                  <a:lnTo>
                    <a:pt x="2518" y="1177"/>
                  </a:lnTo>
                  <a:lnTo>
                    <a:pt x="2524" y="1170"/>
                  </a:lnTo>
                  <a:lnTo>
                    <a:pt x="2529" y="1165"/>
                  </a:lnTo>
                  <a:lnTo>
                    <a:pt x="2534" y="1160"/>
                  </a:lnTo>
                  <a:lnTo>
                    <a:pt x="2535" y="1157"/>
                  </a:lnTo>
                  <a:lnTo>
                    <a:pt x="2536" y="1153"/>
                  </a:lnTo>
                  <a:lnTo>
                    <a:pt x="2536" y="1148"/>
                  </a:lnTo>
                  <a:lnTo>
                    <a:pt x="2535" y="1143"/>
                  </a:lnTo>
                  <a:lnTo>
                    <a:pt x="2532" y="1131"/>
                  </a:lnTo>
                  <a:lnTo>
                    <a:pt x="2529" y="1119"/>
                  </a:lnTo>
                  <a:lnTo>
                    <a:pt x="2524" y="1109"/>
                  </a:lnTo>
                  <a:lnTo>
                    <a:pt x="2518" y="1102"/>
                  </a:lnTo>
                  <a:lnTo>
                    <a:pt x="2513" y="1097"/>
                  </a:lnTo>
                  <a:lnTo>
                    <a:pt x="2509" y="1094"/>
                  </a:lnTo>
                  <a:lnTo>
                    <a:pt x="2505" y="1093"/>
                  </a:lnTo>
                  <a:lnTo>
                    <a:pt x="2500" y="1094"/>
                  </a:lnTo>
                  <a:lnTo>
                    <a:pt x="2496" y="1095"/>
                  </a:lnTo>
                  <a:lnTo>
                    <a:pt x="2491" y="1100"/>
                  </a:lnTo>
                  <a:lnTo>
                    <a:pt x="2487" y="1105"/>
                  </a:lnTo>
                  <a:lnTo>
                    <a:pt x="2485" y="1106"/>
                  </a:lnTo>
                  <a:lnTo>
                    <a:pt x="2482" y="1105"/>
                  </a:lnTo>
                  <a:lnTo>
                    <a:pt x="2480" y="1100"/>
                  </a:lnTo>
                  <a:lnTo>
                    <a:pt x="2479" y="1097"/>
                  </a:lnTo>
                  <a:lnTo>
                    <a:pt x="2479" y="1094"/>
                  </a:lnTo>
                  <a:lnTo>
                    <a:pt x="2480" y="1091"/>
                  </a:lnTo>
                  <a:lnTo>
                    <a:pt x="2481" y="1091"/>
                  </a:lnTo>
                  <a:lnTo>
                    <a:pt x="2488" y="1090"/>
                  </a:lnTo>
                  <a:lnTo>
                    <a:pt x="2494" y="1088"/>
                  </a:lnTo>
                  <a:lnTo>
                    <a:pt x="2496" y="1087"/>
                  </a:lnTo>
                  <a:lnTo>
                    <a:pt x="2497" y="1084"/>
                  </a:lnTo>
                  <a:lnTo>
                    <a:pt x="2496" y="1081"/>
                  </a:lnTo>
                  <a:lnTo>
                    <a:pt x="2492" y="1076"/>
                  </a:lnTo>
                  <a:lnTo>
                    <a:pt x="2490" y="1074"/>
                  </a:lnTo>
                  <a:lnTo>
                    <a:pt x="2488" y="1071"/>
                  </a:lnTo>
                  <a:lnTo>
                    <a:pt x="2488" y="1070"/>
                  </a:lnTo>
                  <a:lnTo>
                    <a:pt x="2488" y="1068"/>
                  </a:lnTo>
                  <a:lnTo>
                    <a:pt x="2491" y="1064"/>
                  </a:lnTo>
                  <a:lnTo>
                    <a:pt x="2496" y="1062"/>
                  </a:lnTo>
                  <a:lnTo>
                    <a:pt x="2507" y="1055"/>
                  </a:lnTo>
                  <a:lnTo>
                    <a:pt x="2519" y="1046"/>
                  </a:lnTo>
                  <a:lnTo>
                    <a:pt x="2532" y="1032"/>
                  </a:lnTo>
                  <a:lnTo>
                    <a:pt x="2547" y="1018"/>
                  </a:lnTo>
                  <a:lnTo>
                    <a:pt x="2562" y="1001"/>
                  </a:lnTo>
                  <a:lnTo>
                    <a:pt x="2575" y="987"/>
                  </a:lnTo>
                  <a:lnTo>
                    <a:pt x="2586" y="974"/>
                  </a:lnTo>
                  <a:lnTo>
                    <a:pt x="2593" y="962"/>
                  </a:lnTo>
                  <a:lnTo>
                    <a:pt x="2598" y="951"/>
                  </a:lnTo>
                  <a:lnTo>
                    <a:pt x="2600" y="940"/>
                  </a:lnTo>
                  <a:lnTo>
                    <a:pt x="2601" y="936"/>
                  </a:lnTo>
                  <a:lnTo>
                    <a:pt x="2604" y="931"/>
                  </a:lnTo>
                  <a:lnTo>
                    <a:pt x="2606" y="929"/>
                  </a:lnTo>
                  <a:lnTo>
                    <a:pt x="2608" y="926"/>
                  </a:lnTo>
                  <a:lnTo>
                    <a:pt x="2611" y="926"/>
                  </a:lnTo>
                  <a:lnTo>
                    <a:pt x="2613" y="926"/>
                  </a:lnTo>
                  <a:lnTo>
                    <a:pt x="2617" y="926"/>
                  </a:lnTo>
                  <a:lnTo>
                    <a:pt x="2620" y="927"/>
                  </a:lnTo>
                  <a:lnTo>
                    <a:pt x="2629" y="932"/>
                  </a:lnTo>
                  <a:lnTo>
                    <a:pt x="2638" y="937"/>
                  </a:lnTo>
                  <a:lnTo>
                    <a:pt x="2643" y="939"/>
                  </a:lnTo>
                  <a:lnTo>
                    <a:pt x="2646" y="943"/>
                  </a:lnTo>
                  <a:lnTo>
                    <a:pt x="2650" y="945"/>
                  </a:lnTo>
                  <a:lnTo>
                    <a:pt x="2651" y="948"/>
                  </a:lnTo>
                  <a:lnTo>
                    <a:pt x="2652" y="955"/>
                  </a:lnTo>
                  <a:lnTo>
                    <a:pt x="2656" y="961"/>
                  </a:lnTo>
                  <a:lnTo>
                    <a:pt x="2660" y="967"/>
                  </a:lnTo>
                  <a:lnTo>
                    <a:pt x="2663" y="970"/>
                  </a:lnTo>
                  <a:lnTo>
                    <a:pt x="2675" y="979"/>
                  </a:lnTo>
                  <a:lnTo>
                    <a:pt x="2686" y="989"/>
                  </a:lnTo>
                  <a:lnTo>
                    <a:pt x="2692" y="999"/>
                  </a:lnTo>
                  <a:lnTo>
                    <a:pt x="2698" y="1008"/>
                  </a:lnTo>
                  <a:lnTo>
                    <a:pt x="2701" y="1012"/>
                  </a:lnTo>
                  <a:lnTo>
                    <a:pt x="2706" y="1014"/>
                  </a:lnTo>
                  <a:lnTo>
                    <a:pt x="2709" y="1014"/>
                  </a:lnTo>
                  <a:lnTo>
                    <a:pt x="2713" y="1013"/>
                  </a:lnTo>
                  <a:lnTo>
                    <a:pt x="2719" y="1007"/>
                  </a:lnTo>
                  <a:lnTo>
                    <a:pt x="2725" y="1001"/>
                  </a:lnTo>
                  <a:lnTo>
                    <a:pt x="2737" y="987"/>
                  </a:lnTo>
                  <a:lnTo>
                    <a:pt x="2749" y="973"/>
                  </a:lnTo>
                  <a:lnTo>
                    <a:pt x="2758" y="959"/>
                  </a:lnTo>
                  <a:lnTo>
                    <a:pt x="2767" y="949"/>
                  </a:lnTo>
                  <a:lnTo>
                    <a:pt x="2770" y="944"/>
                  </a:lnTo>
                  <a:lnTo>
                    <a:pt x="2775" y="940"/>
                  </a:lnTo>
                  <a:lnTo>
                    <a:pt x="2778" y="938"/>
                  </a:lnTo>
                  <a:lnTo>
                    <a:pt x="2783" y="936"/>
                  </a:lnTo>
                  <a:lnTo>
                    <a:pt x="2787" y="935"/>
                  </a:lnTo>
                  <a:lnTo>
                    <a:pt x="2792" y="935"/>
                  </a:lnTo>
                  <a:lnTo>
                    <a:pt x="2796" y="937"/>
                  </a:lnTo>
                  <a:lnTo>
                    <a:pt x="2801" y="939"/>
                  </a:lnTo>
                  <a:lnTo>
                    <a:pt x="2812" y="946"/>
                  </a:lnTo>
                  <a:lnTo>
                    <a:pt x="2822" y="957"/>
                  </a:lnTo>
                  <a:lnTo>
                    <a:pt x="2827" y="964"/>
                  </a:lnTo>
                  <a:lnTo>
                    <a:pt x="2831" y="970"/>
                  </a:lnTo>
                  <a:lnTo>
                    <a:pt x="2834" y="977"/>
                  </a:lnTo>
                  <a:lnTo>
                    <a:pt x="2835" y="984"/>
                  </a:lnTo>
                  <a:lnTo>
                    <a:pt x="2838" y="996"/>
                  </a:lnTo>
                  <a:lnTo>
                    <a:pt x="2840" y="1003"/>
                  </a:lnTo>
                  <a:lnTo>
                    <a:pt x="2843" y="1006"/>
                  </a:lnTo>
                  <a:lnTo>
                    <a:pt x="2845" y="1007"/>
                  </a:lnTo>
                  <a:lnTo>
                    <a:pt x="2847" y="1008"/>
                  </a:lnTo>
                  <a:lnTo>
                    <a:pt x="2851" y="1008"/>
                  </a:lnTo>
                  <a:lnTo>
                    <a:pt x="2860" y="1009"/>
                  </a:lnTo>
                  <a:lnTo>
                    <a:pt x="2876" y="1009"/>
                  </a:lnTo>
                  <a:lnTo>
                    <a:pt x="2895" y="1008"/>
                  </a:lnTo>
                  <a:lnTo>
                    <a:pt x="2914" y="1007"/>
                  </a:lnTo>
                  <a:lnTo>
                    <a:pt x="2928" y="1006"/>
                  </a:lnTo>
                  <a:lnTo>
                    <a:pt x="2934" y="1005"/>
                  </a:lnTo>
                  <a:lnTo>
                    <a:pt x="2939" y="1002"/>
                  </a:lnTo>
                  <a:lnTo>
                    <a:pt x="2947" y="1001"/>
                  </a:lnTo>
                  <a:lnTo>
                    <a:pt x="2950" y="1001"/>
                  </a:lnTo>
                  <a:lnTo>
                    <a:pt x="2952" y="1001"/>
                  </a:lnTo>
                  <a:lnTo>
                    <a:pt x="2953" y="1002"/>
                  </a:lnTo>
                  <a:lnTo>
                    <a:pt x="2956" y="1003"/>
                  </a:lnTo>
                  <a:lnTo>
                    <a:pt x="2957" y="1007"/>
                  </a:lnTo>
                  <a:lnTo>
                    <a:pt x="2958" y="1012"/>
                  </a:lnTo>
                  <a:lnTo>
                    <a:pt x="2959" y="1017"/>
                  </a:lnTo>
                  <a:lnTo>
                    <a:pt x="2960" y="1020"/>
                  </a:lnTo>
                  <a:lnTo>
                    <a:pt x="2961" y="1021"/>
                  </a:lnTo>
                  <a:lnTo>
                    <a:pt x="2963" y="1022"/>
                  </a:lnTo>
                  <a:lnTo>
                    <a:pt x="2965" y="1022"/>
                  </a:lnTo>
                  <a:lnTo>
                    <a:pt x="2967" y="1022"/>
                  </a:lnTo>
                  <a:lnTo>
                    <a:pt x="2975" y="1021"/>
                  </a:lnTo>
                  <a:lnTo>
                    <a:pt x="2981" y="1018"/>
                  </a:lnTo>
                  <a:lnTo>
                    <a:pt x="2988" y="1012"/>
                  </a:lnTo>
                  <a:lnTo>
                    <a:pt x="2997" y="1002"/>
                  </a:lnTo>
                  <a:lnTo>
                    <a:pt x="3009" y="993"/>
                  </a:lnTo>
                  <a:lnTo>
                    <a:pt x="3021" y="984"/>
                  </a:lnTo>
                  <a:lnTo>
                    <a:pt x="3034" y="976"/>
                  </a:lnTo>
                  <a:lnTo>
                    <a:pt x="3046" y="971"/>
                  </a:lnTo>
                  <a:lnTo>
                    <a:pt x="3052" y="970"/>
                  </a:lnTo>
                  <a:lnTo>
                    <a:pt x="3058" y="971"/>
                  </a:lnTo>
                  <a:lnTo>
                    <a:pt x="3064" y="973"/>
                  </a:lnTo>
                  <a:lnTo>
                    <a:pt x="3068" y="975"/>
                  </a:lnTo>
                  <a:lnTo>
                    <a:pt x="3079" y="982"/>
                  </a:lnTo>
                  <a:lnTo>
                    <a:pt x="3088" y="989"/>
                  </a:lnTo>
                  <a:lnTo>
                    <a:pt x="3091" y="992"/>
                  </a:lnTo>
                  <a:lnTo>
                    <a:pt x="3093" y="993"/>
                  </a:lnTo>
                  <a:lnTo>
                    <a:pt x="3096" y="994"/>
                  </a:lnTo>
                  <a:lnTo>
                    <a:pt x="3098" y="993"/>
                  </a:lnTo>
                  <a:lnTo>
                    <a:pt x="3101" y="987"/>
                  </a:lnTo>
                  <a:lnTo>
                    <a:pt x="3104" y="974"/>
                  </a:lnTo>
                  <a:lnTo>
                    <a:pt x="3108" y="959"/>
                  </a:lnTo>
                  <a:lnTo>
                    <a:pt x="3111" y="945"/>
                  </a:lnTo>
                  <a:lnTo>
                    <a:pt x="3114" y="931"/>
                  </a:lnTo>
                  <a:lnTo>
                    <a:pt x="3116" y="916"/>
                  </a:lnTo>
                  <a:lnTo>
                    <a:pt x="3117" y="908"/>
                  </a:lnTo>
                  <a:lnTo>
                    <a:pt x="3120" y="902"/>
                  </a:lnTo>
                  <a:lnTo>
                    <a:pt x="3123" y="898"/>
                  </a:lnTo>
                  <a:lnTo>
                    <a:pt x="3128" y="893"/>
                  </a:lnTo>
                  <a:lnTo>
                    <a:pt x="3136" y="885"/>
                  </a:lnTo>
                  <a:lnTo>
                    <a:pt x="3142" y="876"/>
                  </a:lnTo>
                  <a:lnTo>
                    <a:pt x="3145" y="872"/>
                  </a:lnTo>
                  <a:lnTo>
                    <a:pt x="3145" y="867"/>
                  </a:lnTo>
                  <a:lnTo>
                    <a:pt x="3146" y="862"/>
                  </a:lnTo>
                  <a:lnTo>
                    <a:pt x="3145" y="858"/>
                  </a:lnTo>
                  <a:lnTo>
                    <a:pt x="3143" y="854"/>
                  </a:lnTo>
                  <a:lnTo>
                    <a:pt x="3142" y="850"/>
                  </a:lnTo>
                  <a:lnTo>
                    <a:pt x="3140" y="847"/>
                  </a:lnTo>
                  <a:lnTo>
                    <a:pt x="3137" y="844"/>
                  </a:lnTo>
                  <a:lnTo>
                    <a:pt x="3135" y="841"/>
                  </a:lnTo>
                  <a:lnTo>
                    <a:pt x="3134" y="836"/>
                  </a:lnTo>
                  <a:lnTo>
                    <a:pt x="3133" y="831"/>
                  </a:lnTo>
                  <a:lnTo>
                    <a:pt x="3133" y="826"/>
                  </a:lnTo>
                  <a:lnTo>
                    <a:pt x="3134" y="822"/>
                  </a:lnTo>
                  <a:lnTo>
                    <a:pt x="3136" y="817"/>
                  </a:lnTo>
                  <a:lnTo>
                    <a:pt x="3139" y="813"/>
                  </a:lnTo>
                  <a:lnTo>
                    <a:pt x="3141" y="810"/>
                  </a:lnTo>
                  <a:lnTo>
                    <a:pt x="3143" y="807"/>
                  </a:lnTo>
                  <a:lnTo>
                    <a:pt x="3145" y="805"/>
                  </a:lnTo>
                  <a:lnTo>
                    <a:pt x="3146" y="803"/>
                  </a:lnTo>
                  <a:lnTo>
                    <a:pt x="3146" y="801"/>
                  </a:lnTo>
                  <a:lnTo>
                    <a:pt x="3145" y="800"/>
                  </a:lnTo>
                  <a:lnTo>
                    <a:pt x="3142" y="799"/>
                  </a:lnTo>
                  <a:lnTo>
                    <a:pt x="3139" y="798"/>
                  </a:lnTo>
                  <a:lnTo>
                    <a:pt x="3135" y="798"/>
                  </a:lnTo>
                  <a:lnTo>
                    <a:pt x="3131" y="798"/>
                  </a:lnTo>
                  <a:lnTo>
                    <a:pt x="3128" y="798"/>
                  </a:lnTo>
                  <a:lnTo>
                    <a:pt x="3124" y="797"/>
                  </a:lnTo>
                  <a:lnTo>
                    <a:pt x="3122" y="794"/>
                  </a:lnTo>
                  <a:lnTo>
                    <a:pt x="3121" y="792"/>
                  </a:lnTo>
                  <a:lnTo>
                    <a:pt x="3120" y="788"/>
                  </a:lnTo>
                  <a:lnTo>
                    <a:pt x="3120" y="785"/>
                  </a:lnTo>
                  <a:lnTo>
                    <a:pt x="3120" y="780"/>
                  </a:lnTo>
                  <a:lnTo>
                    <a:pt x="3122" y="771"/>
                  </a:lnTo>
                  <a:lnTo>
                    <a:pt x="3126" y="762"/>
                  </a:lnTo>
                  <a:lnTo>
                    <a:pt x="3130" y="754"/>
                  </a:lnTo>
                  <a:lnTo>
                    <a:pt x="3134" y="742"/>
                  </a:lnTo>
                  <a:lnTo>
                    <a:pt x="3134" y="736"/>
                  </a:lnTo>
                  <a:lnTo>
                    <a:pt x="3134" y="730"/>
                  </a:lnTo>
                  <a:lnTo>
                    <a:pt x="3133" y="727"/>
                  </a:lnTo>
                  <a:lnTo>
                    <a:pt x="3131" y="723"/>
                  </a:lnTo>
                  <a:lnTo>
                    <a:pt x="3129" y="721"/>
                  </a:lnTo>
                  <a:lnTo>
                    <a:pt x="3127" y="719"/>
                  </a:lnTo>
                  <a:lnTo>
                    <a:pt x="3123" y="718"/>
                  </a:lnTo>
                  <a:lnTo>
                    <a:pt x="3118" y="718"/>
                  </a:lnTo>
                  <a:lnTo>
                    <a:pt x="3110" y="718"/>
                  </a:lnTo>
                  <a:lnTo>
                    <a:pt x="3104" y="718"/>
                  </a:lnTo>
                  <a:lnTo>
                    <a:pt x="3101" y="718"/>
                  </a:lnTo>
                  <a:lnTo>
                    <a:pt x="3099" y="717"/>
                  </a:lnTo>
                  <a:lnTo>
                    <a:pt x="3097" y="716"/>
                  </a:lnTo>
                  <a:lnTo>
                    <a:pt x="3096" y="713"/>
                  </a:lnTo>
                  <a:lnTo>
                    <a:pt x="3095" y="706"/>
                  </a:lnTo>
                  <a:lnTo>
                    <a:pt x="3095" y="699"/>
                  </a:lnTo>
                  <a:lnTo>
                    <a:pt x="3093" y="694"/>
                  </a:lnTo>
                  <a:lnTo>
                    <a:pt x="3092" y="691"/>
                  </a:lnTo>
                  <a:lnTo>
                    <a:pt x="3090" y="687"/>
                  </a:lnTo>
                  <a:lnTo>
                    <a:pt x="3088" y="685"/>
                  </a:lnTo>
                  <a:lnTo>
                    <a:pt x="3084" y="681"/>
                  </a:lnTo>
                  <a:lnTo>
                    <a:pt x="3079" y="678"/>
                  </a:lnTo>
                  <a:lnTo>
                    <a:pt x="3072" y="675"/>
                  </a:lnTo>
                  <a:lnTo>
                    <a:pt x="3065" y="674"/>
                  </a:lnTo>
                  <a:lnTo>
                    <a:pt x="3057" y="674"/>
                  </a:lnTo>
                  <a:lnTo>
                    <a:pt x="3048" y="675"/>
                  </a:lnTo>
                  <a:lnTo>
                    <a:pt x="3039" y="679"/>
                  </a:lnTo>
                  <a:lnTo>
                    <a:pt x="3028" y="685"/>
                  </a:lnTo>
                  <a:lnTo>
                    <a:pt x="3019" y="693"/>
                  </a:lnTo>
                  <a:lnTo>
                    <a:pt x="3010" y="702"/>
                  </a:lnTo>
                  <a:lnTo>
                    <a:pt x="3003" y="711"/>
                  </a:lnTo>
                  <a:lnTo>
                    <a:pt x="2997" y="721"/>
                  </a:lnTo>
                  <a:lnTo>
                    <a:pt x="2989" y="738"/>
                  </a:lnTo>
                  <a:lnTo>
                    <a:pt x="2984" y="753"/>
                  </a:lnTo>
                  <a:lnTo>
                    <a:pt x="2983" y="755"/>
                  </a:lnTo>
                  <a:lnTo>
                    <a:pt x="2981" y="756"/>
                  </a:lnTo>
                  <a:lnTo>
                    <a:pt x="2978" y="759"/>
                  </a:lnTo>
                  <a:lnTo>
                    <a:pt x="2976" y="759"/>
                  </a:lnTo>
                  <a:lnTo>
                    <a:pt x="2967" y="760"/>
                  </a:lnTo>
                  <a:lnTo>
                    <a:pt x="2959" y="760"/>
                  </a:lnTo>
                  <a:lnTo>
                    <a:pt x="2941" y="757"/>
                  </a:lnTo>
                  <a:lnTo>
                    <a:pt x="2926" y="755"/>
                  </a:lnTo>
                  <a:lnTo>
                    <a:pt x="2919" y="755"/>
                  </a:lnTo>
                  <a:lnTo>
                    <a:pt x="2913" y="757"/>
                  </a:lnTo>
                  <a:lnTo>
                    <a:pt x="2907" y="760"/>
                  </a:lnTo>
                  <a:lnTo>
                    <a:pt x="2900" y="765"/>
                  </a:lnTo>
                  <a:lnTo>
                    <a:pt x="2894" y="768"/>
                  </a:lnTo>
                  <a:lnTo>
                    <a:pt x="2888" y="771"/>
                  </a:lnTo>
                  <a:lnTo>
                    <a:pt x="2882" y="772"/>
                  </a:lnTo>
                  <a:lnTo>
                    <a:pt x="2875" y="772"/>
                  </a:lnTo>
                  <a:lnTo>
                    <a:pt x="2869" y="771"/>
                  </a:lnTo>
                  <a:lnTo>
                    <a:pt x="2863" y="767"/>
                  </a:lnTo>
                  <a:lnTo>
                    <a:pt x="2858" y="765"/>
                  </a:lnTo>
                  <a:lnTo>
                    <a:pt x="2852" y="760"/>
                  </a:lnTo>
                  <a:lnTo>
                    <a:pt x="2840" y="749"/>
                  </a:lnTo>
                  <a:lnTo>
                    <a:pt x="2826" y="736"/>
                  </a:lnTo>
                  <a:lnTo>
                    <a:pt x="2808" y="722"/>
                  </a:lnTo>
                  <a:lnTo>
                    <a:pt x="2789" y="709"/>
                  </a:lnTo>
                  <a:lnTo>
                    <a:pt x="2781" y="703"/>
                  </a:lnTo>
                  <a:lnTo>
                    <a:pt x="2775" y="697"/>
                  </a:lnTo>
                  <a:lnTo>
                    <a:pt x="2769" y="692"/>
                  </a:lnTo>
                  <a:lnTo>
                    <a:pt x="2767" y="688"/>
                  </a:lnTo>
                  <a:lnTo>
                    <a:pt x="2765" y="684"/>
                  </a:lnTo>
                  <a:lnTo>
                    <a:pt x="2765" y="681"/>
                  </a:lnTo>
                  <a:lnTo>
                    <a:pt x="2767" y="679"/>
                  </a:lnTo>
                  <a:lnTo>
                    <a:pt x="2769" y="677"/>
                  </a:lnTo>
                  <a:lnTo>
                    <a:pt x="2776" y="674"/>
                  </a:lnTo>
                  <a:lnTo>
                    <a:pt x="2787" y="671"/>
                  </a:lnTo>
                  <a:lnTo>
                    <a:pt x="2792" y="669"/>
                  </a:lnTo>
                  <a:lnTo>
                    <a:pt x="2796" y="667"/>
                  </a:lnTo>
                  <a:lnTo>
                    <a:pt x="2801" y="665"/>
                  </a:lnTo>
                  <a:lnTo>
                    <a:pt x="2805" y="662"/>
                  </a:lnTo>
                  <a:lnTo>
                    <a:pt x="2811" y="656"/>
                  </a:lnTo>
                  <a:lnTo>
                    <a:pt x="2815" y="649"/>
                  </a:lnTo>
                  <a:lnTo>
                    <a:pt x="2819" y="642"/>
                  </a:lnTo>
                  <a:lnTo>
                    <a:pt x="2821" y="636"/>
                  </a:lnTo>
                  <a:lnTo>
                    <a:pt x="2821" y="633"/>
                  </a:lnTo>
                  <a:lnTo>
                    <a:pt x="2820" y="630"/>
                  </a:lnTo>
                  <a:lnTo>
                    <a:pt x="2818" y="628"/>
                  </a:lnTo>
                  <a:lnTo>
                    <a:pt x="2815" y="624"/>
                  </a:lnTo>
                  <a:lnTo>
                    <a:pt x="2812" y="622"/>
                  </a:lnTo>
                  <a:lnTo>
                    <a:pt x="2809" y="620"/>
                  </a:lnTo>
                  <a:lnTo>
                    <a:pt x="2809" y="617"/>
                  </a:lnTo>
                  <a:lnTo>
                    <a:pt x="2809" y="615"/>
                  </a:lnTo>
                  <a:lnTo>
                    <a:pt x="2814" y="610"/>
                  </a:lnTo>
                  <a:lnTo>
                    <a:pt x="2821" y="604"/>
                  </a:lnTo>
                  <a:lnTo>
                    <a:pt x="2825" y="602"/>
                  </a:lnTo>
                  <a:lnTo>
                    <a:pt x="2827" y="598"/>
                  </a:lnTo>
                  <a:lnTo>
                    <a:pt x="2828" y="596"/>
                  </a:lnTo>
                  <a:lnTo>
                    <a:pt x="2828" y="592"/>
                  </a:lnTo>
                  <a:lnTo>
                    <a:pt x="2825" y="587"/>
                  </a:lnTo>
                  <a:lnTo>
                    <a:pt x="2820" y="582"/>
                  </a:lnTo>
                  <a:lnTo>
                    <a:pt x="2814" y="577"/>
                  </a:lnTo>
                  <a:lnTo>
                    <a:pt x="2811" y="572"/>
                  </a:lnTo>
                  <a:lnTo>
                    <a:pt x="2807" y="567"/>
                  </a:lnTo>
                  <a:lnTo>
                    <a:pt x="2806" y="559"/>
                  </a:lnTo>
                  <a:lnTo>
                    <a:pt x="2805" y="555"/>
                  </a:lnTo>
                  <a:lnTo>
                    <a:pt x="2803" y="553"/>
                  </a:lnTo>
                  <a:lnTo>
                    <a:pt x="2801" y="552"/>
                  </a:lnTo>
                  <a:lnTo>
                    <a:pt x="2799" y="551"/>
                  </a:lnTo>
                  <a:lnTo>
                    <a:pt x="2795" y="551"/>
                  </a:lnTo>
                  <a:lnTo>
                    <a:pt x="2790" y="552"/>
                  </a:lnTo>
                  <a:lnTo>
                    <a:pt x="2787" y="554"/>
                  </a:lnTo>
                  <a:lnTo>
                    <a:pt x="2783" y="557"/>
                  </a:lnTo>
                  <a:lnTo>
                    <a:pt x="2778" y="559"/>
                  </a:lnTo>
                  <a:lnTo>
                    <a:pt x="2774" y="561"/>
                  </a:lnTo>
                  <a:lnTo>
                    <a:pt x="2769" y="561"/>
                  </a:lnTo>
                  <a:lnTo>
                    <a:pt x="2765" y="560"/>
                  </a:lnTo>
                  <a:lnTo>
                    <a:pt x="2762" y="559"/>
                  </a:lnTo>
                  <a:lnTo>
                    <a:pt x="2759" y="557"/>
                  </a:lnTo>
                  <a:lnTo>
                    <a:pt x="2758" y="554"/>
                  </a:lnTo>
                  <a:lnTo>
                    <a:pt x="2758" y="551"/>
                  </a:lnTo>
                  <a:lnTo>
                    <a:pt x="2759" y="542"/>
                  </a:lnTo>
                  <a:lnTo>
                    <a:pt x="2762" y="532"/>
                  </a:lnTo>
                  <a:lnTo>
                    <a:pt x="2763" y="520"/>
                  </a:lnTo>
                  <a:lnTo>
                    <a:pt x="2764" y="504"/>
                  </a:lnTo>
                  <a:lnTo>
                    <a:pt x="2764" y="497"/>
                  </a:lnTo>
                  <a:lnTo>
                    <a:pt x="2765" y="489"/>
                  </a:lnTo>
                  <a:lnTo>
                    <a:pt x="2768" y="482"/>
                  </a:lnTo>
                  <a:lnTo>
                    <a:pt x="2771" y="473"/>
                  </a:lnTo>
                  <a:lnTo>
                    <a:pt x="2775" y="467"/>
                  </a:lnTo>
                  <a:lnTo>
                    <a:pt x="2780" y="461"/>
                  </a:lnTo>
                  <a:lnTo>
                    <a:pt x="2786" y="456"/>
                  </a:lnTo>
                  <a:lnTo>
                    <a:pt x="2792" y="452"/>
                  </a:lnTo>
                  <a:lnTo>
                    <a:pt x="2802" y="446"/>
                  </a:lnTo>
                  <a:lnTo>
                    <a:pt x="2813" y="440"/>
                  </a:lnTo>
                  <a:lnTo>
                    <a:pt x="2822" y="434"/>
                  </a:lnTo>
                  <a:lnTo>
                    <a:pt x="2831" y="427"/>
                  </a:lnTo>
                  <a:lnTo>
                    <a:pt x="2834" y="423"/>
                  </a:lnTo>
                  <a:lnTo>
                    <a:pt x="2835" y="422"/>
                  </a:lnTo>
                  <a:lnTo>
                    <a:pt x="2834" y="421"/>
                  </a:lnTo>
                  <a:lnTo>
                    <a:pt x="2832" y="420"/>
                  </a:lnTo>
                  <a:lnTo>
                    <a:pt x="2828" y="419"/>
                  </a:lnTo>
                  <a:lnTo>
                    <a:pt x="2825" y="417"/>
                  </a:lnTo>
                  <a:lnTo>
                    <a:pt x="2816" y="417"/>
                  </a:lnTo>
                  <a:lnTo>
                    <a:pt x="2808" y="417"/>
                  </a:lnTo>
                  <a:lnTo>
                    <a:pt x="2802" y="417"/>
                  </a:lnTo>
                  <a:lnTo>
                    <a:pt x="2796" y="417"/>
                  </a:lnTo>
                  <a:lnTo>
                    <a:pt x="2790" y="416"/>
                  </a:lnTo>
                  <a:lnTo>
                    <a:pt x="2787" y="415"/>
                  </a:lnTo>
                  <a:lnTo>
                    <a:pt x="2782" y="413"/>
                  </a:lnTo>
                  <a:lnTo>
                    <a:pt x="2776" y="410"/>
                  </a:lnTo>
                  <a:lnTo>
                    <a:pt x="2770" y="410"/>
                  </a:lnTo>
                  <a:lnTo>
                    <a:pt x="2763" y="410"/>
                  </a:lnTo>
                  <a:lnTo>
                    <a:pt x="2755" y="413"/>
                  </a:lnTo>
                  <a:lnTo>
                    <a:pt x="2745" y="416"/>
                  </a:lnTo>
                  <a:lnTo>
                    <a:pt x="2736" y="421"/>
                  </a:lnTo>
                  <a:lnTo>
                    <a:pt x="2725" y="423"/>
                  </a:lnTo>
                  <a:lnTo>
                    <a:pt x="2714" y="426"/>
                  </a:lnTo>
                  <a:lnTo>
                    <a:pt x="2704" y="426"/>
                  </a:lnTo>
                  <a:lnTo>
                    <a:pt x="2694" y="425"/>
                  </a:lnTo>
                  <a:lnTo>
                    <a:pt x="2687" y="422"/>
                  </a:lnTo>
                  <a:lnTo>
                    <a:pt x="2680" y="420"/>
                  </a:lnTo>
                  <a:lnTo>
                    <a:pt x="2671" y="419"/>
                  </a:lnTo>
                  <a:lnTo>
                    <a:pt x="2663" y="420"/>
                  </a:lnTo>
                  <a:lnTo>
                    <a:pt x="2654" y="421"/>
                  </a:lnTo>
                  <a:lnTo>
                    <a:pt x="2646" y="421"/>
                  </a:lnTo>
                  <a:lnTo>
                    <a:pt x="2639" y="419"/>
                  </a:lnTo>
                  <a:lnTo>
                    <a:pt x="2635" y="416"/>
                  </a:lnTo>
                  <a:lnTo>
                    <a:pt x="2631" y="412"/>
                  </a:lnTo>
                  <a:lnTo>
                    <a:pt x="2629" y="408"/>
                  </a:lnTo>
                  <a:lnTo>
                    <a:pt x="2625" y="404"/>
                  </a:lnTo>
                  <a:lnTo>
                    <a:pt x="2622" y="402"/>
                  </a:lnTo>
                  <a:lnTo>
                    <a:pt x="2618" y="401"/>
                  </a:lnTo>
                  <a:lnTo>
                    <a:pt x="2614" y="402"/>
                  </a:lnTo>
                  <a:lnTo>
                    <a:pt x="2611" y="403"/>
                  </a:lnTo>
                  <a:lnTo>
                    <a:pt x="2608" y="407"/>
                  </a:lnTo>
                  <a:lnTo>
                    <a:pt x="2607" y="413"/>
                  </a:lnTo>
                  <a:lnTo>
                    <a:pt x="2606" y="420"/>
                  </a:lnTo>
                  <a:lnTo>
                    <a:pt x="2602" y="426"/>
                  </a:lnTo>
                  <a:lnTo>
                    <a:pt x="2599" y="432"/>
                  </a:lnTo>
                  <a:lnTo>
                    <a:pt x="2595" y="438"/>
                  </a:lnTo>
                  <a:lnTo>
                    <a:pt x="2592" y="444"/>
                  </a:lnTo>
                  <a:lnTo>
                    <a:pt x="2591" y="451"/>
                  </a:lnTo>
                  <a:lnTo>
                    <a:pt x="2591" y="459"/>
                  </a:lnTo>
                  <a:lnTo>
                    <a:pt x="2592" y="466"/>
                  </a:lnTo>
                  <a:lnTo>
                    <a:pt x="2595" y="473"/>
                  </a:lnTo>
                  <a:lnTo>
                    <a:pt x="2599" y="483"/>
                  </a:lnTo>
                  <a:lnTo>
                    <a:pt x="2604" y="492"/>
                  </a:lnTo>
                  <a:lnTo>
                    <a:pt x="2607" y="502"/>
                  </a:lnTo>
                  <a:lnTo>
                    <a:pt x="2612" y="511"/>
                  </a:lnTo>
                  <a:lnTo>
                    <a:pt x="2614" y="521"/>
                  </a:lnTo>
                  <a:lnTo>
                    <a:pt x="2616" y="529"/>
                  </a:lnTo>
                  <a:lnTo>
                    <a:pt x="2616" y="538"/>
                  </a:lnTo>
                  <a:lnTo>
                    <a:pt x="2613" y="546"/>
                  </a:lnTo>
                  <a:lnTo>
                    <a:pt x="2610" y="552"/>
                  </a:lnTo>
                  <a:lnTo>
                    <a:pt x="2605" y="558"/>
                  </a:lnTo>
                  <a:lnTo>
                    <a:pt x="2598" y="563"/>
                  </a:lnTo>
                  <a:lnTo>
                    <a:pt x="2587" y="571"/>
                  </a:lnTo>
                  <a:lnTo>
                    <a:pt x="2576" y="580"/>
                  </a:lnTo>
                  <a:lnTo>
                    <a:pt x="2570" y="586"/>
                  </a:lnTo>
                  <a:lnTo>
                    <a:pt x="2566" y="590"/>
                  </a:lnTo>
                  <a:lnTo>
                    <a:pt x="2560" y="592"/>
                  </a:lnTo>
                  <a:lnTo>
                    <a:pt x="2555" y="592"/>
                  </a:lnTo>
                  <a:lnTo>
                    <a:pt x="2550" y="591"/>
                  </a:lnTo>
                  <a:lnTo>
                    <a:pt x="2545" y="589"/>
                  </a:lnTo>
                  <a:lnTo>
                    <a:pt x="2541" y="584"/>
                  </a:lnTo>
                  <a:lnTo>
                    <a:pt x="2536" y="578"/>
                  </a:lnTo>
                  <a:lnTo>
                    <a:pt x="2531" y="572"/>
                  </a:lnTo>
                  <a:lnTo>
                    <a:pt x="2526" y="568"/>
                  </a:lnTo>
                  <a:lnTo>
                    <a:pt x="2522" y="566"/>
                  </a:lnTo>
                  <a:lnTo>
                    <a:pt x="2517" y="565"/>
                  </a:lnTo>
                  <a:lnTo>
                    <a:pt x="2511" y="566"/>
                  </a:lnTo>
                  <a:lnTo>
                    <a:pt x="2507" y="570"/>
                  </a:lnTo>
                  <a:lnTo>
                    <a:pt x="2501" y="576"/>
                  </a:lnTo>
                  <a:lnTo>
                    <a:pt x="2494" y="583"/>
                  </a:lnTo>
                  <a:lnTo>
                    <a:pt x="2475" y="598"/>
                  </a:lnTo>
                  <a:lnTo>
                    <a:pt x="2459" y="610"/>
                  </a:lnTo>
                  <a:lnTo>
                    <a:pt x="2453" y="615"/>
                  </a:lnTo>
                  <a:lnTo>
                    <a:pt x="2448" y="621"/>
                  </a:lnTo>
                  <a:lnTo>
                    <a:pt x="2446" y="628"/>
                  </a:lnTo>
                  <a:lnTo>
                    <a:pt x="2446" y="634"/>
                  </a:lnTo>
                  <a:lnTo>
                    <a:pt x="2448" y="641"/>
                  </a:lnTo>
                  <a:lnTo>
                    <a:pt x="2452" y="648"/>
                  </a:lnTo>
                  <a:lnTo>
                    <a:pt x="2457" y="656"/>
                  </a:lnTo>
                  <a:lnTo>
                    <a:pt x="2465" y="664"/>
                  </a:lnTo>
                  <a:lnTo>
                    <a:pt x="2468" y="667"/>
                  </a:lnTo>
                  <a:lnTo>
                    <a:pt x="2471" y="671"/>
                  </a:lnTo>
                  <a:lnTo>
                    <a:pt x="2473" y="675"/>
                  </a:lnTo>
                  <a:lnTo>
                    <a:pt x="2473" y="679"/>
                  </a:lnTo>
                  <a:lnTo>
                    <a:pt x="2473" y="686"/>
                  </a:lnTo>
                  <a:lnTo>
                    <a:pt x="2472" y="694"/>
                  </a:lnTo>
                  <a:lnTo>
                    <a:pt x="2469" y="705"/>
                  </a:lnTo>
                  <a:lnTo>
                    <a:pt x="2466" y="719"/>
                  </a:lnTo>
                  <a:lnTo>
                    <a:pt x="2463" y="735"/>
                  </a:lnTo>
                  <a:lnTo>
                    <a:pt x="2460" y="747"/>
                  </a:lnTo>
                  <a:lnTo>
                    <a:pt x="2457" y="751"/>
                  </a:lnTo>
                  <a:lnTo>
                    <a:pt x="2455" y="757"/>
                  </a:lnTo>
                  <a:lnTo>
                    <a:pt x="2452" y="762"/>
                  </a:lnTo>
                  <a:lnTo>
                    <a:pt x="2447" y="767"/>
                  </a:lnTo>
                  <a:lnTo>
                    <a:pt x="2435" y="778"/>
                  </a:lnTo>
                  <a:lnTo>
                    <a:pt x="2422" y="787"/>
                  </a:lnTo>
                  <a:lnTo>
                    <a:pt x="2410" y="798"/>
                  </a:lnTo>
                  <a:lnTo>
                    <a:pt x="2400" y="807"/>
                  </a:lnTo>
                  <a:lnTo>
                    <a:pt x="2392" y="818"/>
                  </a:lnTo>
                  <a:lnTo>
                    <a:pt x="2381" y="831"/>
                  </a:lnTo>
                  <a:lnTo>
                    <a:pt x="2371" y="842"/>
                  </a:lnTo>
                  <a:lnTo>
                    <a:pt x="2360" y="849"/>
                  </a:lnTo>
                  <a:lnTo>
                    <a:pt x="2349" y="856"/>
                  </a:lnTo>
                  <a:lnTo>
                    <a:pt x="2339" y="862"/>
                  </a:lnTo>
                  <a:lnTo>
                    <a:pt x="2335" y="866"/>
                  </a:lnTo>
                  <a:lnTo>
                    <a:pt x="2331" y="869"/>
                  </a:lnTo>
                  <a:lnTo>
                    <a:pt x="2328" y="874"/>
                  </a:lnTo>
                  <a:lnTo>
                    <a:pt x="2327" y="880"/>
                  </a:lnTo>
                  <a:lnTo>
                    <a:pt x="2322" y="889"/>
                  </a:lnTo>
                  <a:lnTo>
                    <a:pt x="2318" y="900"/>
                  </a:lnTo>
                  <a:lnTo>
                    <a:pt x="2312" y="908"/>
                  </a:lnTo>
                  <a:lnTo>
                    <a:pt x="2306" y="913"/>
                  </a:lnTo>
                  <a:lnTo>
                    <a:pt x="2301" y="917"/>
                  </a:lnTo>
                  <a:lnTo>
                    <a:pt x="2292" y="920"/>
                  </a:lnTo>
                  <a:lnTo>
                    <a:pt x="2286" y="923"/>
                  </a:lnTo>
                  <a:lnTo>
                    <a:pt x="2280" y="927"/>
                  </a:lnTo>
                  <a:lnTo>
                    <a:pt x="2276" y="931"/>
                  </a:lnTo>
                  <a:lnTo>
                    <a:pt x="2271" y="936"/>
                  </a:lnTo>
                  <a:lnTo>
                    <a:pt x="2268" y="938"/>
                  </a:lnTo>
                  <a:lnTo>
                    <a:pt x="2265" y="939"/>
                  </a:lnTo>
                  <a:lnTo>
                    <a:pt x="2264" y="939"/>
                  </a:lnTo>
                  <a:lnTo>
                    <a:pt x="2261" y="939"/>
                  </a:lnTo>
                  <a:lnTo>
                    <a:pt x="2257" y="936"/>
                  </a:lnTo>
                  <a:lnTo>
                    <a:pt x="2253" y="931"/>
                  </a:lnTo>
                  <a:lnTo>
                    <a:pt x="2249" y="926"/>
                  </a:lnTo>
                  <a:lnTo>
                    <a:pt x="2246" y="923"/>
                  </a:lnTo>
                  <a:lnTo>
                    <a:pt x="2242" y="921"/>
                  </a:lnTo>
                  <a:lnTo>
                    <a:pt x="2239" y="921"/>
                  </a:lnTo>
                  <a:lnTo>
                    <a:pt x="2236" y="921"/>
                  </a:lnTo>
                  <a:lnTo>
                    <a:pt x="2235" y="923"/>
                  </a:lnTo>
                  <a:lnTo>
                    <a:pt x="2234" y="925"/>
                  </a:lnTo>
                  <a:lnTo>
                    <a:pt x="2233" y="927"/>
                  </a:lnTo>
                  <a:lnTo>
                    <a:pt x="2232" y="933"/>
                  </a:lnTo>
                  <a:lnTo>
                    <a:pt x="2230" y="942"/>
                  </a:lnTo>
                  <a:lnTo>
                    <a:pt x="2228" y="949"/>
                  </a:lnTo>
                  <a:lnTo>
                    <a:pt x="2226" y="954"/>
                  </a:lnTo>
                  <a:lnTo>
                    <a:pt x="2223" y="958"/>
                  </a:lnTo>
                  <a:lnTo>
                    <a:pt x="2219" y="964"/>
                  </a:lnTo>
                  <a:lnTo>
                    <a:pt x="2217" y="968"/>
                  </a:lnTo>
                  <a:lnTo>
                    <a:pt x="2216" y="974"/>
                  </a:lnTo>
                  <a:lnTo>
                    <a:pt x="2215" y="982"/>
                  </a:lnTo>
                  <a:lnTo>
                    <a:pt x="2215" y="989"/>
                  </a:lnTo>
                  <a:lnTo>
                    <a:pt x="2215" y="1006"/>
                  </a:lnTo>
                  <a:lnTo>
                    <a:pt x="2215" y="1021"/>
                  </a:lnTo>
                  <a:lnTo>
                    <a:pt x="2214" y="1034"/>
                  </a:lnTo>
                  <a:lnTo>
                    <a:pt x="2210" y="1046"/>
                  </a:lnTo>
                  <a:lnTo>
                    <a:pt x="2207" y="1056"/>
                  </a:lnTo>
                  <a:lnTo>
                    <a:pt x="2203" y="1065"/>
                  </a:lnTo>
                  <a:lnTo>
                    <a:pt x="2201" y="1078"/>
                  </a:lnTo>
                  <a:lnTo>
                    <a:pt x="2200" y="1096"/>
                  </a:lnTo>
                  <a:lnTo>
                    <a:pt x="2200" y="1114"/>
                  </a:lnTo>
                  <a:lnTo>
                    <a:pt x="2201" y="1127"/>
                  </a:lnTo>
                  <a:lnTo>
                    <a:pt x="2201" y="1132"/>
                  </a:lnTo>
                  <a:lnTo>
                    <a:pt x="2203" y="1135"/>
                  </a:lnTo>
                  <a:lnTo>
                    <a:pt x="2204" y="1140"/>
                  </a:lnTo>
                  <a:lnTo>
                    <a:pt x="2207" y="1144"/>
                  </a:lnTo>
                  <a:lnTo>
                    <a:pt x="2213" y="1152"/>
                  </a:lnTo>
                  <a:lnTo>
                    <a:pt x="2220" y="1160"/>
                  </a:lnTo>
                  <a:lnTo>
                    <a:pt x="2227" y="1171"/>
                  </a:lnTo>
                  <a:lnTo>
                    <a:pt x="2232" y="1183"/>
                  </a:lnTo>
                  <a:lnTo>
                    <a:pt x="2234" y="1194"/>
                  </a:lnTo>
                  <a:lnTo>
                    <a:pt x="2235" y="1203"/>
                  </a:lnTo>
                  <a:lnTo>
                    <a:pt x="2235" y="1213"/>
                  </a:lnTo>
                  <a:lnTo>
                    <a:pt x="2233" y="1222"/>
                  </a:lnTo>
                  <a:lnTo>
                    <a:pt x="2232" y="1233"/>
                  </a:lnTo>
                  <a:lnTo>
                    <a:pt x="2229" y="1244"/>
                  </a:lnTo>
                  <a:lnTo>
                    <a:pt x="2229" y="1248"/>
                  </a:lnTo>
                  <a:lnTo>
                    <a:pt x="2229" y="1253"/>
                  </a:lnTo>
                  <a:lnTo>
                    <a:pt x="2229" y="1258"/>
                  </a:lnTo>
                  <a:lnTo>
                    <a:pt x="2230" y="1263"/>
                  </a:lnTo>
                  <a:lnTo>
                    <a:pt x="2232" y="1266"/>
                  </a:lnTo>
                  <a:lnTo>
                    <a:pt x="2234" y="1270"/>
                  </a:lnTo>
                  <a:lnTo>
                    <a:pt x="2236" y="1272"/>
                  </a:lnTo>
                  <a:lnTo>
                    <a:pt x="2239" y="1274"/>
                  </a:lnTo>
                  <a:lnTo>
                    <a:pt x="2243" y="1278"/>
                  </a:lnTo>
                  <a:lnTo>
                    <a:pt x="2247" y="1284"/>
                  </a:lnTo>
                  <a:lnTo>
                    <a:pt x="2249" y="1290"/>
                  </a:lnTo>
                  <a:lnTo>
                    <a:pt x="2251" y="1298"/>
                  </a:lnTo>
                  <a:lnTo>
                    <a:pt x="2249" y="1302"/>
                  </a:lnTo>
                  <a:lnTo>
                    <a:pt x="2248" y="1305"/>
                  </a:lnTo>
                  <a:lnTo>
                    <a:pt x="2247" y="1308"/>
                  </a:lnTo>
                  <a:lnTo>
                    <a:pt x="2246" y="1309"/>
                  </a:lnTo>
                  <a:lnTo>
                    <a:pt x="2241" y="1311"/>
                  </a:lnTo>
                  <a:lnTo>
                    <a:pt x="2235" y="1314"/>
                  </a:lnTo>
                  <a:lnTo>
                    <a:pt x="2233" y="1315"/>
                  </a:lnTo>
                  <a:lnTo>
                    <a:pt x="2230" y="1316"/>
                  </a:lnTo>
                  <a:lnTo>
                    <a:pt x="2228" y="1318"/>
                  </a:lnTo>
                  <a:lnTo>
                    <a:pt x="2227" y="1322"/>
                  </a:lnTo>
                  <a:lnTo>
                    <a:pt x="2226" y="1328"/>
                  </a:lnTo>
                  <a:lnTo>
                    <a:pt x="2226" y="1336"/>
                  </a:lnTo>
                  <a:lnTo>
                    <a:pt x="2224" y="1347"/>
                  </a:lnTo>
                  <a:lnTo>
                    <a:pt x="2224" y="1359"/>
                  </a:lnTo>
                  <a:lnTo>
                    <a:pt x="2222" y="1371"/>
                  </a:lnTo>
                  <a:lnTo>
                    <a:pt x="2219" y="1380"/>
                  </a:lnTo>
                  <a:lnTo>
                    <a:pt x="2216" y="1383"/>
                  </a:lnTo>
                  <a:lnTo>
                    <a:pt x="2214" y="1385"/>
                  </a:lnTo>
                  <a:lnTo>
                    <a:pt x="2210" y="1386"/>
                  </a:lnTo>
                  <a:lnTo>
                    <a:pt x="2207" y="1386"/>
                  </a:lnTo>
                  <a:lnTo>
                    <a:pt x="2200" y="1386"/>
                  </a:lnTo>
                  <a:lnTo>
                    <a:pt x="2191" y="1384"/>
                  </a:lnTo>
                  <a:lnTo>
                    <a:pt x="2188" y="1383"/>
                  </a:lnTo>
                  <a:lnTo>
                    <a:pt x="2184" y="1383"/>
                  </a:lnTo>
                  <a:lnTo>
                    <a:pt x="2180" y="1384"/>
                  </a:lnTo>
                  <a:lnTo>
                    <a:pt x="2177" y="1385"/>
                  </a:lnTo>
                  <a:lnTo>
                    <a:pt x="2170" y="1389"/>
                  </a:lnTo>
                  <a:lnTo>
                    <a:pt x="2163" y="1395"/>
                  </a:lnTo>
                  <a:lnTo>
                    <a:pt x="2159" y="1398"/>
                  </a:lnTo>
                  <a:lnTo>
                    <a:pt x="2157" y="1400"/>
                  </a:lnTo>
                  <a:lnTo>
                    <a:pt x="2153" y="1402"/>
                  </a:lnTo>
                  <a:lnTo>
                    <a:pt x="2150" y="1402"/>
                  </a:lnTo>
                  <a:lnTo>
                    <a:pt x="2142" y="1403"/>
                  </a:lnTo>
                  <a:lnTo>
                    <a:pt x="2135" y="1403"/>
                  </a:lnTo>
                  <a:lnTo>
                    <a:pt x="2132" y="1404"/>
                  </a:lnTo>
                  <a:lnTo>
                    <a:pt x="2127" y="1406"/>
                  </a:lnTo>
                  <a:lnTo>
                    <a:pt x="2123" y="1410"/>
                  </a:lnTo>
                  <a:lnTo>
                    <a:pt x="2119" y="1414"/>
                  </a:lnTo>
                  <a:lnTo>
                    <a:pt x="2112" y="1423"/>
                  </a:lnTo>
                  <a:lnTo>
                    <a:pt x="2106" y="1429"/>
                  </a:lnTo>
                  <a:lnTo>
                    <a:pt x="2102" y="1431"/>
                  </a:lnTo>
                  <a:lnTo>
                    <a:pt x="2098" y="1431"/>
                  </a:lnTo>
                  <a:lnTo>
                    <a:pt x="2095" y="1433"/>
                  </a:lnTo>
                  <a:lnTo>
                    <a:pt x="2091" y="1431"/>
                  </a:lnTo>
                  <a:lnTo>
                    <a:pt x="2084" y="1429"/>
                  </a:lnTo>
                  <a:lnTo>
                    <a:pt x="2077" y="1423"/>
                  </a:lnTo>
                  <a:lnTo>
                    <a:pt x="2072" y="1417"/>
                  </a:lnTo>
                  <a:lnTo>
                    <a:pt x="2071" y="1412"/>
                  </a:lnTo>
                  <a:lnTo>
                    <a:pt x="2070" y="1406"/>
                  </a:lnTo>
                  <a:lnTo>
                    <a:pt x="2071" y="1402"/>
                  </a:lnTo>
                  <a:lnTo>
                    <a:pt x="2072" y="1396"/>
                  </a:lnTo>
                  <a:lnTo>
                    <a:pt x="2073" y="1389"/>
                  </a:lnTo>
                  <a:lnTo>
                    <a:pt x="2073" y="1380"/>
                  </a:lnTo>
                  <a:lnTo>
                    <a:pt x="2072" y="1374"/>
                  </a:lnTo>
                  <a:lnTo>
                    <a:pt x="2071" y="1371"/>
                  </a:lnTo>
                  <a:lnTo>
                    <a:pt x="2069" y="1368"/>
                  </a:lnTo>
                  <a:lnTo>
                    <a:pt x="2065" y="1367"/>
                  </a:lnTo>
                  <a:lnTo>
                    <a:pt x="2062" y="1367"/>
                  </a:lnTo>
                  <a:lnTo>
                    <a:pt x="2053" y="1367"/>
                  </a:lnTo>
                  <a:lnTo>
                    <a:pt x="2045" y="1368"/>
                  </a:lnTo>
                  <a:lnTo>
                    <a:pt x="2033" y="1374"/>
                  </a:lnTo>
                  <a:lnTo>
                    <a:pt x="2019" y="1381"/>
                  </a:lnTo>
                  <a:lnTo>
                    <a:pt x="2002" y="1391"/>
                  </a:lnTo>
                  <a:lnTo>
                    <a:pt x="1987" y="1399"/>
                  </a:lnTo>
                  <a:lnTo>
                    <a:pt x="1975" y="1405"/>
                  </a:lnTo>
                  <a:lnTo>
                    <a:pt x="1964" y="1410"/>
                  </a:lnTo>
                  <a:lnTo>
                    <a:pt x="1953" y="1412"/>
                  </a:lnTo>
                  <a:lnTo>
                    <a:pt x="1942" y="1414"/>
                  </a:lnTo>
                  <a:lnTo>
                    <a:pt x="1934" y="1416"/>
                  </a:lnTo>
                  <a:lnTo>
                    <a:pt x="1926" y="1419"/>
                  </a:lnTo>
                  <a:lnTo>
                    <a:pt x="1919" y="1425"/>
                  </a:lnTo>
                  <a:lnTo>
                    <a:pt x="1911" y="1431"/>
                  </a:lnTo>
                  <a:lnTo>
                    <a:pt x="1896" y="1446"/>
                  </a:lnTo>
                  <a:lnTo>
                    <a:pt x="1886" y="1458"/>
                  </a:lnTo>
                  <a:lnTo>
                    <a:pt x="1880" y="1466"/>
                  </a:lnTo>
                  <a:lnTo>
                    <a:pt x="1876" y="1472"/>
                  </a:lnTo>
                  <a:lnTo>
                    <a:pt x="1874" y="1473"/>
                  </a:lnTo>
                  <a:lnTo>
                    <a:pt x="1870" y="1475"/>
                  </a:lnTo>
                  <a:lnTo>
                    <a:pt x="1865" y="1475"/>
                  </a:lnTo>
                  <a:lnTo>
                    <a:pt x="1860" y="1475"/>
                  </a:lnTo>
                  <a:lnTo>
                    <a:pt x="1850" y="1474"/>
                  </a:lnTo>
                  <a:lnTo>
                    <a:pt x="1842" y="1472"/>
                  </a:lnTo>
                  <a:lnTo>
                    <a:pt x="1835" y="1468"/>
                  </a:lnTo>
                  <a:lnTo>
                    <a:pt x="1826" y="1463"/>
                  </a:lnTo>
                  <a:lnTo>
                    <a:pt x="1820" y="1460"/>
                  </a:lnTo>
                  <a:lnTo>
                    <a:pt x="1816" y="1458"/>
                  </a:lnTo>
                  <a:lnTo>
                    <a:pt x="1810" y="1458"/>
                  </a:lnTo>
                  <a:lnTo>
                    <a:pt x="1805" y="1458"/>
                  </a:lnTo>
                  <a:lnTo>
                    <a:pt x="1800" y="1459"/>
                  </a:lnTo>
                  <a:lnTo>
                    <a:pt x="1797" y="1461"/>
                  </a:lnTo>
                  <a:lnTo>
                    <a:pt x="1792" y="1465"/>
                  </a:lnTo>
                  <a:lnTo>
                    <a:pt x="1789" y="1469"/>
                  </a:lnTo>
                  <a:lnTo>
                    <a:pt x="1786" y="1473"/>
                  </a:lnTo>
                  <a:lnTo>
                    <a:pt x="1782" y="1477"/>
                  </a:lnTo>
                  <a:lnTo>
                    <a:pt x="1779" y="1479"/>
                  </a:lnTo>
                  <a:lnTo>
                    <a:pt x="1775" y="1480"/>
                  </a:lnTo>
                  <a:lnTo>
                    <a:pt x="1770" y="1480"/>
                  </a:lnTo>
                  <a:lnTo>
                    <a:pt x="1767" y="1479"/>
                  </a:lnTo>
                  <a:lnTo>
                    <a:pt x="1763" y="1477"/>
                  </a:lnTo>
                  <a:lnTo>
                    <a:pt x="1758" y="1473"/>
                  </a:lnTo>
                  <a:lnTo>
                    <a:pt x="1755" y="1468"/>
                  </a:lnTo>
                  <a:lnTo>
                    <a:pt x="1751" y="1461"/>
                  </a:lnTo>
                  <a:lnTo>
                    <a:pt x="1748" y="1452"/>
                  </a:lnTo>
                  <a:lnTo>
                    <a:pt x="1744" y="1443"/>
                  </a:lnTo>
                  <a:lnTo>
                    <a:pt x="1738" y="1424"/>
                  </a:lnTo>
                  <a:lnTo>
                    <a:pt x="1732" y="1411"/>
                  </a:lnTo>
                  <a:lnTo>
                    <a:pt x="1730" y="1408"/>
                  </a:lnTo>
                  <a:lnTo>
                    <a:pt x="1728" y="1404"/>
                  </a:lnTo>
                  <a:lnTo>
                    <a:pt x="1724" y="1403"/>
                  </a:lnTo>
                  <a:lnTo>
                    <a:pt x="1720" y="1402"/>
                  </a:lnTo>
                  <a:lnTo>
                    <a:pt x="1710" y="1402"/>
                  </a:lnTo>
                  <a:lnTo>
                    <a:pt x="1697" y="1404"/>
                  </a:lnTo>
                  <a:lnTo>
                    <a:pt x="1690" y="1404"/>
                  </a:lnTo>
                  <a:lnTo>
                    <a:pt x="1685" y="1404"/>
                  </a:lnTo>
                  <a:lnTo>
                    <a:pt x="1681" y="1403"/>
                  </a:lnTo>
                  <a:lnTo>
                    <a:pt x="1678" y="1400"/>
                  </a:lnTo>
                  <a:lnTo>
                    <a:pt x="1674" y="1392"/>
                  </a:lnTo>
                  <a:lnTo>
                    <a:pt x="1671" y="1383"/>
                  </a:lnTo>
                  <a:lnTo>
                    <a:pt x="1667" y="1372"/>
                  </a:lnTo>
                  <a:lnTo>
                    <a:pt x="1665" y="1362"/>
                  </a:lnTo>
                  <a:lnTo>
                    <a:pt x="1665" y="1359"/>
                  </a:lnTo>
                  <a:lnTo>
                    <a:pt x="1666" y="1356"/>
                  </a:lnTo>
                  <a:lnTo>
                    <a:pt x="1667" y="1354"/>
                  </a:lnTo>
                  <a:lnTo>
                    <a:pt x="1671" y="1353"/>
                  </a:lnTo>
                  <a:lnTo>
                    <a:pt x="1675" y="1353"/>
                  </a:lnTo>
                  <a:lnTo>
                    <a:pt x="1680" y="1355"/>
                  </a:lnTo>
                  <a:lnTo>
                    <a:pt x="1685" y="1358"/>
                  </a:lnTo>
                  <a:lnTo>
                    <a:pt x="1690" y="1361"/>
                  </a:lnTo>
                  <a:lnTo>
                    <a:pt x="1693" y="1362"/>
                  </a:lnTo>
                  <a:lnTo>
                    <a:pt x="1697" y="1364"/>
                  </a:lnTo>
                  <a:lnTo>
                    <a:pt x="1698" y="1362"/>
                  </a:lnTo>
                  <a:lnTo>
                    <a:pt x="1700" y="1361"/>
                  </a:lnTo>
                  <a:lnTo>
                    <a:pt x="1700" y="1359"/>
                  </a:lnTo>
                  <a:lnTo>
                    <a:pt x="1701" y="1355"/>
                  </a:lnTo>
                  <a:lnTo>
                    <a:pt x="1703" y="1348"/>
                  </a:lnTo>
                  <a:lnTo>
                    <a:pt x="1701" y="1342"/>
                  </a:lnTo>
                  <a:lnTo>
                    <a:pt x="1698" y="1336"/>
                  </a:lnTo>
                  <a:lnTo>
                    <a:pt x="1694" y="1332"/>
                  </a:lnTo>
                  <a:lnTo>
                    <a:pt x="1685" y="1321"/>
                  </a:lnTo>
                  <a:lnTo>
                    <a:pt x="1673" y="1310"/>
                  </a:lnTo>
                  <a:lnTo>
                    <a:pt x="1668" y="1303"/>
                  </a:lnTo>
                  <a:lnTo>
                    <a:pt x="1663" y="1295"/>
                  </a:lnTo>
                  <a:lnTo>
                    <a:pt x="1661" y="1291"/>
                  </a:lnTo>
                  <a:lnTo>
                    <a:pt x="1659" y="1288"/>
                  </a:lnTo>
                  <a:lnTo>
                    <a:pt x="1654" y="1284"/>
                  </a:lnTo>
                  <a:lnTo>
                    <a:pt x="1648" y="1282"/>
                  </a:lnTo>
                  <a:lnTo>
                    <a:pt x="1646" y="1282"/>
                  </a:lnTo>
                  <a:lnTo>
                    <a:pt x="1644" y="1279"/>
                  </a:lnTo>
                  <a:lnTo>
                    <a:pt x="1643" y="1278"/>
                  </a:lnTo>
                  <a:lnTo>
                    <a:pt x="1642" y="1276"/>
                  </a:lnTo>
                  <a:lnTo>
                    <a:pt x="1642" y="1269"/>
                  </a:lnTo>
                  <a:lnTo>
                    <a:pt x="1644" y="1261"/>
                  </a:lnTo>
                  <a:lnTo>
                    <a:pt x="1644" y="1260"/>
                  </a:lnTo>
                  <a:lnTo>
                    <a:pt x="1642" y="1259"/>
                  </a:lnTo>
                  <a:lnTo>
                    <a:pt x="1640" y="1258"/>
                  </a:lnTo>
                  <a:lnTo>
                    <a:pt x="1636" y="1257"/>
                  </a:lnTo>
                  <a:lnTo>
                    <a:pt x="1629" y="1257"/>
                  </a:lnTo>
                  <a:lnTo>
                    <a:pt x="1624" y="1255"/>
                  </a:lnTo>
                  <a:lnTo>
                    <a:pt x="1619" y="1254"/>
                  </a:lnTo>
                  <a:lnTo>
                    <a:pt x="1616" y="1252"/>
                  </a:lnTo>
                  <a:lnTo>
                    <a:pt x="1613" y="1250"/>
                  </a:lnTo>
                  <a:lnTo>
                    <a:pt x="1612" y="1247"/>
                  </a:lnTo>
                  <a:lnTo>
                    <a:pt x="1612" y="1244"/>
                  </a:lnTo>
                  <a:lnTo>
                    <a:pt x="1615" y="1240"/>
                  </a:lnTo>
                  <a:lnTo>
                    <a:pt x="1617" y="1236"/>
                  </a:lnTo>
                  <a:lnTo>
                    <a:pt x="1622" y="1232"/>
                  </a:lnTo>
                  <a:lnTo>
                    <a:pt x="1627" y="1227"/>
                  </a:lnTo>
                  <a:lnTo>
                    <a:pt x="1631" y="1222"/>
                  </a:lnTo>
                  <a:lnTo>
                    <a:pt x="1635" y="1216"/>
                  </a:lnTo>
                  <a:lnTo>
                    <a:pt x="1638" y="1210"/>
                  </a:lnTo>
                  <a:lnTo>
                    <a:pt x="1643" y="1198"/>
                  </a:lnTo>
                  <a:lnTo>
                    <a:pt x="1648" y="1185"/>
                  </a:lnTo>
                  <a:lnTo>
                    <a:pt x="1660" y="1170"/>
                  </a:lnTo>
                  <a:lnTo>
                    <a:pt x="1668" y="1163"/>
                  </a:lnTo>
                  <a:lnTo>
                    <a:pt x="1668" y="1159"/>
                  </a:lnTo>
                  <a:lnTo>
                    <a:pt x="1667" y="1157"/>
                  </a:lnTo>
                  <a:lnTo>
                    <a:pt x="1666" y="1154"/>
                  </a:lnTo>
                  <a:lnTo>
                    <a:pt x="1663" y="1152"/>
                  </a:lnTo>
                  <a:lnTo>
                    <a:pt x="1660" y="1150"/>
                  </a:lnTo>
                  <a:lnTo>
                    <a:pt x="1656" y="1148"/>
                  </a:lnTo>
                  <a:lnTo>
                    <a:pt x="1653" y="1147"/>
                  </a:lnTo>
                  <a:lnTo>
                    <a:pt x="1648" y="1147"/>
                  </a:lnTo>
                  <a:lnTo>
                    <a:pt x="1644" y="1148"/>
                  </a:lnTo>
                  <a:lnTo>
                    <a:pt x="1643" y="1151"/>
                  </a:lnTo>
                  <a:lnTo>
                    <a:pt x="1641" y="1154"/>
                  </a:lnTo>
                  <a:lnTo>
                    <a:pt x="1641" y="1158"/>
                  </a:lnTo>
                  <a:lnTo>
                    <a:pt x="1640" y="1163"/>
                  </a:lnTo>
                  <a:lnTo>
                    <a:pt x="1638" y="1166"/>
                  </a:lnTo>
                  <a:lnTo>
                    <a:pt x="1636" y="1169"/>
                  </a:lnTo>
                  <a:lnTo>
                    <a:pt x="1634" y="1171"/>
                  </a:lnTo>
                  <a:lnTo>
                    <a:pt x="1630" y="1172"/>
                  </a:lnTo>
                  <a:lnTo>
                    <a:pt x="1627" y="1173"/>
                  </a:lnTo>
                  <a:lnTo>
                    <a:pt x="1623" y="1173"/>
                  </a:lnTo>
                  <a:lnTo>
                    <a:pt x="1619" y="1172"/>
                  </a:lnTo>
                  <a:lnTo>
                    <a:pt x="1617" y="1170"/>
                  </a:lnTo>
                  <a:lnTo>
                    <a:pt x="1615" y="1167"/>
                  </a:lnTo>
                  <a:lnTo>
                    <a:pt x="1613" y="1165"/>
                  </a:lnTo>
                  <a:lnTo>
                    <a:pt x="1612" y="1160"/>
                  </a:lnTo>
                  <a:lnTo>
                    <a:pt x="1615" y="1150"/>
                  </a:lnTo>
                  <a:lnTo>
                    <a:pt x="1617" y="1139"/>
                  </a:lnTo>
                  <a:lnTo>
                    <a:pt x="1618" y="1133"/>
                  </a:lnTo>
                  <a:lnTo>
                    <a:pt x="1619" y="1127"/>
                  </a:lnTo>
                  <a:lnTo>
                    <a:pt x="1619" y="1122"/>
                  </a:lnTo>
                  <a:lnTo>
                    <a:pt x="1619" y="1116"/>
                  </a:lnTo>
                  <a:lnTo>
                    <a:pt x="1617" y="1113"/>
                  </a:lnTo>
                  <a:lnTo>
                    <a:pt x="1615" y="1108"/>
                  </a:lnTo>
                  <a:lnTo>
                    <a:pt x="1611" y="1106"/>
                  </a:lnTo>
                  <a:lnTo>
                    <a:pt x="1606" y="1103"/>
                  </a:lnTo>
                  <a:lnTo>
                    <a:pt x="1598" y="1100"/>
                  </a:lnTo>
                  <a:lnTo>
                    <a:pt x="1590" y="1099"/>
                  </a:lnTo>
                  <a:lnTo>
                    <a:pt x="1584" y="1097"/>
                  </a:lnTo>
                  <a:lnTo>
                    <a:pt x="1580" y="1095"/>
                  </a:lnTo>
                  <a:lnTo>
                    <a:pt x="1578" y="1093"/>
                  </a:lnTo>
                  <a:lnTo>
                    <a:pt x="1577" y="1089"/>
                  </a:lnTo>
                  <a:lnTo>
                    <a:pt x="1577" y="1085"/>
                  </a:lnTo>
                  <a:lnTo>
                    <a:pt x="1577" y="1082"/>
                  </a:lnTo>
                  <a:lnTo>
                    <a:pt x="1575" y="1074"/>
                  </a:lnTo>
                  <a:lnTo>
                    <a:pt x="1574" y="1069"/>
                  </a:lnTo>
                  <a:lnTo>
                    <a:pt x="1571" y="1065"/>
                  </a:lnTo>
                  <a:lnTo>
                    <a:pt x="1566" y="1061"/>
                  </a:lnTo>
                  <a:lnTo>
                    <a:pt x="1560" y="1056"/>
                  </a:lnTo>
                  <a:lnTo>
                    <a:pt x="1552" y="1051"/>
                  </a:lnTo>
                  <a:lnTo>
                    <a:pt x="1548" y="1047"/>
                  </a:lnTo>
                  <a:lnTo>
                    <a:pt x="1545" y="1044"/>
                  </a:lnTo>
                  <a:lnTo>
                    <a:pt x="1541" y="1039"/>
                  </a:lnTo>
                  <a:lnTo>
                    <a:pt x="1539" y="1033"/>
                  </a:lnTo>
                  <a:lnTo>
                    <a:pt x="1536" y="1027"/>
                  </a:lnTo>
                  <a:lnTo>
                    <a:pt x="1536" y="1021"/>
                  </a:lnTo>
                  <a:lnTo>
                    <a:pt x="1537" y="1015"/>
                  </a:lnTo>
                  <a:lnTo>
                    <a:pt x="1539" y="1011"/>
                  </a:lnTo>
                  <a:lnTo>
                    <a:pt x="1542" y="999"/>
                  </a:lnTo>
                  <a:lnTo>
                    <a:pt x="1547" y="984"/>
                  </a:lnTo>
                  <a:lnTo>
                    <a:pt x="1547" y="977"/>
                  </a:lnTo>
                  <a:lnTo>
                    <a:pt x="1547" y="971"/>
                  </a:lnTo>
                  <a:lnTo>
                    <a:pt x="1545" y="968"/>
                  </a:lnTo>
                  <a:lnTo>
                    <a:pt x="1542" y="964"/>
                  </a:lnTo>
                  <a:lnTo>
                    <a:pt x="1537" y="963"/>
                  </a:lnTo>
                  <a:lnTo>
                    <a:pt x="1533" y="961"/>
                  </a:lnTo>
                  <a:lnTo>
                    <a:pt x="1527" y="961"/>
                  </a:lnTo>
                  <a:lnTo>
                    <a:pt x="1521" y="961"/>
                  </a:lnTo>
                  <a:lnTo>
                    <a:pt x="1515" y="959"/>
                  </a:lnTo>
                  <a:lnTo>
                    <a:pt x="1510" y="959"/>
                  </a:lnTo>
                  <a:lnTo>
                    <a:pt x="1508" y="958"/>
                  </a:lnTo>
                  <a:lnTo>
                    <a:pt x="1505" y="956"/>
                  </a:lnTo>
                  <a:lnTo>
                    <a:pt x="1504" y="950"/>
                  </a:lnTo>
                  <a:lnTo>
                    <a:pt x="1504" y="940"/>
                  </a:lnTo>
                  <a:lnTo>
                    <a:pt x="1505" y="931"/>
                  </a:lnTo>
                  <a:lnTo>
                    <a:pt x="1504" y="921"/>
                  </a:lnTo>
                  <a:lnTo>
                    <a:pt x="1502" y="912"/>
                  </a:lnTo>
                  <a:lnTo>
                    <a:pt x="1498" y="901"/>
                  </a:lnTo>
                  <a:lnTo>
                    <a:pt x="1491" y="889"/>
                  </a:lnTo>
                  <a:lnTo>
                    <a:pt x="1484" y="877"/>
                  </a:lnTo>
                  <a:lnTo>
                    <a:pt x="1480" y="872"/>
                  </a:lnTo>
                  <a:lnTo>
                    <a:pt x="1478" y="866"/>
                  </a:lnTo>
                  <a:lnTo>
                    <a:pt x="1476" y="861"/>
                  </a:lnTo>
                  <a:lnTo>
                    <a:pt x="1476" y="855"/>
                  </a:lnTo>
                  <a:lnTo>
                    <a:pt x="1474" y="850"/>
                  </a:lnTo>
                  <a:lnTo>
                    <a:pt x="1473" y="845"/>
                  </a:lnTo>
                  <a:lnTo>
                    <a:pt x="1471" y="842"/>
                  </a:lnTo>
                  <a:lnTo>
                    <a:pt x="1468" y="839"/>
                  </a:lnTo>
                  <a:lnTo>
                    <a:pt x="1462" y="836"/>
                  </a:lnTo>
                  <a:lnTo>
                    <a:pt x="1457" y="834"/>
                  </a:lnTo>
                  <a:lnTo>
                    <a:pt x="1452" y="831"/>
                  </a:lnTo>
                  <a:lnTo>
                    <a:pt x="1448" y="828"/>
                  </a:lnTo>
                  <a:lnTo>
                    <a:pt x="1447" y="822"/>
                  </a:lnTo>
                  <a:lnTo>
                    <a:pt x="1447" y="813"/>
                  </a:lnTo>
                  <a:lnTo>
                    <a:pt x="1447" y="805"/>
                  </a:lnTo>
                  <a:lnTo>
                    <a:pt x="1447" y="797"/>
                  </a:lnTo>
                  <a:lnTo>
                    <a:pt x="1447" y="786"/>
                  </a:lnTo>
                  <a:lnTo>
                    <a:pt x="1447" y="776"/>
                  </a:lnTo>
                  <a:lnTo>
                    <a:pt x="1447" y="767"/>
                  </a:lnTo>
                  <a:lnTo>
                    <a:pt x="1446" y="759"/>
                  </a:lnTo>
                  <a:lnTo>
                    <a:pt x="1445" y="755"/>
                  </a:lnTo>
                  <a:lnTo>
                    <a:pt x="1442" y="750"/>
                  </a:lnTo>
                  <a:lnTo>
                    <a:pt x="1440" y="747"/>
                  </a:lnTo>
                  <a:lnTo>
                    <a:pt x="1436" y="742"/>
                  </a:lnTo>
                  <a:lnTo>
                    <a:pt x="1424" y="730"/>
                  </a:lnTo>
                  <a:lnTo>
                    <a:pt x="1413" y="717"/>
                  </a:lnTo>
                  <a:lnTo>
                    <a:pt x="1408" y="709"/>
                  </a:lnTo>
                  <a:lnTo>
                    <a:pt x="1404" y="700"/>
                  </a:lnTo>
                  <a:lnTo>
                    <a:pt x="1403" y="692"/>
                  </a:lnTo>
                  <a:lnTo>
                    <a:pt x="1402" y="683"/>
                  </a:lnTo>
                  <a:lnTo>
                    <a:pt x="1398" y="668"/>
                  </a:lnTo>
                  <a:lnTo>
                    <a:pt x="1394" y="654"/>
                  </a:lnTo>
                  <a:lnTo>
                    <a:pt x="1390" y="642"/>
                  </a:lnTo>
                  <a:lnTo>
                    <a:pt x="1385" y="635"/>
                  </a:lnTo>
                  <a:lnTo>
                    <a:pt x="1382" y="633"/>
                  </a:lnTo>
                  <a:lnTo>
                    <a:pt x="1377" y="631"/>
                  </a:lnTo>
                  <a:lnTo>
                    <a:pt x="1372" y="631"/>
                  </a:lnTo>
                  <a:lnTo>
                    <a:pt x="1369" y="633"/>
                  </a:lnTo>
                  <a:lnTo>
                    <a:pt x="1364" y="635"/>
                  </a:lnTo>
                  <a:lnTo>
                    <a:pt x="1359" y="640"/>
                  </a:lnTo>
                  <a:lnTo>
                    <a:pt x="1355" y="645"/>
                  </a:lnTo>
                  <a:lnTo>
                    <a:pt x="1353" y="650"/>
                  </a:lnTo>
                  <a:lnTo>
                    <a:pt x="1351" y="656"/>
                  </a:lnTo>
                  <a:lnTo>
                    <a:pt x="1347" y="661"/>
                  </a:lnTo>
                  <a:lnTo>
                    <a:pt x="1342" y="665"/>
                  </a:lnTo>
                  <a:lnTo>
                    <a:pt x="1339" y="667"/>
                  </a:lnTo>
                  <a:lnTo>
                    <a:pt x="1334" y="668"/>
                  </a:lnTo>
                  <a:lnTo>
                    <a:pt x="1331" y="668"/>
                  </a:lnTo>
                  <a:lnTo>
                    <a:pt x="1326" y="666"/>
                  </a:lnTo>
                  <a:lnTo>
                    <a:pt x="1322" y="664"/>
                  </a:lnTo>
                  <a:lnTo>
                    <a:pt x="1316" y="652"/>
                  </a:lnTo>
                  <a:lnTo>
                    <a:pt x="1312" y="639"/>
                  </a:lnTo>
                  <a:lnTo>
                    <a:pt x="1310" y="637"/>
                  </a:lnTo>
                  <a:lnTo>
                    <a:pt x="1309" y="636"/>
                  </a:lnTo>
                  <a:lnTo>
                    <a:pt x="1308" y="635"/>
                  </a:lnTo>
                  <a:lnTo>
                    <a:pt x="1307" y="636"/>
                  </a:lnTo>
                  <a:lnTo>
                    <a:pt x="1304" y="639"/>
                  </a:lnTo>
                  <a:lnTo>
                    <a:pt x="1302" y="642"/>
                  </a:lnTo>
                  <a:lnTo>
                    <a:pt x="1294" y="654"/>
                  </a:lnTo>
                  <a:lnTo>
                    <a:pt x="1287" y="667"/>
                  </a:lnTo>
                  <a:lnTo>
                    <a:pt x="1283" y="675"/>
                  </a:lnTo>
                  <a:lnTo>
                    <a:pt x="1281" y="685"/>
                  </a:lnTo>
                  <a:lnTo>
                    <a:pt x="1279" y="687"/>
                  </a:lnTo>
                  <a:lnTo>
                    <a:pt x="1278" y="688"/>
                  </a:lnTo>
                  <a:lnTo>
                    <a:pt x="1277" y="688"/>
                  </a:lnTo>
                  <a:lnTo>
                    <a:pt x="1275" y="688"/>
                  </a:lnTo>
                  <a:lnTo>
                    <a:pt x="1269" y="690"/>
                  </a:lnTo>
                  <a:lnTo>
                    <a:pt x="1263" y="692"/>
                  </a:lnTo>
                  <a:lnTo>
                    <a:pt x="1257" y="696"/>
                  </a:lnTo>
                  <a:lnTo>
                    <a:pt x="1250" y="697"/>
                  </a:lnTo>
                  <a:lnTo>
                    <a:pt x="1246" y="698"/>
                  </a:lnTo>
                  <a:lnTo>
                    <a:pt x="1243" y="698"/>
                  </a:lnTo>
                  <a:lnTo>
                    <a:pt x="1240" y="697"/>
                  </a:lnTo>
                  <a:lnTo>
                    <a:pt x="1238" y="696"/>
                  </a:lnTo>
                  <a:lnTo>
                    <a:pt x="1237" y="691"/>
                  </a:lnTo>
                  <a:lnTo>
                    <a:pt x="1235" y="684"/>
                  </a:lnTo>
                  <a:lnTo>
                    <a:pt x="1237" y="672"/>
                  </a:lnTo>
                  <a:lnTo>
                    <a:pt x="1240" y="662"/>
                  </a:lnTo>
                  <a:lnTo>
                    <a:pt x="1241" y="658"/>
                  </a:lnTo>
                  <a:lnTo>
                    <a:pt x="1243" y="654"/>
                  </a:lnTo>
                  <a:lnTo>
                    <a:pt x="1243" y="650"/>
                  </a:lnTo>
                  <a:lnTo>
                    <a:pt x="1243" y="647"/>
                  </a:lnTo>
                  <a:lnTo>
                    <a:pt x="1240" y="643"/>
                  </a:lnTo>
                  <a:lnTo>
                    <a:pt x="1238" y="640"/>
                  </a:lnTo>
                  <a:lnTo>
                    <a:pt x="1233" y="639"/>
                  </a:lnTo>
                  <a:lnTo>
                    <a:pt x="1227" y="636"/>
                  </a:lnTo>
                  <a:lnTo>
                    <a:pt x="1215" y="634"/>
                  </a:lnTo>
                  <a:lnTo>
                    <a:pt x="1202" y="629"/>
                  </a:lnTo>
                  <a:lnTo>
                    <a:pt x="1197" y="626"/>
                  </a:lnTo>
                  <a:lnTo>
                    <a:pt x="1195" y="623"/>
                  </a:lnTo>
                  <a:lnTo>
                    <a:pt x="1194" y="621"/>
                  </a:lnTo>
                  <a:lnTo>
                    <a:pt x="1195" y="617"/>
                  </a:lnTo>
                  <a:lnTo>
                    <a:pt x="1199" y="612"/>
                  </a:lnTo>
                  <a:lnTo>
                    <a:pt x="1206" y="606"/>
                  </a:lnTo>
                  <a:lnTo>
                    <a:pt x="1208" y="603"/>
                  </a:lnTo>
                  <a:lnTo>
                    <a:pt x="1208" y="601"/>
                  </a:lnTo>
                  <a:lnTo>
                    <a:pt x="1208" y="598"/>
                  </a:lnTo>
                  <a:lnTo>
                    <a:pt x="1206" y="596"/>
                  </a:lnTo>
                  <a:lnTo>
                    <a:pt x="1200" y="589"/>
                  </a:lnTo>
                  <a:lnTo>
                    <a:pt x="1193" y="578"/>
                  </a:lnTo>
                  <a:lnTo>
                    <a:pt x="1184" y="564"/>
                  </a:lnTo>
                  <a:lnTo>
                    <a:pt x="1174" y="546"/>
                  </a:lnTo>
                  <a:lnTo>
                    <a:pt x="1164" y="528"/>
                  </a:lnTo>
                  <a:lnTo>
                    <a:pt x="1157" y="514"/>
                  </a:lnTo>
                  <a:lnTo>
                    <a:pt x="1156" y="508"/>
                  </a:lnTo>
                  <a:lnTo>
                    <a:pt x="1155" y="503"/>
                  </a:lnTo>
                  <a:lnTo>
                    <a:pt x="1156" y="500"/>
                  </a:lnTo>
                  <a:lnTo>
                    <a:pt x="1158" y="496"/>
                  </a:lnTo>
                  <a:lnTo>
                    <a:pt x="1162" y="494"/>
                  </a:lnTo>
                  <a:lnTo>
                    <a:pt x="1165" y="491"/>
                  </a:lnTo>
                  <a:lnTo>
                    <a:pt x="1170" y="490"/>
                  </a:lnTo>
                  <a:lnTo>
                    <a:pt x="1175" y="490"/>
                  </a:lnTo>
                  <a:lnTo>
                    <a:pt x="1184" y="490"/>
                  </a:lnTo>
                  <a:lnTo>
                    <a:pt x="1194" y="489"/>
                  </a:lnTo>
                  <a:lnTo>
                    <a:pt x="1199" y="488"/>
                  </a:lnTo>
                  <a:lnTo>
                    <a:pt x="1202" y="486"/>
                  </a:lnTo>
                  <a:lnTo>
                    <a:pt x="1205" y="485"/>
                  </a:lnTo>
                  <a:lnTo>
                    <a:pt x="1207" y="483"/>
                  </a:lnTo>
                  <a:lnTo>
                    <a:pt x="1209" y="477"/>
                  </a:lnTo>
                  <a:lnTo>
                    <a:pt x="1209" y="471"/>
                  </a:lnTo>
                  <a:lnTo>
                    <a:pt x="1208" y="465"/>
                  </a:lnTo>
                  <a:lnTo>
                    <a:pt x="1205" y="459"/>
                  </a:lnTo>
                  <a:lnTo>
                    <a:pt x="1203" y="457"/>
                  </a:lnTo>
                  <a:lnTo>
                    <a:pt x="1202" y="454"/>
                  </a:lnTo>
                  <a:lnTo>
                    <a:pt x="1202" y="452"/>
                  </a:lnTo>
                  <a:lnTo>
                    <a:pt x="1203" y="451"/>
                  </a:lnTo>
                  <a:lnTo>
                    <a:pt x="1207" y="446"/>
                  </a:lnTo>
                  <a:lnTo>
                    <a:pt x="1210" y="439"/>
                  </a:lnTo>
                  <a:lnTo>
                    <a:pt x="1210" y="435"/>
                  </a:lnTo>
                  <a:lnTo>
                    <a:pt x="1209" y="432"/>
                  </a:lnTo>
                  <a:lnTo>
                    <a:pt x="1208" y="429"/>
                  </a:lnTo>
                  <a:lnTo>
                    <a:pt x="1205" y="427"/>
                  </a:lnTo>
                  <a:lnTo>
                    <a:pt x="1196" y="423"/>
                  </a:lnTo>
                  <a:lnTo>
                    <a:pt x="1189" y="420"/>
                  </a:lnTo>
                  <a:lnTo>
                    <a:pt x="1186" y="417"/>
                  </a:lnTo>
                  <a:lnTo>
                    <a:pt x="1183" y="414"/>
                  </a:lnTo>
                  <a:lnTo>
                    <a:pt x="1181" y="412"/>
                  </a:lnTo>
                  <a:lnTo>
                    <a:pt x="1180" y="408"/>
                  </a:lnTo>
                  <a:lnTo>
                    <a:pt x="1178" y="400"/>
                  </a:lnTo>
                  <a:lnTo>
                    <a:pt x="1178" y="391"/>
                  </a:lnTo>
                  <a:lnTo>
                    <a:pt x="1176" y="382"/>
                  </a:lnTo>
                  <a:lnTo>
                    <a:pt x="1172" y="374"/>
                  </a:lnTo>
                  <a:lnTo>
                    <a:pt x="1166" y="364"/>
                  </a:lnTo>
                  <a:lnTo>
                    <a:pt x="1161" y="353"/>
                  </a:lnTo>
                  <a:lnTo>
                    <a:pt x="1155" y="340"/>
                  </a:lnTo>
                  <a:lnTo>
                    <a:pt x="1149" y="325"/>
                  </a:lnTo>
                  <a:lnTo>
                    <a:pt x="1146" y="319"/>
                  </a:lnTo>
                  <a:lnTo>
                    <a:pt x="1144" y="313"/>
                  </a:lnTo>
                  <a:lnTo>
                    <a:pt x="1140" y="308"/>
                  </a:lnTo>
                  <a:lnTo>
                    <a:pt x="1138" y="305"/>
                  </a:lnTo>
                  <a:lnTo>
                    <a:pt x="1120" y="306"/>
                  </a:lnTo>
                  <a:lnTo>
                    <a:pt x="1107" y="307"/>
                  </a:lnTo>
                  <a:lnTo>
                    <a:pt x="1106" y="305"/>
                  </a:lnTo>
                  <a:lnTo>
                    <a:pt x="1108" y="302"/>
                  </a:lnTo>
                  <a:lnTo>
                    <a:pt x="1111" y="300"/>
                  </a:lnTo>
                  <a:lnTo>
                    <a:pt x="1113" y="296"/>
                  </a:lnTo>
                  <a:lnTo>
                    <a:pt x="1117" y="293"/>
                  </a:lnTo>
                  <a:lnTo>
                    <a:pt x="1120" y="287"/>
                  </a:lnTo>
                  <a:lnTo>
                    <a:pt x="1121" y="281"/>
                  </a:lnTo>
                  <a:lnTo>
                    <a:pt x="1121" y="274"/>
                  </a:lnTo>
                  <a:lnTo>
                    <a:pt x="1121" y="270"/>
                  </a:lnTo>
                  <a:lnTo>
                    <a:pt x="1119" y="267"/>
                  </a:lnTo>
                  <a:lnTo>
                    <a:pt x="1118" y="263"/>
                  </a:lnTo>
                  <a:lnTo>
                    <a:pt x="1114" y="261"/>
                  </a:lnTo>
                  <a:lnTo>
                    <a:pt x="1108" y="256"/>
                  </a:lnTo>
                  <a:lnTo>
                    <a:pt x="1101" y="251"/>
                  </a:lnTo>
                  <a:lnTo>
                    <a:pt x="1086" y="245"/>
                  </a:lnTo>
                  <a:lnTo>
                    <a:pt x="1075" y="238"/>
                  </a:lnTo>
                  <a:lnTo>
                    <a:pt x="1071" y="236"/>
                  </a:lnTo>
                  <a:lnTo>
                    <a:pt x="1069" y="232"/>
                  </a:lnTo>
                  <a:lnTo>
                    <a:pt x="1068" y="227"/>
                  </a:lnTo>
                  <a:lnTo>
                    <a:pt x="1068" y="224"/>
                  </a:lnTo>
                  <a:lnTo>
                    <a:pt x="1069" y="215"/>
                  </a:lnTo>
                  <a:lnTo>
                    <a:pt x="1073" y="206"/>
                  </a:lnTo>
                  <a:lnTo>
                    <a:pt x="1075" y="201"/>
                  </a:lnTo>
                  <a:lnTo>
                    <a:pt x="1075" y="196"/>
                  </a:lnTo>
                  <a:lnTo>
                    <a:pt x="1075" y="193"/>
                  </a:lnTo>
                  <a:lnTo>
                    <a:pt x="1074" y="189"/>
                  </a:lnTo>
                  <a:lnTo>
                    <a:pt x="1073" y="187"/>
                  </a:lnTo>
                  <a:lnTo>
                    <a:pt x="1069" y="186"/>
                  </a:lnTo>
                  <a:lnTo>
                    <a:pt x="1065" y="185"/>
                  </a:lnTo>
                  <a:lnTo>
                    <a:pt x="1062" y="186"/>
                  </a:lnTo>
                  <a:lnTo>
                    <a:pt x="1051" y="189"/>
                  </a:lnTo>
                  <a:lnTo>
                    <a:pt x="1042" y="194"/>
                  </a:lnTo>
                  <a:lnTo>
                    <a:pt x="1038" y="198"/>
                  </a:lnTo>
                  <a:lnTo>
                    <a:pt x="1035" y="202"/>
                  </a:lnTo>
                  <a:lnTo>
                    <a:pt x="1032" y="206"/>
                  </a:lnTo>
                  <a:lnTo>
                    <a:pt x="1031" y="211"/>
                  </a:lnTo>
                  <a:lnTo>
                    <a:pt x="1030" y="220"/>
                  </a:lnTo>
                  <a:lnTo>
                    <a:pt x="1027" y="226"/>
                  </a:lnTo>
                  <a:lnTo>
                    <a:pt x="1025" y="229"/>
                  </a:lnTo>
                  <a:lnTo>
                    <a:pt x="1021" y="231"/>
                  </a:lnTo>
                  <a:lnTo>
                    <a:pt x="1018" y="233"/>
                  </a:lnTo>
                  <a:lnTo>
                    <a:pt x="1013" y="233"/>
                  </a:lnTo>
                  <a:lnTo>
                    <a:pt x="1008" y="234"/>
                  </a:lnTo>
                  <a:lnTo>
                    <a:pt x="1005" y="237"/>
                  </a:lnTo>
                  <a:lnTo>
                    <a:pt x="1001" y="239"/>
                  </a:lnTo>
                  <a:lnTo>
                    <a:pt x="999" y="242"/>
                  </a:lnTo>
                  <a:lnTo>
                    <a:pt x="996" y="248"/>
                  </a:lnTo>
                  <a:lnTo>
                    <a:pt x="995" y="256"/>
                  </a:lnTo>
                  <a:lnTo>
                    <a:pt x="995" y="263"/>
                  </a:lnTo>
                  <a:lnTo>
                    <a:pt x="995" y="272"/>
                  </a:lnTo>
                  <a:lnTo>
                    <a:pt x="994" y="277"/>
                  </a:lnTo>
                  <a:lnTo>
                    <a:pt x="993" y="281"/>
                  </a:lnTo>
                  <a:lnTo>
                    <a:pt x="989" y="286"/>
                  </a:lnTo>
                  <a:lnTo>
                    <a:pt x="986" y="290"/>
                  </a:lnTo>
                  <a:lnTo>
                    <a:pt x="981" y="294"/>
                  </a:lnTo>
                  <a:lnTo>
                    <a:pt x="975" y="296"/>
                  </a:lnTo>
                  <a:lnTo>
                    <a:pt x="970" y="299"/>
                  </a:lnTo>
                  <a:lnTo>
                    <a:pt x="966" y="300"/>
                  </a:lnTo>
                  <a:lnTo>
                    <a:pt x="954" y="301"/>
                  </a:lnTo>
                  <a:lnTo>
                    <a:pt x="942" y="301"/>
                  </a:lnTo>
                  <a:lnTo>
                    <a:pt x="936" y="301"/>
                  </a:lnTo>
                  <a:lnTo>
                    <a:pt x="931" y="303"/>
                  </a:lnTo>
                  <a:lnTo>
                    <a:pt x="928" y="306"/>
                  </a:lnTo>
                  <a:lnTo>
                    <a:pt x="924" y="309"/>
                  </a:lnTo>
                  <a:lnTo>
                    <a:pt x="922" y="313"/>
                  </a:lnTo>
                  <a:lnTo>
                    <a:pt x="920" y="318"/>
                  </a:lnTo>
                  <a:lnTo>
                    <a:pt x="920" y="321"/>
                  </a:lnTo>
                  <a:lnTo>
                    <a:pt x="922" y="325"/>
                  </a:lnTo>
                  <a:lnTo>
                    <a:pt x="925" y="333"/>
                  </a:lnTo>
                  <a:lnTo>
                    <a:pt x="929" y="344"/>
                  </a:lnTo>
                  <a:lnTo>
                    <a:pt x="931" y="357"/>
                  </a:lnTo>
                  <a:lnTo>
                    <a:pt x="931" y="372"/>
                  </a:lnTo>
                  <a:lnTo>
                    <a:pt x="931" y="389"/>
                  </a:lnTo>
                  <a:lnTo>
                    <a:pt x="929" y="404"/>
                  </a:lnTo>
                  <a:lnTo>
                    <a:pt x="926" y="410"/>
                  </a:lnTo>
                  <a:lnTo>
                    <a:pt x="924" y="417"/>
                  </a:lnTo>
                  <a:lnTo>
                    <a:pt x="922" y="422"/>
                  </a:lnTo>
                  <a:lnTo>
                    <a:pt x="919" y="426"/>
                  </a:lnTo>
                  <a:lnTo>
                    <a:pt x="917" y="431"/>
                  </a:lnTo>
                  <a:lnTo>
                    <a:pt x="913" y="435"/>
                  </a:lnTo>
                  <a:lnTo>
                    <a:pt x="911" y="441"/>
                  </a:lnTo>
                  <a:lnTo>
                    <a:pt x="910" y="448"/>
                  </a:lnTo>
                  <a:lnTo>
                    <a:pt x="909" y="456"/>
                  </a:lnTo>
                  <a:lnTo>
                    <a:pt x="907" y="460"/>
                  </a:lnTo>
                  <a:lnTo>
                    <a:pt x="906" y="461"/>
                  </a:lnTo>
                  <a:lnTo>
                    <a:pt x="904" y="460"/>
                  </a:lnTo>
                  <a:lnTo>
                    <a:pt x="901" y="459"/>
                  </a:lnTo>
                  <a:lnTo>
                    <a:pt x="898" y="454"/>
                  </a:lnTo>
                  <a:lnTo>
                    <a:pt x="893" y="447"/>
                  </a:lnTo>
                  <a:lnTo>
                    <a:pt x="890" y="439"/>
                  </a:lnTo>
                  <a:lnTo>
                    <a:pt x="886" y="431"/>
                  </a:lnTo>
                  <a:lnTo>
                    <a:pt x="884" y="420"/>
                  </a:lnTo>
                  <a:lnTo>
                    <a:pt x="882" y="415"/>
                  </a:lnTo>
                  <a:lnTo>
                    <a:pt x="880" y="409"/>
                  </a:lnTo>
                  <a:lnTo>
                    <a:pt x="876" y="404"/>
                  </a:lnTo>
                  <a:lnTo>
                    <a:pt x="873" y="400"/>
                  </a:lnTo>
                  <a:lnTo>
                    <a:pt x="866" y="391"/>
                  </a:lnTo>
                  <a:lnTo>
                    <a:pt x="860" y="384"/>
                  </a:lnTo>
                  <a:lnTo>
                    <a:pt x="855" y="377"/>
                  </a:lnTo>
                  <a:lnTo>
                    <a:pt x="851" y="369"/>
                  </a:lnTo>
                  <a:lnTo>
                    <a:pt x="848" y="359"/>
                  </a:lnTo>
                  <a:lnTo>
                    <a:pt x="848" y="350"/>
                  </a:lnTo>
                  <a:lnTo>
                    <a:pt x="849" y="343"/>
                  </a:lnTo>
                  <a:lnTo>
                    <a:pt x="851" y="335"/>
                  </a:lnTo>
                  <a:lnTo>
                    <a:pt x="855" y="330"/>
                  </a:lnTo>
                  <a:lnTo>
                    <a:pt x="857" y="325"/>
                  </a:lnTo>
                  <a:lnTo>
                    <a:pt x="860" y="316"/>
                  </a:lnTo>
                  <a:lnTo>
                    <a:pt x="860" y="307"/>
                  </a:lnTo>
                  <a:lnTo>
                    <a:pt x="860" y="296"/>
                  </a:lnTo>
                  <a:lnTo>
                    <a:pt x="859" y="287"/>
                  </a:lnTo>
                  <a:lnTo>
                    <a:pt x="856" y="276"/>
                  </a:lnTo>
                  <a:lnTo>
                    <a:pt x="854" y="265"/>
                  </a:lnTo>
                  <a:lnTo>
                    <a:pt x="850" y="255"/>
                  </a:lnTo>
                  <a:lnTo>
                    <a:pt x="847" y="244"/>
                  </a:lnTo>
                  <a:lnTo>
                    <a:pt x="844" y="233"/>
                  </a:lnTo>
                  <a:lnTo>
                    <a:pt x="842" y="220"/>
                  </a:lnTo>
                  <a:lnTo>
                    <a:pt x="840" y="206"/>
                  </a:lnTo>
                  <a:lnTo>
                    <a:pt x="840" y="193"/>
                  </a:lnTo>
                  <a:lnTo>
                    <a:pt x="841" y="181"/>
                  </a:lnTo>
                  <a:lnTo>
                    <a:pt x="843" y="169"/>
                  </a:lnTo>
                  <a:lnTo>
                    <a:pt x="846" y="160"/>
                  </a:lnTo>
                  <a:lnTo>
                    <a:pt x="848" y="152"/>
                  </a:lnTo>
                  <a:lnTo>
                    <a:pt x="850" y="137"/>
                  </a:lnTo>
                  <a:lnTo>
                    <a:pt x="850" y="118"/>
                  </a:lnTo>
                  <a:lnTo>
                    <a:pt x="853" y="107"/>
                  </a:lnTo>
                  <a:lnTo>
                    <a:pt x="856" y="95"/>
                  </a:lnTo>
                  <a:lnTo>
                    <a:pt x="860" y="84"/>
                  </a:lnTo>
                  <a:lnTo>
                    <a:pt x="862" y="74"/>
                  </a:lnTo>
                  <a:lnTo>
                    <a:pt x="862" y="63"/>
                  </a:lnTo>
                  <a:lnTo>
                    <a:pt x="862" y="50"/>
                  </a:lnTo>
                  <a:lnTo>
                    <a:pt x="863" y="34"/>
                  </a:lnTo>
                  <a:lnTo>
                    <a:pt x="863" y="13"/>
                  </a:lnTo>
                  <a:lnTo>
                    <a:pt x="863" y="6"/>
                  </a:lnTo>
                  <a:lnTo>
                    <a:pt x="863" y="4"/>
                  </a:lnTo>
                  <a:lnTo>
                    <a:pt x="862" y="3"/>
                  </a:lnTo>
                  <a:lnTo>
                    <a:pt x="856" y="1"/>
                  </a:lnTo>
                  <a:close/>
                </a:path>
              </a:pathLst>
            </a:custGeom>
            <a:solidFill>
              <a:srgbClr val="FF3300">
                <a:alpha val="20000"/>
              </a:srgbClr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altLang="zh-CN" sz="1400" b="1" dirty="0"/>
            </a:p>
            <a:p>
              <a:endParaRPr lang="en-US" altLang="zh-CN" sz="1400" b="1" dirty="0"/>
            </a:p>
            <a:p>
              <a:endParaRPr lang="en-US" altLang="zh-CN" sz="1400" b="1" dirty="0"/>
            </a:p>
            <a:p>
              <a:r>
                <a:rPr lang="en-US" altLang="zh-CN" sz="1400" b="1" dirty="0"/>
                <a:t>          157</a:t>
              </a:r>
              <a:endParaRPr lang="zh-CN" altLang="en-US" sz="1400" b="1" dirty="0"/>
            </a:p>
          </p:txBody>
        </p:sp>
        <p:sp>
          <p:nvSpPr>
            <p:cNvPr id="106" name="青海">
              <a:extLst>
                <a:ext uri="{FF2B5EF4-FFF2-40B4-BE49-F238E27FC236}">
                  <a16:creationId xmlns:a16="http://schemas.microsoft.com/office/drawing/2014/main" id="{89E94F4F-9F34-4AD5-AC46-F8D7C8B3E57C}"/>
                </a:ext>
              </a:extLst>
            </p:cNvPr>
            <p:cNvSpPr>
              <a:spLocks/>
            </p:cNvSpPr>
            <p:nvPr/>
          </p:nvSpPr>
          <p:spPr bwMode="auto">
            <a:xfrm>
              <a:off x="3854497" y="3581587"/>
              <a:ext cx="1257316" cy="914448"/>
            </a:xfrm>
            <a:custGeom>
              <a:avLst/>
              <a:gdLst>
                <a:gd name="T0" fmla="*/ 4484 w 4767"/>
                <a:gd name="T1" fmla="*/ 1080 h 3475"/>
                <a:gd name="T2" fmla="*/ 4267 w 4767"/>
                <a:gd name="T3" fmla="*/ 940 h 3475"/>
                <a:gd name="T4" fmla="*/ 3970 w 4767"/>
                <a:gd name="T5" fmla="*/ 724 h 3475"/>
                <a:gd name="T6" fmla="*/ 3855 w 4767"/>
                <a:gd name="T7" fmla="*/ 686 h 3475"/>
                <a:gd name="T8" fmla="*/ 3520 w 4767"/>
                <a:gd name="T9" fmla="*/ 407 h 3475"/>
                <a:gd name="T10" fmla="*/ 3316 w 4767"/>
                <a:gd name="T11" fmla="*/ 341 h 3475"/>
                <a:gd name="T12" fmla="*/ 3107 w 4767"/>
                <a:gd name="T13" fmla="*/ 338 h 3475"/>
                <a:gd name="T14" fmla="*/ 2841 w 4767"/>
                <a:gd name="T15" fmla="*/ 214 h 3475"/>
                <a:gd name="T16" fmla="*/ 2741 w 4767"/>
                <a:gd name="T17" fmla="*/ 462 h 3475"/>
                <a:gd name="T18" fmla="*/ 2572 w 4767"/>
                <a:gd name="T19" fmla="*/ 613 h 3475"/>
                <a:gd name="T20" fmla="*/ 2258 w 4767"/>
                <a:gd name="T21" fmla="*/ 510 h 3475"/>
                <a:gd name="T22" fmla="*/ 1977 w 4767"/>
                <a:gd name="T23" fmla="*/ 266 h 3475"/>
                <a:gd name="T24" fmla="*/ 1714 w 4767"/>
                <a:gd name="T25" fmla="*/ 140 h 3475"/>
                <a:gd name="T26" fmla="*/ 1379 w 4767"/>
                <a:gd name="T27" fmla="*/ 13 h 3475"/>
                <a:gd name="T28" fmla="*/ 995 w 4767"/>
                <a:gd name="T29" fmla="*/ 77 h 3475"/>
                <a:gd name="T30" fmla="*/ 575 w 4767"/>
                <a:gd name="T31" fmla="*/ 226 h 3475"/>
                <a:gd name="T32" fmla="*/ 747 w 4767"/>
                <a:gd name="T33" fmla="*/ 602 h 3475"/>
                <a:gd name="T34" fmla="*/ 637 w 4767"/>
                <a:gd name="T35" fmla="*/ 872 h 3475"/>
                <a:gd name="T36" fmla="*/ 684 w 4767"/>
                <a:gd name="T37" fmla="*/ 1099 h 3475"/>
                <a:gd name="T38" fmla="*/ 620 w 4767"/>
                <a:gd name="T39" fmla="*/ 1228 h 3475"/>
                <a:gd name="T40" fmla="*/ 297 w 4767"/>
                <a:gd name="T41" fmla="*/ 1142 h 3475"/>
                <a:gd name="T42" fmla="*/ 151 w 4767"/>
                <a:gd name="T43" fmla="*/ 1229 h 3475"/>
                <a:gd name="T44" fmla="*/ 160 w 4767"/>
                <a:gd name="T45" fmla="*/ 1402 h 3475"/>
                <a:gd name="T46" fmla="*/ 48 w 4767"/>
                <a:gd name="T47" fmla="*/ 1621 h 3475"/>
                <a:gd name="T48" fmla="*/ 102 w 4767"/>
                <a:gd name="T49" fmla="*/ 1783 h 3475"/>
                <a:gd name="T50" fmla="*/ 25 w 4767"/>
                <a:gd name="T51" fmla="*/ 2058 h 3475"/>
                <a:gd name="T52" fmla="*/ 154 w 4767"/>
                <a:gd name="T53" fmla="*/ 2283 h 3475"/>
                <a:gd name="T54" fmla="*/ 349 w 4767"/>
                <a:gd name="T55" fmla="*/ 2480 h 3475"/>
                <a:gd name="T56" fmla="*/ 535 w 4767"/>
                <a:gd name="T57" fmla="*/ 2458 h 3475"/>
                <a:gd name="T58" fmla="*/ 805 w 4767"/>
                <a:gd name="T59" fmla="*/ 2695 h 3475"/>
                <a:gd name="T60" fmla="*/ 1068 w 4767"/>
                <a:gd name="T61" fmla="*/ 2800 h 3475"/>
                <a:gd name="T62" fmla="*/ 1293 w 4767"/>
                <a:gd name="T63" fmla="*/ 2908 h 3475"/>
                <a:gd name="T64" fmla="*/ 1575 w 4767"/>
                <a:gd name="T65" fmla="*/ 2940 h 3475"/>
                <a:gd name="T66" fmla="*/ 1799 w 4767"/>
                <a:gd name="T67" fmla="*/ 3128 h 3475"/>
                <a:gd name="T68" fmla="*/ 1898 w 4767"/>
                <a:gd name="T69" fmla="*/ 3362 h 3475"/>
                <a:gd name="T70" fmla="*/ 2118 w 4767"/>
                <a:gd name="T71" fmla="*/ 3459 h 3475"/>
                <a:gd name="T72" fmla="*/ 2153 w 4767"/>
                <a:gd name="T73" fmla="*/ 3342 h 3475"/>
                <a:gd name="T74" fmla="*/ 2363 w 4767"/>
                <a:gd name="T75" fmla="*/ 3450 h 3475"/>
                <a:gd name="T76" fmla="*/ 2490 w 4767"/>
                <a:gd name="T77" fmla="*/ 3308 h 3475"/>
                <a:gd name="T78" fmla="*/ 2607 w 4767"/>
                <a:gd name="T79" fmla="*/ 3183 h 3475"/>
                <a:gd name="T80" fmla="*/ 2667 w 4767"/>
                <a:gd name="T81" fmla="*/ 3041 h 3475"/>
                <a:gd name="T82" fmla="*/ 2714 w 4767"/>
                <a:gd name="T83" fmla="*/ 2824 h 3475"/>
                <a:gd name="T84" fmla="*/ 2705 w 4767"/>
                <a:gd name="T85" fmla="*/ 2666 h 3475"/>
                <a:gd name="T86" fmla="*/ 2815 w 4767"/>
                <a:gd name="T87" fmla="*/ 2484 h 3475"/>
                <a:gd name="T88" fmla="*/ 3033 w 4767"/>
                <a:gd name="T89" fmla="*/ 2568 h 3475"/>
                <a:gd name="T90" fmla="*/ 3163 w 4767"/>
                <a:gd name="T91" fmla="*/ 2858 h 3475"/>
                <a:gd name="T92" fmla="*/ 3390 w 4767"/>
                <a:gd name="T93" fmla="*/ 3058 h 3475"/>
                <a:gd name="T94" fmla="*/ 3562 w 4767"/>
                <a:gd name="T95" fmla="*/ 3006 h 3475"/>
                <a:gd name="T96" fmla="*/ 3656 w 4767"/>
                <a:gd name="T97" fmla="*/ 3139 h 3475"/>
                <a:gd name="T98" fmla="*/ 3791 w 4767"/>
                <a:gd name="T99" fmla="*/ 3233 h 3475"/>
                <a:gd name="T100" fmla="*/ 3971 w 4767"/>
                <a:gd name="T101" fmla="*/ 3197 h 3475"/>
                <a:gd name="T102" fmla="*/ 4081 w 4767"/>
                <a:gd name="T103" fmla="*/ 2974 h 3475"/>
                <a:gd name="T104" fmla="*/ 4211 w 4767"/>
                <a:gd name="T105" fmla="*/ 2888 h 3475"/>
                <a:gd name="T106" fmla="*/ 4101 w 4767"/>
                <a:gd name="T107" fmla="*/ 2763 h 3475"/>
                <a:gd name="T108" fmla="*/ 3917 w 4767"/>
                <a:gd name="T109" fmla="*/ 2548 h 3475"/>
                <a:gd name="T110" fmla="*/ 4074 w 4767"/>
                <a:gd name="T111" fmla="*/ 2490 h 3475"/>
                <a:gd name="T112" fmla="*/ 4310 w 4767"/>
                <a:gd name="T113" fmla="*/ 2584 h 3475"/>
                <a:gd name="T114" fmla="*/ 4414 w 4767"/>
                <a:gd name="T115" fmla="*/ 2449 h 3475"/>
                <a:gd name="T116" fmla="*/ 4499 w 4767"/>
                <a:gd name="T117" fmla="*/ 2126 h 3475"/>
                <a:gd name="T118" fmla="*/ 4622 w 4767"/>
                <a:gd name="T119" fmla="*/ 1986 h 3475"/>
                <a:gd name="T120" fmla="*/ 4720 w 4767"/>
                <a:gd name="T121" fmla="*/ 1784 h 3475"/>
                <a:gd name="T122" fmla="*/ 4623 w 4767"/>
                <a:gd name="T123" fmla="*/ 1483 h 34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767" h="3475">
                  <a:moveTo>
                    <a:pt x="4599" y="1319"/>
                  </a:moveTo>
                  <a:lnTo>
                    <a:pt x="4599" y="1311"/>
                  </a:lnTo>
                  <a:lnTo>
                    <a:pt x="4599" y="1304"/>
                  </a:lnTo>
                  <a:lnTo>
                    <a:pt x="4600" y="1301"/>
                  </a:lnTo>
                  <a:lnTo>
                    <a:pt x="4601" y="1299"/>
                  </a:lnTo>
                  <a:lnTo>
                    <a:pt x="4603" y="1298"/>
                  </a:lnTo>
                  <a:lnTo>
                    <a:pt x="4605" y="1297"/>
                  </a:lnTo>
                  <a:lnTo>
                    <a:pt x="4611" y="1297"/>
                  </a:lnTo>
                  <a:lnTo>
                    <a:pt x="4617" y="1297"/>
                  </a:lnTo>
                  <a:lnTo>
                    <a:pt x="4622" y="1295"/>
                  </a:lnTo>
                  <a:lnTo>
                    <a:pt x="4626" y="1293"/>
                  </a:lnTo>
                  <a:lnTo>
                    <a:pt x="4630" y="1288"/>
                  </a:lnTo>
                  <a:lnTo>
                    <a:pt x="4631" y="1281"/>
                  </a:lnTo>
                  <a:lnTo>
                    <a:pt x="4631" y="1277"/>
                  </a:lnTo>
                  <a:lnTo>
                    <a:pt x="4630" y="1273"/>
                  </a:lnTo>
                  <a:lnTo>
                    <a:pt x="4629" y="1269"/>
                  </a:lnTo>
                  <a:lnTo>
                    <a:pt x="4626" y="1263"/>
                  </a:lnTo>
                  <a:lnTo>
                    <a:pt x="4612" y="1253"/>
                  </a:lnTo>
                  <a:lnTo>
                    <a:pt x="4600" y="1241"/>
                  </a:lnTo>
                  <a:lnTo>
                    <a:pt x="4597" y="1231"/>
                  </a:lnTo>
                  <a:lnTo>
                    <a:pt x="4592" y="1224"/>
                  </a:lnTo>
                  <a:lnTo>
                    <a:pt x="4588" y="1220"/>
                  </a:lnTo>
                  <a:lnTo>
                    <a:pt x="4586" y="1217"/>
                  </a:lnTo>
                  <a:lnTo>
                    <a:pt x="4581" y="1214"/>
                  </a:lnTo>
                  <a:lnTo>
                    <a:pt x="4576" y="1212"/>
                  </a:lnTo>
                  <a:lnTo>
                    <a:pt x="4568" y="1207"/>
                  </a:lnTo>
                  <a:lnTo>
                    <a:pt x="4561" y="1203"/>
                  </a:lnTo>
                  <a:lnTo>
                    <a:pt x="4556" y="1197"/>
                  </a:lnTo>
                  <a:lnTo>
                    <a:pt x="4550" y="1188"/>
                  </a:lnTo>
                  <a:lnTo>
                    <a:pt x="4542" y="1179"/>
                  </a:lnTo>
                  <a:lnTo>
                    <a:pt x="4530" y="1168"/>
                  </a:lnTo>
                  <a:lnTo>
                    <a:pt x="4517" y="1159"/>
                  </a:lnTo>
                  <a:lnTo>
                    <a:pt x="4505" y="1150"/>
                  </a:lnTo>
                  <a:lnTo>
                    <a:pt x="4493" y="1141"/>
                  </a:lnTo>
                  <a:lnTo>
                    <a:pt x="4486" y="1134"/>
                  </a:lnTo>
                  <a:lnTo>
                    <a:pt x="4484" y="1130"/>
                  </a:lnTo>
                  <a:lnTo>
                    <a:pt x="4483" y="1128"/>
                  </a:lnTo>
                  <a:lnTo>
                    <a:pt x="4483" y="1123"/>
                  </a:lnTo>
                  <a:lnTo>
                    <a:pt x="4483" y="1119"/>
                  </a:lnTo>
                  <a:lnTo>
                    <a:pt x="4485" y="1109"/>
                  </a:lnTo>
                  <a:lnTo>
                    <a:pt x="4487" y="1098"/>
                  </a:lnTo>
                  <a:lnTo>
                    <a:pt x="4487" y="1093"/>
                  </a:lnTo>
                  <a:lnTo>
                    <a:pt x="4487" y="1088"/>
                  </a:lnTo>
                  <a:lnTo>
                    <a:pt x="4486" y="1084"/>
                  </a:lnTo>
                  <a:lnTo>
                    <a:pt x="4484" y="1080"/>
                  </a:lnTo>
                  <a:lnTo>
                    <a:pt x="4479" y="1073"/>
                  </a:lnTo>
                  <a:lnTo>
                    <a:pt x="4475" y="1066"/>
                  </a:lnTo>
                  <a:lnTo>
                    <a:pt x="4469" y="1055"/>
                  </a:lnTo>
                  <a:lnTo>
                    <a:pt x="4463" y="1042"/>
                  </a:lnTo>
                  <a:lnTo>
                    <a:pt x="4460" y="1036"/>
                  </a:lnTo>
                  <a:lnTo>
                    <a:pt x="4458" y="1029"/>
                  </a:lnTo>
                  <a:lnTo>
                    <a:pt x="4456" y="1023"/>
                  </a:lnTo>
                  <a:lnTo>
                    <a:pt x="4455" y="1017"/>
                  </a:lnTo>
                  <a:lnTo>
                    <a:pt x="4455" y="1009"/>
                  </a:lnTo>
                  <a:lnTo>
                    <a:pt x="4453" y="1002"/>
                  </a:lnTo>
                  <a:lnTo>
                    <a:pt x="4452" y="998"/>
                  </a:lnTo>
                  <a:lnTo>
                    <a:pt x="4450" y="996"/>
                  </a:lnTo>
                  <a:lnTo>
                    <a:pt x="4448" y="995"/>
                  </a:lnTo>
                  <a:lnTo>
                    <a:pt x="4446" y="995"/>
                  </a:lnTo>
                  <a:lnTo>
                    <a:pt x="4443" y="995"/>
                  </a:lnTo>
                  <a:lnTo>
                    <a:pt x="4441" y="996"/>
                  </a:lnTo>
                  <a:lnTo>
                    <a:pt x="4439" y="997"/>
                  </a:lnTo>
                  <a:lnTo>
                    <a:pt x="4436" y="999"/>
                  </a:lnTo>
                  <a:lnTo>
                    <a:pt x="4430" y="1006"/>
                  </a:lnTo>
                  <a:lnTo>
                    <a:pt x="4421" y="1017"/>
                  </a:lnTo>
                  <a:lnTo>
                    <a:pt x="4406" y="1030"/>
                  </a:lnTo>
                  <a:lnTo>
                    <a:pt x="4396" y="1037"/>
                  </a:lnTo>
                  <a:lnTo>
                    <a:pt x="4391" y="1043"/>
                  </a:lnTo>
                  <a:lnTo>
                    <a:pt x="4389" y="1045"/>
                  </a:lnTo>
                  <a:lnTo>
                    <a:pt x="4385" y="1043"/>
                  </a:lnTo>
                  <a:lnTo>
                    <a:pt x="4380" y="1040"/>
                  </a:lnTo>
                  <a:lnTo>
                    <a:pt x="4371" y="1033"/>
                  </a:lnTo>
                  <a:lnTo>
                    <a:pt x="4357" y="1020"/>
                  </a:lnTo>
                  <a:lnTo>
                    <a:pt x="4349" y="1014"/>
                  </a:lnTo>
                  <a:lnTo>
                    <a:pt x="4346" y="1012"/>
                  </a:lnTo>
                  <a:lnTo>
                    <a:pt x="4343" y="1010"/>
                  </a:lnTo>
                  <a:lnTo>
                    <a:pt x="4336" y="1004"/>
                  </a:lnTo>
                  <a:lnTo>
                    <a:pt x="4337" y="998"/>
                  </a:lnTo>
                  <a:lnTo>
                    <a:pt x="4340" y="987"/>
                  </a:lnTo>
                  <a:lnTo>
                    <a:pt x="4333" y="976"/>
                  </a:lnTo>
                  <a:lnTo>
                    <a:pt x="4323" y="965"/>
                  </a:lnTo>
                  <a:lnTo>
                    <a:pt x="4318" y="959"/>
                  </a:lnTo>
                  <a:lnTo>
                    <a:pt x="4314" y="954"/>
                  </a:lnTo>
                  <a:lnTo>
                    <a:pt x="4307" y="951"/>
                  </a:lnTo>
                  <a:lnTo>
                    <a:pt x="4301" y="946"/>
                  </a:lnTo>
                  <a:lnTo>
                    <a:pt x="4289" y="940"/>
                  </a:lnTo>
                  <a:lnTo>
                    <a:pt x="4282" y="935"/>
                  </a:lnTo>
                  <a:lnTo>
                    <a:pt x="4278" y="935"/>
                  </a:lnTo>
                  <a:lnTo>
                    <a:pt x="4273" y="936"/>
                  </a:lnTo>
                  <a:lnTo>
                    <a:pt x="4267" y="940"/>
                  </a:lnTo>
                  <a:lnTo>
                    <a:pt x="4260" y="943"/>
                  </a:lnTo>
                  <a:lnTo>
                    <a:pt x="4253" y="948"/>
                  </a:lnTo>
                  <a:lnTo>
                    <a:pt x="4247" y="952"/>
                  </a:lnTo>
                  <a:lnTo>
                    <a:pt x="4241" y="953"/>
                  </a:lnTo>
                  <a:lnTo>
                    <a:pt x="4236" y="953"/>
                  </a:lnTo>
                  <a:lnTo>
                    <a:pt x="4222" y="943"/>
                  </a:lnTo>
                  <a:lnTo>
                    <a:pt x="4208" y="936"/>
                  </a:lnTo>
                  <a:lnTo>
                    <a:pt x="4200" y="932"/>
                  </a:lnTo>
                  <a:lnTo>
                    <a:pt x="4194" y="926"/>
                  </a:lnTo>
                  <a:lnTo>
                    <a:pt x="4188" y="919"/>
                  </a:lnTo>
                  <a:lnTo>
                    <a:pt x="4181" y="907"/>
                  </a:lnTo>
                  <a:lnTo>
                    <a:pt x="4172" y="895"/>
                  </a:lnTo>
                  <a:lnTo>
                    <a:pt x="4164" y="886"/>
                  </a:lnTo>
                  <a:lnTo>
                    <a:pt x="4156" y="879"/>
                  </a:lnTo>
                  <a:lnTo>
                    <a:pt x="4144" y="871"/>
                  </a:lnTo>
                  <a:lnTo>
                    <a:pt x="4133" y="864"/>
                  </a:lnTo>
                  <a:lnTo>
                    <a:pt x="4122" y="859"/>
                  </a:lnTo>
                  <a:lnTo>
                    <a:pt x="4114" y="857"/>
                  </a:lnTo>
                  <a:lnTo>
                    <a:pt x="4108" y="856"/>
                  </a:lnTo>
                  <a:lnTo>
                    <a:pt x="4101" y="854"/>
                  </a:lnTo>
                  <a:lnTo>
                    <a:pt x="4093" y="850"/>
                  </a:lnTo>
                  <a:lnTo>
                    <a:pt x="4082" y="844"/>
                  </a:lnTo>
                  <a:lnTo>
                    <a:pt x="4071" y="833"/>
                  </a:lnTo>
                  <a:lnTo>
                    <a:pt x="4065" y="828"/>
                  </a:lnTo>
                  <a:lnTo>
                    <a:pt x="4059" y="823"/>
                  </a:lnTo>
                  <a:lnTo>
                    <a:pt x="4052" y="819"/>
                  </a:lnTo>
                  <a:lnTo>
                    <a:pt x="4046" y="815"/>
                  </a:lnTo>
                  <a:lnTo>
                    <a:pt x="4033" y="809"/>
                  </a:lnTo>
                  <a:lnTo>
                    <a:pt x="4024" y="806"/>
                  </a:lnTo>
                  <a:lnTo>
                    <a:pt x="4020" y="803"/>
                  </a:lnTo>
                  <a:lnTo>
                    <a:pt x="4017" y="800"/>
                  </a:lnTo>
                  <a:lnTo>
                    <a:pt x="4015" y="796"/>
                  </a:lnTo>
                  <a:lnTo>
                    <a:pt x="4014" y="793"/>
                  </a:lnTo>
                  <a:lnTo>
                    <a:pt x="4013" y="784"/>
                  </a:lnTo>
                  <a:lnTo>
                    <a:pt x="4013" y="775"/>
                  </a:lnTo>
                  <a:lnTo>
                    <a:pt x="4013" y="764"/>
                  </a:lnTo>
                  <a:lnTo>
                    <a:pt x="4011" y="753"/>
                  </a:lnTo>
                  <a:lnTo>
                    <a:pt x="4008" y="747"/>
                  </a:lnTo>
                  <a:lnTo>
                    <a:pt x="4006" y="743"/>
                  </a:lnTo>
                  <a:lnTo>
                    <a:pt x="4001" y="737"/>
                  </a:lnTo>
                  <a:lnTo>
                    <a:pt x="3996" y="732"/>
                  </a:lnTo>
                  <a:lnTo>
                    <a:pt x="3989" y="728"/>
                  </a:lnTo>
                  <a:lnTo>
                    <a:pt x="3983" y="726"/>
                  </a:lnTo>
                  <a:lnTo>
                    <a:pt x="3976" y="725"/>
                  </a:lnTo>
                  <a:lnTo>
                    <a:pt x="3970" y="724"/>
                  </a:lnTo>
                  <a:lnTo>
                    <a:pt x="3957" y="724"/>
                  </a:lnTo>
                  <a:lnTo>
                    <a:pt x="3946" y="722"/>
                  </a:lnTo>
                  <a:lnTo>
                    <a:pt x="3942" y="720"/>
                  </a:lnTo>
                  <a:lnTo>
                    <a:pt x="3937" y="716"/>
                  </a:lnTo>
                  <a:lnTo>
                    <a:pt x="3932" y="712"/>
                  </a:lnTo>
                  <a:lnTo>
                    <a:pt x="3927" y="707"/>
                  </a:lnTo>
                  <a:lnTo>
                    <a:pt x="3924" y="702"/>
                  </a:lnTo>
                  <a:lnTo>
                    <a:pt x="3921" y="697"/>
                  </a:lnTo>
                  <a:lnTo>
                    <a:pt x="3919" y="693"/>
                  </a:lnTo>
                  <a:lnTo>
                    <a:pt x="3918" y="688"/>
                  </a:lnTo>
                  <a:lnTo>
                    <a:pt x="3917" y="681"/>
                  </a:lnTo>
                  <a:lnTo>
                    <a:pt x="3914" y="675"/>
                  </a:lnTo>
                  <a:lnTo>
                    <a:pt x="3913" y="674"/>
                  </a:lnTo>
                  <a:lnTo>
                    <a:pt x="3911" y="671"/>
                  </a:lnTo>
                  <a:lnTo>
                    <a:pt x="3908" y="671"/>
                  </a:lnTo>
                  <a:lnTo>
                    <a:pt x="3905" y="671"/>
                  </a:lnTo>
                  <a:lnTo>
                    <a:pt x="3901" y="671"/>
                  </a:lnTo>
                  <a:lnTo>
                    <a:pt x="3898" y="670"/>
                  </a:lnTo>
                  <a:lnTo>
                    <a:pt x="3896" y="669"/>
                  </a:lnTo>
                  <a:lnTo>
                    <a:pt x="3895" y="667"/>
                  </a:lnTo>
                  <a:lnTo>
                    <a:pt x="3894" y="661"/>
                  </a:lnTo>
                  <a:lnTo>
                    <a:pt x="3894" y="651"/>
                  </a:lnTo>
                  <a:lnTo>
                    <a:pt x="3893" y="646"/>
                  </a:lnTo>
                  <a:lnTo>
                    <a:pt x="3892" y="642"/>
                  </a:lnTo>
                  <a:lnTo>
                    <a:pt x="3891" y="637"/>
                  </a:lnTo>
                  <a:lnTo>
                    <a:pt x="3888" y="633"/>
                  </a:lnTo>
                  <a:lnTo>
                    <a:pt x="3882" y="626"/>
                  </a:lnTo>
                  <a:lnTo>
                    <a:pt x="3874" y="619"/>
                  </a:lnTo>
                  <a:lnTo>
                    <a:pt x="3869" y="615"/>
                  </a:lnTo>
                  <a:lnTo>
                    <a:pt x="3863" y="613"/>
                  </a:lnTo>
                  <a:lnTo>
                    <a:pt x="3857" y="609"/>
                  </a:lnTo>
                  <a:lnTo>
                    <a:pt x="3850" y="608"/>
                  </a:lnTo>
                  <a:lnTo>
                    <a:pt x="3844" y="607"/>
                  </a:lnTo>
                  <a:lnTo>
                    <a:pt x="3839" y="608"/>
                  </a:lnTo>
                  <a:lnTo>
                    <a:pt x="3837" y="608"/>
                  </a:lnTo>
                  <a:lnTo>
                    <a:pt x="3835" y="609"/>
                  </a:lnTo>
                  <a:lnTo>
                    <a:pt x="3835" y="612"/>
                  </a:lnTo>
                  <a:lnTo>
                    <a:pt x="3833" y="614"/>
                  </a:lnTo>
                  <a:lnTo>
                    <a:pt x="3833" y="624"/>
                  </a:lnTo>
                  <a:lnTo>
                    <a:pt x="3832" y="633"/>
                  </a:lnTo>
                  <a:lnTo>
                    <a:pt x="3832" y="640"/>
                  </a:lnTo>
                  <a:lnTo>
                    <a:pt x="3837" y="651"/>
                  </a:lnTo>
                  <a:lnTo>
                    <a:pt x="3842" y="662"/>
                  </a:lnTo>
                  <a:lnTo>
                    <a:pt x="3847" y="671"/>
                  </a:lnTo>
                  <a:lnTo>
                    <a:pt x="3855" y="686"/>
                  </a:lnTo>
                  <a:lnTo>
                    <a:pt x="3862" y="701"/>
                  </a:lnTo>
                  <a:lnTo>
                    <a:pt x="3864" y="708"/>
                  </a:lnTo>
                  <a:lnTo>
                    <a:pt x="3866" y="713"/>
                  </a:lnTo>
                  <a:lnTo>
                    <a:pt x="3866" y="718"/>
                  </a:lnTo>
                  <a:lnTo>
                    <a:pt x="3864" y="720"/>
                  </a:lnTo>
                  <a:lnTo>
                    <a:pt x="3863" y="721"/>
                  </a:lnTo>
                  <a:lnTo>
                    <a:pt x="3860" y="721"/>
                  </a:lnTo>
                  <a:lnTo>
                    <a:pt x="3856" y="720"/>
                  </a:lnTo>
                  <a:lnTo>
                    <a:pt x="3850" y="718"/>
                  </a:lnTo>
                  <a:lnTo>
                    <a:pt x="3838" y="711"/>
                  </a:lnTo>
                  <a:lnTo>
                    <a:pt x="3826" y="705"/>
                  </a:lnTo>
                  <a:lnTo>
                    <a:pt x="3814" y="697"/>
                  </a:lnTo>
                  <a:lnTo>
                    <a:pt x="3804" y="690"/>
                  </a:lnTo>
                  <a:lnTo>
                    <a:pt x="3789" y="682"/>
                  </a:lnTo>
                  <a:lnTo>
                    <a:pt x="3773" y="672"/>
                  </a:lnTo>
                  <a:lnTo>
                    <a:pt x="3757" y="663"/>
                  </a:lnTo>
                  <a:lnTo>
                    <a:pt x="3744" y="655"/>
                  </a:lnTo>
                  <a:lnTo>
                    <a:pt x="3731" y="645"/>
                  </a:lnTo>
                  <a:lnTo>
                    <a:pt x="3716" y="633"/>
                  </a:lnTo>
                  <a:lnTo>
                    <a:pt x="3700" y="621"/>
                  </a:lnTo>
                  <a:lnTo>
                    <a:pt x="3690" y="612"/>
                  </a:lnTo>
                  <a:lnTo>
                    <a:pt x="3682" y="602"/>
                  </a:lnTo>
                  <a:lnTo>
                    <a:pt x="3675" y="590"/>
                  </a:lnTo>
                  <a:lnTo>
                    <a:pt x="3669" y="579"/>
                  </a:lnTo>
                  <a:lnTo>
                    <a:pt x="3666" y="569"/>
                  </a:lnTo>
                  <a:lnTo>
                    <a:pt x="3665" y="563"/>
                  </a:lnTo>
                  <a:lnTo>
                    <a:pt x="3663" y="558"/>
                  </a:lnTo>
                  <a:lnTo>
                    <a:pt x="3660" y="554"/>
                  </a:lnTo>
                  <a:lnTo>
                    <a:pt x="3653" y="547"/>
                  </a:lnTo>
                  <a:lnTo>
                    <a:pt x="3644" y="538"/>
                  </a:lnTo>
                  <a:lnTo>
                    <a:pt x="3637" y="529"/>
                  </a:lnTo>
                  <a:lnTo>
                    <a:pt x="3631" y="518"/>
                  </a:lnTo>
                  <a:lnTo>
                    <a:pt x="3624" y="505"/>
                  </a:lnTo>
                  <a:lnTo>
                    <a:pt x="3621" y="499"/>
                  </a:lnTo>
                  <a:lnTo>
                    <a:pt x="3616" y="492"/>
                  </a:lnTo>
                  <a:lnTo>
                    <a:pt x="3610" y="486"/>
                  </a:lnTo>
                  <a:lnTo>
                    <a:pt x="3603" y="479"/>
                  </a:lnTo>
                  <a:lnTo>
                    <a:pt x="3589" y="467"/>
                  </a:lnTo>
                  <a:lnTo>
                    <a:pt x="3575" y="456"/>
                  </a:lnTo>
                  <a:lnTo>
                    <a:pt x="3562" y="445"/>
                  </a:lnTo>
                  <a:lnTo>
                    <a:pt x="3547" y="434"/>
                  </a:lnTo>
                  <a:lnTo>
                    <a:pt x="3534" y="423"/>
                  </a:lnTo>
                  <a:lnTo>
                    <a:pt x="3524" y="415"/>
                  </a:lnTo>
                  <a:lnTo>
                    <a:pt x="3521" y="411"/>
                  </a:lnTo>
                  <a:lnTo>
                    <a:pt x="3520" y="407"/>
                  </a:lnTo>
                  <a:lnTo>
                    <a:pt x="3520" y="405"/>
                  </a:lnTo>
                  <a:lnTo>
                    <a:pt x="3520" y="403"/>
                  </a:lnTo>
                  <a:lnTo>
                    <a:pt x="3521" y="398"/>
                  </a:lnTo>
                  <a:lnTo>
                    <a:pt x="3524" y="392"/>
                  </a:lnTo>
                  <a:lnTo>
                    <a:pt x="3526" y="390"/>
                  </a:lnTo>
                  <a:lnTo>
                    <a:pt x="3524" y="386"/>
                  </a:lnTo>
                  <a:lnTo>
                    <a:pt x="3523" y="384"/>
                  </a:lnTo>
                  <a:lnTo>
                    <a:pt x="3522" y="381"/>
                  </a:lnTo>
                  <a:lnTo>
                    <a:pt x="3516" y="378"/>
                  </a:lnTo>
                  <a:lnTo>
                    <a:pt x="3508" y="375"/>
                  </a:lnTo>
                  <a:lnTo>
                    <a:pt x="3497" y="373"/>
                  </a:lnTo>
                  <a:lnTo>
                    <a:pt x="3486" y="369"/>
                  </a:lnTo>
                  <a:lnTo>
                    <a:pt x="3480" y="366"/>
                  </a:lnTo>
                  <a:lnTo>
                    <a:pt x="3476" y="363"/>
                  </a:lnTo>
                  <a:lnTo>
                    <a:pt x="3470" y="360"/>
                  </a:lnTo>
                  <a:lnTo>
                    <a:pt x="3465" y="355"/>
                  </a:lnTo>
                  <a:lnTo>
                    <a:pt x="3461" y="350"/>
                  </a:lnTo>
                  <a:lnTo>
                    <a:pt x="3459" y="346"/>
                  </a:lnTo>
                  <a:lnTo>
                    <a:pt x="3457" y="341"/>
                  </a:lnTo>
                  <a:lnTo>
                    <a:pt x="3455" y="335"/>
                  </a:lnTo>
                  <a:lnTo>
                    <a:pt x="3452" y="325"/>
                  </a:lnTo>
                  <a:lnTo>
                    <a:pt x="3447" y="316"/>
                  </a:lnTo>
                  <a:lnTo>
                    <a:pt x="3444" y="312"/>
                  </a:lnTo>
                  <a:lnTo>
                    <a:pt x="3440" y="310"/>
                  </a:lnTo>
                  <a:lnTo>
                    <a:pt x="3435" y="309"/>
                  </a:lnTo>
                  <a:lnTo>
                    <a:pt x="3432" y="308"/>
                  </a:lnTo>
                  <a:lnTo>
                    <a:pt x="3427" y="309"/>
                  </a:lnTo>
                  <a:lnTo>
                    <a:pt x="3422" y="311"/>
                  </a:lnTo>
                  <a:lnTo>
                    <a:pt x="3417" y="314"/>
                  </a:lnTo>
                  <a:lnTo>
                    <a:pt x="3413" y="318"/>
                  </a:lnTo>
                  <a:lnTo>
                    <a:pt x="3403" y="330"/>
                  </a:lnTo>
                  <a:lnTo>
                    <a:pt x="3392" y="344"/>
                  </a:lnTo>
                  <a:lnTo>
                    <a:pt x="3382" y="356"/>
                  </a:lnTo>
                  <a:lnTo>
                    <a:pt x="3372" y="366"/>
                  </a:lnTo>
                  <a:lnTo>
                    <a:pt x="3367" y="368"/>
                  </a:lnTo>
                  <a:lnTo>
                    <a:pt x="3363" y="368"/>
                  </a:lnTo>
                  <a:lnTo>
                    <a:pt x="3357" y="368"/>
                  </a:lnTo>
                  <a:lnTo>
                    <a:pt x="3350" y="367"/>
                  </a:lnTo>
                  <a:lnTo>
                    <a:pt x="3338" y="363"/>
                  </a:lnTo>
                  <a:lnTo>
                    <a:pt x="3327" y="359"/>
                  </a:lnTo>
                  <a:lnTo>
                    <a:pt x="3323" y="358"/>
                  </a:lnTo>
                  <a:lnTo>
                    <a:pt x="3321" y="355"/>
                  </a:lnTo>
                  <a:lnTo>
                    <a:pt x="3319" y="352"/>
                  </a:lnTo>
                  <a:lnTo>
                    <a:pt x="3318" y="349"/>
                  </a:lnTo>
                  <a:lnTo>
                    <a:pt x="3316" y="341"/>
                  </a:lnTo>
                  <a:lnTo>
                    <a:pt x="3316" y="330"/>
                  </a:lnTo>
                  <a:lnTo>
                    <a:pt x="3315" y="324"/>
                  </a:lnTo>
                  <a:lnTo>
                    <a:pt x="3312" y="321"/>
                  </a:lnTo>
                  <a:lnTo>
                    <a:pt x="3307" y="317"/>
                  </a:lnTo>
                  <a:lnTo>
                    <a:pt x="3301" y="315"/>
                  </a:lnTo>
                  <a:lnTo>
                    <a:pt x="3294" y="314"/>
                  </a:lnTo>
                  <a:lnTo>
                    <a:pt x="3288" y="314"/>
                  </a:lnTo>
                  <a:lnTo>
                    <a:pt x="3281" y="314"/>
                  </a:lnTo>
                  <a:lnTo>
                    <a:pt x="3276" y="315"/>
                  </a:lnTo>
                  <a:lnTo>
                    <a:pt x="3271" y="317"/>
                  </a:lnTo>
                  <a:lnTo>
                    <a:pt x="3269" y="319"/>
                  </a:lnTo>
                  <a:lnTo>
                    <a:pt x="3266" y="323"/>
                  </a:lnTo>
                  <a:lnTo>
                    <a:pt x="3266" y="327"/>
                  </a:lnTo>
                  <a:lnTo>
                    <a:pt x="3266" y="336"/>
                  </a:lnTo>
                  <a:lnTo>
                    <a:pt x="3266" y="346"/>
                  </a:lnTo>
                  <a:lnTo>
                    <a:pt x="3265" y="350"/>
                  </a:lnTo>
                  <a:lnTo>
                    <a:pt x="3264" y="354"/>
                  </a:lnTo>
                  <a:lnTo>
                    <a:pt x="3260" y="358"/>
                  </a:lnTo>
                  <a:lnTo>
                    <a:pt x="3256" y="362"/>
                  </a:lnTo>
                  <a:lnTo>
                    <a:pt x="3243" y="371"/>
                  </a:lnTo>
                  <a:lnTo>
                    <a:pt x="3227" y="381"/>
                  </a:lnTo>
                  <a:lnTo>
                    <a:pt x="3220" y="386"/>
                  </a:lnTo>
                  <a:lnTo>
                    <a:pt x="3214" y="391"/>
                  </a:lnTo>
                  <a:lnTo>
                    <a:pt x="3211" y="394"/>
                  </a:lnTo>
                  <a:lnTo>
                    <a:pt x="3208" y="398"/>
                  </a:lnTo>
                  <a:lnTo>
                    <a:pt x="3207" y="404"/>
                  </a:lnTo>
                  <a:lnTo>
                    <a:pt x="3205" y="410"/>
                  </a:lnTo>
                  <a:lnTo>
                    <a:pt x="3202" y="413"/>
                  </a:lnTo>
                  <a:lnTo>
                    <a:pt x="3200" y="416"/>
                  </a:lnTo>
                  <a:lnTo>
                    <a:pt x="3197" y="417"/>
                  </a:lnTo>
                  <a:lnTo>
                    <a:pt x="3196" y="417"/>
                  </a:lnTo>
                  <a:lnTo>
                    <a:pt x="3194" y="417"/>
                  </a:lnTo>
                  <a:lnTo>
                    <a:pt x="3192" y="415"/>
                  </a:lnTo>
                  <a:lnTo>
                    <a:pt x="3189" y="412"/>
                  </a:lnTo>
                  <a:lnTo>
                    <a:pt x="3187" y="409"/>
                  </a:lnTo>
                  <a:lnTo>
                    <a:pt x="3183" y="401"/>
                  </a:lnTo>
                  <a:lnTo>
                    <a:pt x="3178" y="393"/>
                  </a:lnTo>
                  <a:lnTo>
                    <a:pt x="3174" y="386"/>
                  </a:lnTo>
                  <a:lnTo>
                    <a:pt x="3165" y="380"/>
                  </a:lnTo>
                  <a:lnTo>
                    <a:pt x="3156" y="374"/>
                  </a:lnTo>
                  <a:lnTo>
                    <a:pt x="3146" y="368"/>
                  </a:lnTo>
                  <a:lnTo>
                    <a:pt x="3137" y="361"/>
                  </a:lnTo>
                  <a:lnTo>
                    <a:pt x="3127" y="354"/>
                  </a:lnTo>
                  <a:lnTo>
                    <a:pt x="3118" y="346"/>
                  </a:lnTo>
                  <a:lnTo>
                    <a:pt x="3107" y="338"/>
                  </a:lnTo>
                  <a:lnTo>
                    <a:pt x="3101" y="336"/>
                  </a:lnTo>
                  <a:lnTo>
                    <a:pt x="3095" y="334"/>
                  </a:lnTo>
                  <a:lnTo>
                    <a:pt x="3090" y="331"/>
                  </a:lnTo>
                  <a:lnTo>
                    <a:pt x="3086" y="331"/>
                  </a:lnTo>
                  <a:lnTo>
                    <a:pt x="3081" y="330"/>
                  </a:lnTo>
                  <a:lnTo>
                    <a:pt x="3079" y="330"/>
                  </a:lnTo>
                  <a:lnTo>
                    <a:pt x="3076" y="329"/>
                  </a:lnTo>
                  <a:lnTo>
                    <a:pt x="3074" y="328"/>
                  </a:lnTo>
                  <a:lnTo>
                    <a:pt x="3073" y="323"/>
                  </a:lnTo>
                  <a:lnTo>
                    <a:pt x="3073" y="316"/>
                  </a:lnTo>
                  <a:lnTo>
                    <a:pt x="3071" y="311"/>
                  </a:lnTo>
                  <a:lnTo>
                    <a:pt x="3069" y="308"/>
                  </a:lnTo>
                  <a:lnTo>
                    <a:pt x="3067" y="304"/>
                  </a:lnTo>
                  <a:lnTo>
                    <a:pt x="3063" y="300"/>
                  </a:lnTo>
                  <a:lnTo>
                    <a:pt x="3054" y="292"/>
                  </a:lnTo>
                  <a:lnTo>
                    <a:pt x="3044" y="284"/>
                  </a:lnTo>
                  <a:lnTo>
                    <a:pt x="3036" y="274"/>
                  </a:lnTo>
                  <a:lnTo>
                    <a:pt x="3025" y="264"/>
                  </a:lnTo>
                  <a:lnTo>
                    <a:pt x="3016" y="254"/>
                  </a:lnTo>
                  <a:lnTo>
                    <a:pt x="3007" y="246"/>
                  </a:lnTo>
                  <a:lnTo>
                    <a:pt x="3001" y="239"/>
                  </a:lnTo>
                  <a:lnTo>
                    <a:pt x="2995" y="232"/>
                  </a:lnTo>
                  <a:lnTo>
                    <a:pt x="2991" y="227"/>
                  </a:lnTo>
                  <a:lnTo>
                    <a:pt x="2985" y="224"/>
                  </a:lnTo>
                  <a:lnTo>
                    <a:pt x="2980" y="224"/>
                  </a:lnTo>
                  <a:lnTo>
                    <a:pt x="2976" y="223"/>
                  </a:lnTo>
                  <a:lnTo>
                    <a:pt x="2972" y="221"/>
                  </a:lnTo>
                  <a:lnTo>
                    <a:pt x="2967" y="214"/>
                  </a:lnTo>
                  <a:lnTo>
                    <a:pt x="2963" y="210"/>
                  </a:lnTo>
                  <a:lnTo>
                    <a:pt x="2957" y="207"/>
                  </a:lnTo>
                  <a:lnTo>
                    <a:pt x="2950" y="203"/>
                  </a:lnTo>
                  <a:lnTo>
                    <a:pt x="2943" y="199"/>
                  </a:lnTo>
                  <a:lnTo>
                    <a:pt x="2926" y="195"/>
                  </a:lnTo>
                  <a:lnTo>
                    <a:pt x="2912" y="189"/>
                  </a:lnTo>
                  <a:lnTo>
                    <a:pt x="2905" y="186"/>
                  </a:lnTo>
                  <a:lnTo>
                    <a:pt x="2898" y="185"/>
                  </a:lnTo>
                  <a:lnTo>
                    <a:pt x="2890" y="185"/>
                  </a:lnTo>
                  <a:lnTo>
                    <a:pt x="2882" y="185"/>
                  </a:lnTo>
                  <a:lnTo>
                    <a:pt x="2874" y="186"/>
                  </a:lnTo>
                  <a:lnTo>
                    <a:pt x="2867" y="189"/>
                  </a:lnTo>
                  <a:lnTo>
                    <a:pt x="2860" y="192"/>
                  </a:lnTo>
                  <a:lnTo>
                    <a:pt x="2854" y="197"/>
                  </a:lnTo>
                  <a:lnTo>
                    <a:pt x="2849" y="203"/>
                  </a:lnTo>
                  <a:lnTo>
                    <a:pt x="2844" y="209"/>
                  </a:lnTo>
                  <a:lnTo>
                    <a:pt x="2841" y="214"/>
                  </a:lnTo>
                  <a:lnTo>
                    <a:pt x="2838" y="220"/>
                  </a:lnTo>
                  <a:lnTo>
                    <a:pt x="2837" y="226"/>
                  </a:lnTo>
                  <a:lnTo>
                    <a:pt x="2837" y="232"/>
                  </a:lnTo>
                  <a:lnTo>
                    <a:pt x="2838" y="236"/>
                  </a:lnTo>
                  <a:lnTo>
                    <a:pt x="2840" y="242"/>
                  </a:lnTo>
                  <a:lnTo>
                    <a:pt x="2842" y="248"/>
                  </a:lnTo>
                  <a:lnTo>
                    <a:pt x="2844" y="255"/>
                  </a:lnTo>
                  <a:lnTo>
                    <a:pt x="2846" y="264"/>
                  </a:lnTo>
                  <a:lnTo>
                    <a:pt x="2846" y="272"/>
                  </a:lnTo>
                  <a:lnTo>
                    <a:pt x="2846" y="280"/>
                  </a:lnTo>
                  <a:lnTo>
                    <a:pt x="2844" y="287"/>
                  </a:lnTo>
                  <a:lnTo>
                    <a:pt x="2843" y="295"/>
                  </a:lnTo>
                  <a:lnTo>
                    <a:pt x="2841" y="302"/>
                  </a:lnTo>
                  <a:lnTo>
                    <a:pt x="2838" y="308"/>
                  </a:lnTo>
                  <a:lnTo>
                    <a:pt x="2836" y="316"/>
                  </a:lnTo>
                  <a:lnTo>
                    <a:pt x="2835" y="324"/>
                  </a:lnTo>
                  <a:lnTo>
                    <a:pt x="2835" y="335"/>
                  </a:lnTo>
                  <a:lnTo>
                    <a:pt x="2835" y="355"/>
                  </a:lnTo>
                  <a:lnTo>
                    <a:pt x="2836" y="375"/>
                  </a:lnTo>
                  <a:lnTo>
                    <a:pt x="2837" y="391"/>
                  </a:lnTo>
                  <a:lnTo>
                    <a:pt x="2840" y="404"/>
                  </a:lnTo>
                  <a:lnTo>
                    <a:pt x="2843" y="415"/>
                  </a:lnTo>
                  <a:lnTo>
                    <a:pt x="2847" y="422"/>
                  </a:lnTo>
                  <a:lnTo>
                    <a:pt x="2848" y="436"/>
                  </a:lnTo>
                  <a:lnTo>
                    <a:pt x="2847" y="449"/>
                  </a:lnTo>
                  <a:lnTo>
                    <a:pt x="2846" y="454"/>
                  </a:lnTo>
                  <a:lnTo>
                    <a:pt x="2843" y="460"/>
                  </a:lnTo>
                  <a:lnTo>
                    <a:pt x="2840" y="464"/>
                  </a:lnTo>
                  <a:lnTo>
                    <a:pt x="2834" y="469"/>
                  </a:lnTo>
                  <a:lnTo>
                    <a:pt x="2827" y="472"/>
                  </a:lnTo>
                  <a:lnTo>
                    <a:pt x="2819" y="472"/>
                  </a:lnTo>
                  <a:lnTo>
                    <a:pt x="2815" y="472"/>
                  </a:lnTo>
                  <a:lnTo>
                    <a:pt x="2810" y="470"/>
                  </a:lnTo>
                  <a:lnTo>
                    <a:pt x="2806" y="468"/>
                  </a:lnTo>
                  <a:lnTo>
                    <a:pt x="2802" y="466"/>
                  </a:lnTo>
                  <a:lnTo>
                    <a:pt x="2787" y="457"/>
                  </a:lnTo>
                  <a:lnTo>
                    <a:pt x="2775" y="453"/>
                  </a:lnTo>
                  <a:lnTo>
                    <a:pt x="2764" y="448"/>
                  </a:lnTo>
                  <a:lnTo>
                    <a:pt x="2753" y="444"/>
                  </a:lnTo>
                  <a:lnTo>
                    <a:pt x="2750" y="444"/>
                  </a:lnTo>
                  <a:lnTo>
                    <a:pt x="2748" y="444"/>
                  </a:lnTo>
                  <a:lnTo>
                    <a:pt x="2747" y="445"/>
                  </a:lnTo>
                  <a:lnTo>
                    <a:pt x="2746" y="448"/>
                  </a:lnTo>
                  <a:lnTo>
                    <a:pt x="2743" y="454"/>
                  </a:lnTo>
                  <a:lnTo>
                    <a:pt x="2741" y="462"/>
                  </a:lnTo>
                  <a:lnTo>
                    <a:pt x="2740" y="469"/>
                  </a:lnTo>
                  <a:lnTo>
                    <a:pt x="2739" y="476"/>
                  </a:lnTo>
                  <a:lnTo>
                    <a:pt x="2737" y="482"/>
                  </a:lnTo>
                  <a:lnTo>
                    <a:pt x="2735" y="486"/>
                  </a:lnTo>
                  <a:lnTo>
                    <a:pt x="2728" y="487"/>
                  </a:lnTo>
                  <a:lnTo>
                    <a:pt x="2720" y="489"/>
                  </a:lnTo>
                  <a:lnTo>
                    <a:pt x="2716" y="491"/>
                  </a:lnTo>
                  <a:lnTo>
                    <a:pt x="2712" y="493"/>
                  </a:lnTo>
                  <a:lnTo>
                    <a:pt x="2710" y="495"/>
                  </a:lnTo>
                  <a:lnTo>
                    <a:pt x="2709" y="499"/>
                  </a:lnTo>
                  <a:lnTo>
                    <a:pt x="2710" y="510"/>
                  </a:lnTo>
                  <a:lnTo>
                    <a:pt x="2712" y="519"/>
                  </a:lnTo>
                  <a:lnTo>
                    <a:pt x="2714" y="524"/>
                  </a:lnTo>
                  <a:lnTo>
                    <a:pt x="2714" y="527"/>
                  </a:lnTo>
                  <a:lnTo>
                    <a:pt x="2712" y="531"/>
                  </a:lnTo>
                  <a:lnTo>
                    <a:pt x="2710" y="533"/>
                  </a:lnTo>
                  <a:lnTo>
                    <a:pt x="2705" y="536"/>
                  </a:lnTo>
                  <a:lnTo>
                    <a:pt x="2703" y="538"/>
                  </a:lnTo>
                  <a:lnTo>
                    <a:pt x="2701" y="543"/>
                  </a:lnTo>
                  <a:lnTo>
                    <a:pt x="2698" y="548"/>
                  </a:lnTo>
                  <a:lnTo>
                    <a:pt x="2696" y="561"/>
                  </a:lnTo>
                  <a:lnTo>
                    <a:pt x="2693" y="574"/>
                  </a:lnTo>
                  <a:lnTo>
                    <a:pt x="2692" y="587"/>
                  </a:lnTo>
                  <a:lnTo>
                    <a:pt x="2690" y="599"/>
                  </a:lnTo>
                  <a:lnTo>
                    <a:pt x="2689" y="604"/>
                  </a:lnTo>
                  <a:lnTo>
                    <a:pt x="2686" y="607"/>
                  </a:lnTo>
                  <a:lnTo>
                    <a:pt x="2685" y="611"/>
                  </a:lnTo>
                  <a:lnTo>
                    <a:pt x="2683" y="612"/>
                  </a:lnTo>
                  <a:lnTo>
                    <a:pt x="2677" y="612"/>
                  </a:lnTo>
                  <a:lnTo>
                    <a:pt x="2672" y="612"/>
                  </a:lnTo>
                  <a:lnTo>
                    <a:pt x="2668" y="609"/>
                  </a:lnTo>
                  <a:lnTo>
                    <a:pt x="2665" y="608"/>
                  </a:lnTo>
                  <a:lnTo>
                    <a:pt x="2658" y="602"/>
                  </a:lnTo>
                  <a:lnTo>
                    <a:pt x="2651" y="596"/>
                  </a:lnTo>
                  <a:lnTo>
                    <a:pt x="2642" y="592"/>
                  </a:lnTo>
                  <a:lnTo>
                    <a:pt x="2633" y="587"/>
                  </a:lnTo>
                  <a:lnTo>
                    <a:pt x="2623" y="582"/>
                  </a:lnTo>
                  <a:lnTo>
                    <a:pt x="2614" y="580"/>
                  </a:lnTo>
                  <a:lnTo>
                    <a:pt x="2609" y="580"/>
                  </a:lnTo>
                  <a:lnTo>
                    <a:pt x="2605" y="581"/>
                  </a:lnTo>
                  <a:lnTo>
                    <a:pt x="2601" y="585"/>
                  </a:lnTo>
                  <a:lnTo>
                    <a:pt x="2597" y="588"/>
                  </a:lnTo>
                  <a:lnTo>
                    <a:pt x="2589" y="598"/>
                  </a:lnTo>
                  <a:lnTo>
                    <a:pt x="2579" y="608"/>
                  </a:lnTo>
                  <a:lnTo>
                    <a:pt x="2572" y="613"/>
                  </a:lnTo>
                  <a:lnTo>
                    <a:pt x="2566" y="615"/>
                  </a:lnTo>
                  <a:lnTo>
                    <a:pt x="2560" y="617"/>
                  </a:lnTo>
                  <a:lnTo>
                    <a:pt x="2556" y="617"/>
                  </a:lnTo>
                  <a:lnTo>
                    <a:pt x="2551" y="617"/>
                  </a:lnTo>
                  <a:lnTo>
                    <a:pt x="2548" y="615"/>
                  </a:lnTo>
                  <a:lnTo>
                    <a:pt x="2546" y="613"/>
                  </a:lnTo>
                  <a:lnTo>
                    <a:pt x="2544" y="611"/>
                  </a:lnTo>
                  <a:lnTo>
                    <a:pt x="2540" y="607"/>
                  </a:lnTo>
                  <a:lnTo>
                    <a:pt x="2535" y="604"/>
                  </a:lnTo>
                  <a:lnTo>
                    <a:pt x="2529" y="601"/>
                  </a:lnTo>
                  <a:lnTo>
                    <a:pt x="2521" y="598"/>
                  </a:lnTo>
                  <a:lnTo>
                    <a:pt x="2506" y="592"/>
                  </a:lnTo>
                  <a:lnTo>
                    <a:pt x="2494" y="586"/>
                  </a:lnTo>
                  <a:lnTo>
                    <a:pt x="2483" y="580"/>
                  </a:lnTo>
                  <a:lnTo>
                    <a:pt x="2474" y="573"/>
                  </a:lnTo>
                  <a:lnTo>
                    <a:pt x="2469" y="569"/>
                  </a:lnTo>
                  <a:lnTo>
                    <a:pt x="2464" y="564"/>
                  </a:lnTo>
                  <a:lnTo>
                    <a:pt x="2460" y="558"/>
                  </a:lnTo>
                  <a:lnTo>
                    <a:pt x="2457" y="551"/>
                  </a:lnTo>
                  <a:lnTo>
                    <a:pt x="2451" y="538"/>
                  </a:lnTo>
                  <a:lnTo>
                    <a:pt x="2445" y="526"/>
                  </a:lnTo>
                  <a:lnTo>
                    <a:pt x="2439" y="517"/>
                  </a:lnTo>
                  <a:lnTo>
                    <a:pt x="2432" y="507"/>
                  </a:lnTo>
                  <a:lnTo>
                    <a:pt x="2422" y="500"/>
                  </a:lnTo>
                  <a:lnTo>
                    <a:pt x="2413" y="494"/>
                  </a:lnTo>
                  <a:lnTo>
                    <a:pt x="2408" y="491"/>
                  </a:lnTo>
                  <a:lnTo>
                    <a:pt x="2403" y="489"/>
                  </a:lnTo>
                  <a:lnTo>
                    <a:pt x="2401" y="488"/>
                  </a:lnTo>
                  <a:lnTo>
                    <a:pt x="2397" y="488"/>
                  </a:lnTo>
                  <a:lnTo>
                    <a:pt x="2390" y="491"/>
                  </a:lnTo>
                  <a:lnTo>
                    <a:pt x="2381" y="495"/>
                  </a:lnTo>
                  <a:lnTo>
                    <a:pt x="2368" y="505"/>
                  </a:lnTo>
                  <a:lnTo>
                    <a:pt x="2351" y="516"/>
                  </a:lnTo>
                  <a:lnTo>
                    <a:pt x="2342" y="520"/>
                  </a:lnTo>
                  <a:lnTo>
                    <a:pt x="2331" y="524"/>
                  </a:lnTo>
                  <a:lnTo>
                    <a:pt x="2326" y="525"/>
                  </a:lnTo>
                  <a:lnTo>
                    <a:pt x="2321" y="525"/>
                  </a:lnTo>
                  <a:lnTo>
                    <a:pt x="2315" y="524"/>
                  </a:lnTo>
                  <a:lnTo>
                    <a:pt x="2311" y="523"/>
                  </a:lnTo>
                  <a:lnTo>
                    <a:pt x="2300" y="518"/>
                  </a:lnTo>
                  <a:lnTo>
                    <a:pt x="2290" y="513"/>
                  </a:lnTo>
                  <a:lnTo>
                    <a:pt x="2282" y="511"/>
                  </a:lnTo>
                  <a:lnTo>
                    <a:pt x="2273" y="508"/>
                  </a:lnTo>
                  <a:lnTo>
                    <a:pt x="2264" y="508"/>
                  </a:lnTo>
                  <a:lnTo>
                    <a:pt x="2258" y="510"/>
                  </a:lnTo>
                  <a:lnTo>
                    <a:pt x="2252" y="512"/>
                  </a:lnTo>
                  <a:lnTo>
                    <a:pt x="2249" y="514"/>
                  </a:lnTo>
                  <a:lnTo>
                    <a:pt x="2246" y="514"/>
                  </a:lnTo>
                  <a:lnTo>
                    <a:pt x="2244" y="513"/>
                  </a:lnTo>
                  <a:lnTo>
                    <a:pt x="2242" y="512"/>
                  </a:lnTo>
                  <a:lnTo>
                    <a:pt x="2241" y="508"/>
                  </a:lnTo>
                  <a:lnTo>
                    <a:pt x="2236" y="501"/>
                  </a:lnTo>
                  <a:lnTo>
                    <a:pt x="2232" y="492"/>
                  </a:lnTo>
                  <a:lnTo>
                    <a:pt x="2229" y="482"/>
                  </a:lnTo>
                  <a:lnTo>
                    <a:pt x="2224" y="473"/>
                  </a:lnTo>
                  <a:lnTo>
                    <a:pt x="2220" y="464"/>
                  </a:lnTo>
                  <a:lnTo>
                    <a:pt x="2214" y="461"/>
                  </a:lnTo>
                  <a:lnTo>
                    <a:pt x="2201" y="455"/>
                  </a:lnTo>
                  <a:lnTo>
                    <a:pt x="2183" y="449"/>
                  </a:lnTo>
                  <a:lnTo>
                    <a:pt x="2167" y="443"/>
                  </a:lnTo>
                  <a:lnTo>
                    <a:pt x="2154" y="437"/>
                  </a:lnTo>
                  <a:lnTo>
                    <a:pt x="2148" y="436"/>
                  </a:lnTo>
                  <a:lnTo>
                    <a:pt x="2143" y="437"/>
                  </a:lnTo>
                  <a:lnTo>
                    <a:pt x="2137" y="438"/>
                  </a:lnTo>
                  <a:lnTo>
                    <a:pt x="2132" y="442"/>
                  </a:lnTo>
                  <a:lnTo>
                    <a:pt x="2126" y="445"/>
                  </a:lnTo>
                  <a:lnTo>
                    <a:pt x="2120" y="448"/>
                  </a:lnTo>
                  <a:lnTo>
                    <a:pt x="2116" y="450"/>
                  </a:lnTo>
                  <a:lnTo>
                    <a:pt x="2110" y="450"/>
                  </a:lnTo>
                  <a:lnTo>
                    <a:pt x="2093" y="449"/>
                  </a:lnTo>
                  <a:lnTo>
                    <a:pt x="2067" y="449"/>
                  </a:lnTo>
                  <a:lnTo>
                    <a:pt x="2053" y="448"/>
                  </a:lnTo>
                  <a:lnTo>
                    <a:pt x="2040" y="448"/>
                  </a:lnTo>
                  <a:lnTo>
                    <a:pt x="2027" y="445"/>
                  </a:lnTo>
                  <a:lnTo>
                    <a:pt x="2016" y="443"/>
                  </a:lnTo>
                  <a:lnTo>
                    <a:pt x="2011" y="441"/>
                  </a:lnTo>
                  <a:lnTo>
                    <a:pt x="2008" y="437"/>
                  </a:lnTo>
                  <a:lnTo>
                    <a:pt x="2005" y="434"/>
                  </a:lnTo>
                  <a:lnTo>
                    <a:pt x="2003" y="429"/>
                  </a:lnTo>
                  <a:lnTo>
                    <a:pt x="1999" y="418"/>
                  </a:lnTo>
                  <a:lnTo>
                    <a:pt x="1997" y="406"/>
                  </a:lnTo>
                  <a:lnTo>
                    <a:pt x="1994" y="380"/>
                  </a:lnTo>
                  <a:lnTo>
                    <a:pt x="1992" y="358"/>
                  </a:lnTo>
                  <a:lnTo>
                    <a:pt x="1989" y="349"/>
                  </a:lnTo>
                  <a:lnTo>
                    <a:pt x="1985" y="340"/>
                  </a:lnTo>
                  <a:lnTo>
                    <a:pt x="1983" y="316"/>
                  </a:lnTo>
                  <a:lnTo>
                    <a:pt x="1981" y="293"/>
                  </a:lnTo>
                  <a:lnTo>
                    <a:pt x="1980" y="283"/>
                  </a:lnTo>
                  <a:lnTo>
                    <a:pt x="1978" y="273"/>
                  </a:lnTo>
                  <a:lnTo>
                    <a:pt x="1977" y="266"/>
                  </a:lnTo>
                  <a:lnTo>
                    <a:pt x="1973" y="261"/>
                  </a:lnTo>
                  <a:lnTo>
                    <a:pt x="1969" y="260"/>
                  </a:lnTo>
                  <a:lnTo>
                    <a:pt x="1965" y="259"/>
                  </a:lnTo>
                  <a:lnTo>
                    <a:pt x="1958" y="258"/>
                  </a:lnTo>
                  <a:lnTo>
                    <a:pt x="1948" y="258"/>
                  </a:lnTo>
                  <a:lnTo>
                    <a:pt x="1928" y="258"/>
                  </a:lnTo>
                  <a:lnTo>
                    <a:pt x="1904" y="259"/>
                  </a:lnTo>
                  <a:lnTo>
                    <a:pt x="1879" y="261"/>
                  </a:lnTo>
                  <a:lnTo>
                    <a:pt x="1855" y="262"/>
                  </a:lnTo>
                  <a:lnTo>
                    <a:pt x="1836" y="262"/>
                  </a:lnTo>
                  <a:lnTo>
                    <a:pt x="1822" y="260"/>
                  </a:lnTo>
                  <a:lnTo>
                    <a:pt x="1813" y="258"/>
                  </a:lnTo>
                  <a:lnTo>
                    <a:pt x="1804" y="254"/>
                  </a:lnTo>
                  <a:lnTo>
                    <a:pt x="1797" y="251"/>
                  </a:lnTo>
                  <a:lnTo>
                    <a:pt x="1790" y="246"/>
                  </a:lnTo>
                  <a:lnTo>
                    <a:pt x="1785" y="240"/>
                  </a:lnTo>
                  <a:lnTo>
                    <a:pt x="1780" y="233"/>
                  </a:lnTo>
                  <a:lnTo>
                    <a:pt x="1777" y="224"/>
                  </a:lnTo>
                  <a:lnTo>
                    <a:pt x="1775" y="215"/>
                  </a:lnTo>
                  <a:lnTo>
                    <a:pt x="1773" y="210"/>
                  </a:lnTo>
                  <a:lnTo>
                    <a:pt x="1773" y="208"/>
                  </a:lnTo>
                  <a:lnTo>
                    <a:pt x="1775" y="205"/>
                  </a:lnTo>
                  <a:lnTo>
                    <a:pt x="1776" y="203"/>
                  </a:lnTo>
                  <a:lnTo>
                    <a:pt x="1779" y="202"/>
                  </a:lnTo>
                  <a:lnTo>
                    <a:pt x="1785" y="202"/>
                  </a:lnTo>
                  <a:lnTo>
                    <a:pt x="1791" y="203"/>
                  </a:lnTo>
                  <a:lnTo>
                    <a:pt x="1798" y="204"/>
                  </a:lnTo>
                  <a:lnTo>
                    <a:pt x="1802" y="204"/>
                  </a:lnTo>
                  <a:lnTo>
                    <a:pt x="1804" y="203"/>
                  </a:lnTo>
                  <a:lnTo>
                    <a:pt x="1808" y="203"/>
                  </a:lnTo>
                  <a:lnTo>
                    <a:pt x="1810" y="201"/>
                  </a:lnTo>
                  <a:lnTo>
                    <a:pt x="1817" y="193"/>
                  </a:lnTo>
                  <a:lnTo>
                    <a:pt x="1820" y="189"/>
                  </a:lnTo>
                  <a:lnTo>
                    <a:pt x="1821" y="185"/>
                  </a:lnTo>
                  <a:lnTo>
                    <a:pt x="1820" y="183"/>
                  </a:lnTo>
                  <a:lnTo>
                    <a:pt x="1820" y="180"/>
                  </a:lnTo>
                  <a:lnTo>
                    <a:pt x="1816" y="176"/>
                  </a:lnTo>
                  <a:lnTo>
                    <a:pt x="1809" y="171"/>
                  </a:lnTo>
                  <a:lnTo>
                    <a:pt x="1794" y="163"/>
                  </a:lnTo>
                  <a:lnTo>
                    <a:pt x="1777" y="153"/>
                  </a:lnTo>
                  <a:lnTo>
                    <a:pt x="1760" y="146"/>
                  </a:lnTo>
                  <a:lnTo>
                    <a:pt x="1752" y="144"/>
                  </a:lnTo>
                  <a:lnTo>
                    <a:pt x="1741" y="142"/>
                  </a:lnTo>
                  <a:lnTo>
                    <a:pt x="1728" y="140"/>
                  </a:lnTo>
                  <a:lnTo>
                    <a:pt x="1714" y="140"/>
                  </a:lnTo>
                  <a:lnTo>
                    <a:pt x="1697" y="139"/>
                  </a:lnTo>
                  <a:lnTo>
                    <a:pt x="1681" y="136"/>
                  </a:lnTo>
                  <a:lnTo>
                    <a:pt x="1664" y="133"/>
                  </a:lnTo>
                  <a:lnTo>
                    <a:pt x="1650" y="129"/>
                  </a:lnTo>
                  <a:lnTo>
                    <a:pt x="1635" y="127"/>
                  </a:lnTo>
                  <a:lnTo>
                    <a:pt x="1624" y="125"/>
                  </a:lnTo>
                  <a:lnTo>
                    <a:pt x="1614" y="125"/>
                  </a:lnTo>
                  <a:lnTo>
                    <a:pt x="1608" y="126"/>
                  </a:lnTo>
                  <a:lnTo>
                    <a:pt x="1606" y="127"/>
                  </a:lnTo>
                  <a:lnTo>
                    <a:pt x="1603" y="125"/>
                  </a:lnTo>
                  <a:lnTo>
                    <a:pt x="1602" y="121"/>
                  </a:lnTo>
                  <a:lnTo>
                    <a:pt x="1602" y="116"/>
                  </a:lnTo>
                  <a:lnTo>
                    <a:pt x="1603" y="102"/>
                  </a:lnTo>
                  <a:lnTo>
                    <a:pt x="1605" y="84"/>
                  </a:lnTo>
                  <a:lnTo>
                    <a:pt x="1607" y="66"/>
                  </a:lnTo>
                  <a:lnTo>
                    <a:pt x="1607" y="48"/>
                  </a:lnTo>
                  <a:lnTo>
                    <a:pt x="1607" y="41"/>
                  </a:lnTo>
                  <a:lnTo>
                    <a:pt x="1607" y="34"/>
                  </a:lnTo>
                  <a:lnTo>
                    <a:pt x="1606" y="29"/>
                  </a:lnTo>
                  <a:lnTo>
                    <a:pt x="1605" y="25"/>
                  </a:lnTo>
                  <a:lnTo>
                    <a:pt x="1600" y="19"/>
                  </a:lnTo>
                  <a:lnTo>
                    <a:pt x="1594" y="15"/>
                  </a:lnTo>
                  <a:lnTo>
                    <a:pt x="1589" y="12"/>
                  </a:lnTo>
                  <a:lnTo>
                    <a:pt x="1583" y="9"/>
                  </a:lnTo>
                  <a:lnTo>
                    <a:pt x="1572" y="8"/>
                  </a:lnTo>
                  <a:lnTo>
                    <a:pt x="1561" y="8"/>
                  </a:lnTo>
                  <a:lnTo>
                    <a:pt x="1556" y="8"/>
                  </a:lnTo>
                  <a:lnTo>
                    <a:pt x="1550" y="7"/>
                  </a:lnTo>
                  <a:lnTo>
                    <a:pt x="1545" y="6"/>
                  </a:lnTo>
                  <a:lnTo>
                    <a:pt x="1540" y="5"/>
                  </a:lnTo>
                  <a:lnTo>
                    <a:pt x="1534" y="2"/>
                  </a:lnTo>
                  <a:lnTo>
                    <a:pt x="1528" y="2"/>
                  </a:lnTo>
                  <a:lnTo>
                    <a:pt x="1521" y="1"/>
                  </a:lnTo>
                  <a:lnTo>
                    <a:pt x="1515" y="2"/>
                  </a:lnTo>
                  <a:lnTo>
                    <a:pt x="1494" y="2"/>
                  </a:lnTo>
                  <a:lnTo>
                    <a:pt x="1469" y="1"/>
                  </a:lnTo>
                  <a:lnTo>
                    <a:pt x="1442" y="1"/>
                  </a:lnTo>
                  <a:lnTo>
                    <a:pt x="1417" y="0"/>
                  </a:lnTo>
                  <a:lnTo>
                    <a:pt x="1406" y="0"/>
                  </a:lnTo>
                  <a:lnTo>
                    <a:pt x="1399" y="2"/>
                  </a:lnTo>
                  <a:lnTo>
                    <a:pt x="1393" y="3"/>
                  </a:lnTo>
                  <a:lnTo>
                    <a:pt x="1389" y="6"/>
                  </a:lnTo>
                  <a:lnTo>
                    <a:pt x="1386" y="9"/>
                  </a:lnTo>
                  <a:lnTo>
                    <a:pt x="1382" y="10"/>
                  </a:lnTo>
                  <a:lnTo>
                    <a:pt x="1379" y="13"/>
                  </a:lnTo>
                  <a:lnTo>
                    <a:pt x="1374" y="13"/>
                  </a:lnTo>
                  <a:lnTo>
                    <a:pt x="1368" y="13"/>
                  </a:lnTo>
                  <a:lnTo>
                    <a:pt x="1363" y="13"/>
                  </a:lnTo>
                  <a:lnTo>
                    <a:pt x="1360" y="15"/>
                  </a:lnTo>
                  <a:lnTo>
                    <a:pt x="1356" y="18"/>
                  </a:lnTo>
                  <a:lnTo>
                    <a:pt x="1350" y="22"/>
                  </a:lnTo>
                  <a:lnTo>
                    <a:pt x="1345" y="28"/>
                  </a:lnTo>
                  <a:lnTo>
                    <a:pt x="1343" y="32"/>
                  </a:lnTo>
                  <a:lnTo>
                    <a:pt x="1341" y="33"/>
                  </a:lnTo>
                  <a:lnTo>
                    <a:pt x="1337" y="34"/>
                  </a:lnTo>
                  <a:lnTo>
                    <a:pt x="1334" y="34"/>
                  </a:lnTo>
                  <a:lnTo>
                    <a:pt x="1325" y="32"/>
                  </a:lnTo>
                  <a:lnTo>
                    <a:pt x="1317" y="29"/>
                  </a:lnTo>
                  <a:lnTo>
                    <a:pt x="1312" y="28"/>
                  </a:lnTo>
                  <a:lnTo>
                    <a:pt x="1307" y="28"/>
                  </a:lnTo>
                  <a:lnTo>
                    <a:pt x="1303" y="28"/>
                  </a:lnTo>
                  <a:lnTo>
                    <a:pt x="1297" y="28"/>
                  </a:lnTo>
                  <a:lnTo>
                    <a:pt x="1285" y="31"/>
                  </a:lnTo>
                  <a:lnTo>
                    <a:pt x="1273" y="35"/>
                  </a:lnTo>
                  <a:lnTo>
                    <a:pt x="1262" y="40"/>
                  </a:lnTo>
                  <a:lnTo>
                    <a:pt x="1254" y="41"/>
                  </a:lnTo>
                  <a:lnTo>
                    <a:pt x="1244" y="43"/>
                  </a:lnTo>
                  <a:lnTo>
                    <a:pt x="1232" y="43"/>
                  </a:lnTo>
                  <a:lnTo>
                    <a:pt x="1219" y="44"/>
                  </a:lnTo>
                  <a:lnTo>
                    <a:pt x="1209" y="45"/>
                  </a:lnTo>
                  <a:lnTo>
                    <a:pt x="1198" y="50"/>
                  </a:lnTo>
                  <a:lnTo>
                    <a:pt x="1187" y="56"/>
                  </a:lnTo>
                  <a:lnTo>
                    <a:pt x="1180" y="59"/>
                  </a:lnTo>
                  <a:lnTo>
                    <a:pt x="1172" y="63"/>
                  </a:lnTo>
                  <a:lnTo>
                    <a:pt x="1164" y="66"/>
                  </a:lnTo>
                  <a:lnTo>
                    <a:pt x="1154" y="68"/>
                  </a:lnTo>
                  <a:lnTo>
                    <a:pt x="1144" y="70"/>
                  </a:lnTo>
                  <a:lnTo>
                    <a:pt x="1135" y="71"/>
                  </a:lnTo>
                  <a:lnTo>
                    <a:pt x="1127" y="71"/>
                  </a:lnTo>
                  <a:lnTo>
                    <a:pt x="1120" y="71"/>
                  </a:lnTo>
                  <a:lnTo>
                    <a:pt x="1103" y="69"/>
                  </a:lnTo>
                  <a:lnTo>
                    <a:pt x="1084" y="65"/>
                  </a:lnTo>
                  <a:lnTo>
                    <a:pt x="1073" y="64"/>
                  </a:lnTo>
                  <a:lnTo>
                    <a:pt x="1062" y="64"/>
                  </a:lnTo>
                  <a:lnTo>
                    <a:pt x="1052" y="64"/>
                  </a:lnTo>
                  <a:lnTo>
                    <a:pt x="1040" y="64"/>
                  </a:lnTo>
                  <a:lnTo>
                    <a:pt x="1029" y="66"/>
                  </a:lnTo>
                  <a:lnTo>
                    <a:pt x="1017" y="69"/>
                  </a:lnTo>
                  <a:lnTo>
                    <a:pt x="1007" y="72"/>
                  </a:lnTo>
                  <a:lnTo>
                    <a:pt x="995" y="77"/>
                  </a:lnTo>
                  <a:lnTo>
                    <a:pt x="976" y="84"/>
                  </a:lnTo>
                  <a:lnTo>
                    <a:pt x="963" y="88"/>
                  </a:lnTo>
                  <a:lnTo>
                    <a:pt x="948" y="90"/>
                  </a:lnTo>
                  <a:lnTo>
                    <a:pt x="927" y="91"/>
                  </a:lnTo>
                  <a:lnTo>
                    <a:pt x="901" y="92"/>
                  </a:lnTo>
                  <a:lnTo>
                    <a:pt x="875" y="94"/>
                  </a:lnTo>
                  <a:lnTo>
                    <a:pt x="851" y="95"/>
                  </a:lnTo>
                  <a:lnTo>
                    <a:pt x="826" y="94"/>
                  </a:lnTo>
                  <a:lnTo>
                    <a:pt x="802" y="92"/>
                  </a:lnTo>
                  <a:lnTo>
                    <a:pt x="782" y="90"/>
                  </a:lnTo>
                  <a:lnTo>
                    <a:pt x="774" y="90"/>
                  </a:lnTo>
                  <a:lnTo>
                    <a:pt x="764" y="91"/>
                  </a:lnTo>
                  <a:lnTo>
                    <a:pt x="755" y="94"/>
                  </a:lnTo>
                  <a:lnTo>
                    <a:pt x="745" y="97"/>
                  </a:lnTo>
                  <a:lnTo>
                    <a:pt x="726" y="107"/>
                  </a:lnTo>
                  <a:lnTo>
                    <a:pt x="705" y="119"/>
                  </a:lnTo>
                  <a:lnTo>
                    <a:pt x="683" y="130"/>
                  </a:lnTo>
                  <a:lnTo>
                    <a:pt x="665" y="138"/>
                  </a:lnTo>
                  <a:lnTo>
                    <a:pt x="649" y="144"/>
                  </a:lnTo>
                  <a:lnTo>
                    <a:pt x="633" y="146"/>
                  </a:lnTo>
                  <a:lnTo>
                    <a:pt x="625" y="147"/>
                  </a:lnTo>
                  <a:lnTo>
                    <a:pt x="618" y="146"/>
                  </a:lnTo>
                  <a:lnTo>
                    <a:pt x="611" y="145"/>
                  </a:lnTo>
                  <a:lnTo>
                    <a:pt x="604" y="142"/>
                  </a:lnTo>
                  <a:lnTo>
                    <a:pt x="598" y="141"/>
                  </a:lnTo>
                  <a:lnTo>
                    <a:pt x="592" y="140"/>
                  </a:lnTo>
                  <a:lnTo>
                    <a:pt x="586" y="140"/>
                  </a:lnTo>
                  <a:lnTo>
                    <a:pt x="580" y="141"/>
                  </a:lnTo>
                  <a:lnTo>
                    <a:pt x="569" y="146"/>
                  </a:lnTo>
                  <a:lnTo>
                    <a:pt x="560" y="151"/>
                  </a:lnTo>
                  <a:lnTo>
                    <a:pt x="554" y="157"/>
                  </a:lnTo>
                  <a:lnTo>
                    <a:pt x="549" y="164"/>
                  </a:lnTo>
                  <a:lnTo>
                    <a:pt x="547" y="170"/>
                  </a:lnTo>
                  <a:lnTo>
                    <a:pt x="545" y="177"/>
                  </a:lnTo>
                  <a:lnTo>
                    <a:pt x="545" y="184"/>
                  </a:lnTo>
                  <a:lnTo>
                    <a:pt x="547" y="191"/>
                  </a:lnTo>
                  <a:lnTo>
                    <a:pt x="549" y="198"/>
                  </a:lnTo>
                  <a:lnTo>
                    <a:pt x="553" y="204"/>
                  </a:lnTo>
                  <a:lnTo>
                    <a:pt x="556" y="210"/>
                  </a:lnTo>
                  <a:lnTo>
                    <a:pt x="560" y="216"/>
                  </a:lnTo>
                  <a:lnTo>
                    <a:pt x="563" y="220"/>
                  </a:lnTo>
                  <a:lnTo>
                    <a:pt x="567" y="223"/>
                  </a:lnTo>
                  <a:lnTo>
                    <a:pt x="569" y="224"/>
                  </a:lnTo>
                  <a:lnTo>
                    <a:pt x="572" y="226"/>
                  </a:lnTo>
                  <a:lnTo>
                    <a:pt x="575" y="226"/>
                  </a:lnTo>
                  <a:lnTo>
                    <a:pt x="579" y="228"/>
                  </a:lnTo>
                  <a:lnTo>
                    <a:pt x="582" y="230"/>
                  </a:lnTo>
                  <a:lnTo>
                    <a:pt x="586" y="235"/>
                  </a:lnTo>
                  <a:lnTo>
                    <a:pt x="592" y="246"/>
                  </a:lnTo>
                  <a:lnTo>
                    <a:pt x="598" y="259"/>
                  </a:lnTo>
                  <a:lnTo>
                    <a:pt x="608" y="284"/>
                  </a:lnTo>
                  <a:lnTo>
                    <a:pt x="616" y="302"/>
                  </a:lnTo>
                  <a:lnTo>
                    <a:pt x="623" y="312"/>
                  </a:lnTo>
                  <a:lnTo>
                    <a:pt x="629" y="328"/>
                  </a:lnTo>
                  <a:lnTo>
                    <a:pt x="635" y="344"/>
                  </a:lnTo>
                  <a:lnTo>
                    <a:pt x="636" y="358"/>
                  </a:lnTo>
                  <a:lnTo>
                    <a:pt x="636" y="362"/>
                  </a:lnTo>
                  <a:lnTo>
                    <a:pt x="633" y="366"/>
                  </a:lnTo>
                  <a:lnTo>
                    <a:pt x="631" y="369"/>
                  </a:lnTo>
                  <a:lnTo>
                    <a:pt x="627" y="371"/>
                  </a:lnTo>
                  <a:lnTo>
                    <a:pt x="618" y="374"/>
                  </a:lnTo>
                  <a:lnTo>
                    <a:pt x="607" y="377"/>
                  </a:lnTo>
                  <a:lnTo>
                    <a:pt x="602" y="379"/>
                  </a:lnTo>
                  <a:lnTo>
                    <a:pt x="599" y="381"/>
                  </a:lnTo>
                  <a:lnTo>
                    <a:pt x="596" y="386"/>
                  </a:lnTo>
                  <a:lnTo>
                    <a:pt x="594" y="392"/>
                  </a:lnTo>
                  <a:lnTo>
                    <a:pt x="593" y="405"/>
                  </a:lnTo>
                  <a:lnTo>
                    <a:pt x="593" y="421"/>
                  </a:lnTo>
                  <a:lnTo>
                    <a:pt x="593" y="428"/>
                  </a:lnTo>
                  <a:lnTo>
                    <a:pt x="595" y="435"/>
                  </a:lnTo>
                  <a:lnTo>
                    <a:pt x="599" y="442"/>
                  </a:lnTo>
                  <a:lnTo>
                    <a:pt x="604" y="448"/>
                  </a:lnTo>
                  <a:lnTo>
                    <a:pt x="608" y="454"/>
                  </a:lnTo>
                  <a:lnTo>
                    <a:pt x="614" y="460"/>
                  </a:lnTo>
                  <a:lnTo>
                    <a:pt x="620" y="464"/>
                  </a:lnTo>
                  <a:lnTo>
                    <a:pt x="627" y="469"/>
                  </a:lnTo>
                  <a:lnTo>
                    <a:pt x="644" y="480"/>
                  </a:lnTo>
                  <a:lnTo>
                    <a:pt x="664" y="493"/>
                  </a:lnTo>
                  <a:lnTo>
                    <a:pt x="687" y="507"/>
                  </a:lnTo>
                  <a:lnTo>
                    <a:pt x="706" y="523"/>
                  </a:lnTo>
                  <a:lnTo>
                    <a:pt x="713" y="531"/>
                  </a:lnTo>
                  <a:lnTo>
                    <a:pt x="718" y="538"/>
                  </a:lnTo>
                  <a:lnTo>
                    <a:pt x="720" y="545"/>
                  </a:lnTo>
                  <a:lnTo>
                    <a:pt x="722" y="552"/>
                  </a:lnTo>
                  <a:lnTo>
                    <a:pt x="725" y="567"/>
                  </a:lnTo>
                  <a:lnTo>
                    <a:pt x="730" y="582"/>
                  </a:lnTo>
                  <a:lnTo>
                    <a:pt x="733" y="589"/>
                  </a:lnTo>
                  <a:lnTo>
                    <a:pt x="737" y="595"/>
                  </a:lnTo>
                  <a:lnTo>
                    <a:pt x="743" y="599"/>
                  </a:lnTo>
                  <a:lnTo>
                    <a:pt x="747" y="602"/>
                  </a:lnTo>
                  <a:lnTo>
                    <a:pt x="759" y="608"/>
                  </a:lnTo>
                  <a:lnTo>
                    <a:pt x="770" y="612"/>
                  </a:lnTo>
                  <a:lnTo>
                    <a:pt x="775" y="614"/>
                  </a:lnTo>
                  <a:lnTo>
                    <a:pt x="778" y="618"/>
                  </a:lnTo>
                  <a:lnTo>
                    <a:pt x="782" y="621"/>
                  </a:lnTo>
                  <a:lnTo>
                    <a:pt x="785" y="626"/>
                  </a:lnTo>
                  <a:lnTo>
                    <a:pt x="790" y="637"/>
                  </a:lnTo>
                  <a:lnTo>
                    <a:pt x="793" y="650"/>
                  </a:lnTo>
                  <a:lnTo>
                    <a:pt x="795" y="665"/>
                  </a:lnTo>
                  <a:lnTo>
                    <a:pt x="797" y="686"/>
                  </a:lnTo>
                  <a:lnTo>
                    <a:pt x="800" y="706"/>
                  </a:lnTo>
                  <a:lnTo>
                    <a:pt x="805" y="721"/>
                  </a:lnTo>
                  <a:lnTo>
                    <a:pt x="809" y="733"/>
                  </a:lnTo>
                  <a:lnTo>
                    <a:pt x="816" y="746"/>
                  </a:lnTo>
                  <a:lnTo>
                    <a:pt x="824" y="758"/>
                  </a:lnTo>
                  <a:lnTo>
                    <a:pt x="828" y="768"/>
                  </a:lnTo>
                  <a:lnTo>
                    <a:pt x="833" y="778"/>
                  </a:lnTo>
                  <a:lnTo>
                    <a:pt x="835" y="794"/>
                  </a:lnTo>
                  <a:lnTo>
                    <a:pt x="837" y="801"/>
                  </a:lnTo>
                  <a:lnTo>
                    <a:pt x="837" y="808"/>
                  </a:lnTo>
                  <a:lnTo>
                    <a:pt x="834" y="814"/>
                  </a:lnTo>
                  <a:lnTo>
                    <a:pt x="832" y="819"/>
                  </a:lnTo>
                  <a:lnTo>
                    <a:pt x="828" y="822"/>
                  </a:lnTo>
                  <a:lnTo>
                    <a:pt x="824" y="823"/>
                  </a:lnTo>
                  <a:lnTo>
                    <a:pt x="819" y="825"/>
                  </a:lnTo>
                  <a:lnTo>
                    <a:pt x="814" y="825"/>
                  </a:lnTo>
                  <a:lnTo>
                    <a:pt x="802" y="822"/>
                  </a:lnTo>
                  <a:lnTo>
                    <a:pt x="788" y="820"/>
                  </a:lnTo>
                  <a:lnTo>
                    <a:pt x="781" y="819"/>
                  </a:lnTo>
                  <a:lnTo>
                    <a:pt x="775" y="820"/>
                  </a:lnTo>
                  <a:lnTo>
                    <a:pt x="770" y="822"/>
                  </a:lnTo>
                  <a:lnTo>
                    <a:pt x="766" y="826"/>
                  </a:lnTo>
                  <a:lnTo>
                    <a:pt x="758" y="834"/>
                  </a:lnTo>
                  <a:lnTo>
                    <a:pt x="747" y="845"/>
                  </a:lnTo>
                  <a:lnTo>
                    <a:pt x="740" y="848"/>
                  </a:lnTo>
                  <a:lnTo>
                    <a:pt x="733" y="851"/>
                  </a:lnTo>
                  <a:lnTo>
                    <a:pt x="724" y="853"/>
                  </a:lnTo>
                  <a:lnTo>
                    <a:pt x="715" y="853"/>
                  </a:lnTo>
                  <a:lnTo>
                    <a:pt x="696" y="853"/>
                  </a:lnTo>
                  <a:lnTo>
                    <a:pt x="681" y="851"/>
                  </a:lnTo>
                  <a:lnTo>
                    <a:pt x="674" y="852"/>
                  </a:lnTo>
                  <a:lnTo>
                    <a:pt x="667" y="853"/>
                  </a:lnTo>
                  <a:lnTo>
                    <a:pt x="658" y="858"/>
                  </a:lnTo>
                  <a:lnTo>
                    <a:pt x="651" y="861"/>
                  </a:lnTo>
                  <a:lnTo>
                    <a:pt x="637" y="872"/>
                  </a:lnTo>
                  <a:lnTo>
                    <a:pt x="625" y="882"/>
                  </a:lnTo>
                  <a:lnTo>
                    <a:pt x="620" y="885"/>
                  </a:lnTo>
                  <a:lnTo>
                    <a:pt x="618" y="889"/>
                  </a:lnTo>
                  <a:lnTo>
                    <a:pt x="616" y="892"/>
                  </a:lnTo>
                  <a:lnTo>
                    <a:pt x="613" y="895"/>
                  </a:lnTo>
                  <a:lnTo>
                    <a:pt x="613" y="898"/>
                  </a:lnTo>
                  <a:lnTo>
                    <a:pt x="613" y="902"/>
                  </a:lnTo>
                  <a:lnTo>
                    <a:pt x="614" y="905"/>
                  </a:lnTo>
                  <a:lnTo>
                    <a:pt x="616" y="908"/>
                  </a:lnTo>
                  <a:lnTo>
                    <a:pt x="617" y="915"/>
                  </a:lnTo>
                  <a:lnTo>
                    <a:pt x="618" y="920"/>
                  </a:lnTo>
                  <a:lnTo>
                    <a:pt x="616" y="924"/>
                  </a:lnTo>
                  <a:lnTo>
                    <a:pt x="612" y="929"/>
                  </a:lnTo>
                  <a:lnTo>
                    <a:pt x="610" y="932"/>
                  </a:lnTo>
                  <a:lnTo>
                    <a:pt x="608" y="936"/>
                  </a:lnTo>
                  <a:lnTo>
                    <a:pt x="607" y="941"/>
                  </a:lnTo>
                  <a:lnTo>
                    <a:pt x="606" y="947"/>
                  </a:lnTo>
                  <a:lnTo>
                    <a:pt x="605" y="961"/>
                  </a:lnTo>
                  <a:lnTo>
                    <a:pt x="607" y="974"/>
                  </a:lnTo>
                  <a:lnTo>
                    <a:pt x="608" y="980"/>
                  </a:lnTo>
                  <a:lnTo>
                    <a:pt x="611" y="984"/>
                  </a:lnTo>
                  <a:lnTo>
                    <a:pt x="613" y="987"/>
                  </a:lnTo>
                  <a:lnTo>
                    <a:pt x="617" y="990"/>
                  </a:lnTo>
                  <a:lnTo>
                    <a:pt x="623" y="992"/>
                  </a:lnTo>
                  <a:lnTo>
                    <a:pt x="630" y="992"/>
                  </a:lnTo>
                  <a:lnTo>
                    <a:pt x="635" y="993"/>
                  </a:lnTo>
                  <a:lnTo>
                    <a:pt x="638" y="995"/>
                  </a:lnTo>
                  <a:lnTo>
                    <a:pt x="639" y="998"/>
                  </a:lnTo>
                  <a:lnTo>
                    <a:pt x="640" y="1004"/>
                  </a:lnTo>
                  <a:lnTo>
                    <a:pt x="642" y="1006"/>
                  </a:lnTo>
                  <a:lnTo>
                    <a:pt x="644" y="1009"/>
                  </a:lnTo>
                  <a:lnTo>
                    <a:pt x="648" y="1010"/>
                  </a:lnTo>
                  <a:lnTo>
                    <a:pt x="652" y="1011"/>
                  </a:lnTo>
                  <a:lnTo>
                    <a:pt x="664" y="1012"/>
                  </a:lnTo>
                  <a:lnTo>
                    <a:pt x="679" y="1015"/>
                  </a:lnTo>
                  <a:lnTo>
                    <a:pt x="686" y="1017"/>
                  </a:lnTo>
                  <a:lnTo>
                    <a:pt x="690" y="1021"/>
                  </a:lnTo>
                  <a:lnTo>
                    <a:pt x="693" y="1026"/>
                  </a:lnTo>
                  <a:lnTo>
                    <a:pt x="694" y="1030"/>
                  </a:lnTo>
                  <a:lnTo>
                    <a:pt x="695" y="1042"/>
                  </a:lnTo>
                  <a:lnTo>
                    <a:pt x="695" y="1054"/>
                  </a:lnTo>
                  <a:lnTo>
                    <a:pt x="694" y="1066"/>
                  </a:lnTo>
                  <a:lnTo>
                    <a:pt x="692" y="1075"/>
                  </a:lnTo>
                  <a:lnTo>
                    <a:pt x="688" y="1087"/>
                  </a:lnTo>
                  <a:lnTo>
                    <a:pt x="684" y="1099"/>
                  </a:lnTo>
                  <a:lnTo>
                    <a:pt x="683" y="1105"/>
                  </a:lnTo>
                  <a:lnTo>
                    <a:pt x="683" y="1110"/>
                  </a:lnTo>
                  <a:lnTo>
                    <a:pt x="684" y="1115"/>
                  </a:lnTo>
                  <a:lnTo>
                    <a:pt x="686" y="1117"/>
                  </a:lnTo>
                  <a:lnTo>
                    <a:pt x="688" y="1119"/>
                  </a:lnTo>
                  <a:lnTo>
                    <a:pt x="690" y="1121"/>
                  </a:lnTo>
                  <a:lnTo>
                    <a:pt x="694" y="1122"/>
                  </a:lnTo>
                  <a:lnTo>
                    <a:pt x="696" y="1123"/>
                  </a:lnTo>
                  <a:lnTo>
                    <a:pt x="700" y="1123"/>
                  </a:lnTo>
                  <a:lnTo>
                    <a:pt x="701" y="1123"/>
                  </a:lnTo>
                  <a:lnTo>
                    <a:pt x="702" y="1124"/>
                  </a:lnTo>
                  <a:lnTo>
                    <a:pt x="702" y="1125"/>
                  </a:lnTo>
                  <a:lnTo>
                    <a:pt x="699" y="1129"/>
                  </a:lnTo>
                  <a:lnTo>
                    <a:pt x="694" y="1132"/>
                  </a:lnTo>
                  <a:lnTo>
                    <a:pt x="692" y="1135"/>
                  </a:lnTo>
                  <a:lnTo>
                    <a:pt x="690" y="1137"/>
                  </a:lnTo>
                  <a:lnTo>
                    <a:pt x="689" y="1140"/>
                  </a:lnTo>
                  <a:lnTo>
                    <a:pt x="689" y="1142"/>
                  </a:lnTo>
                  <a:lnTo>
                    <a:pt x="690" y="1147"/>
                  </a:lnTo>
                  <a:lnTo>
                    <a:pt x="695" y="1153"/>
                  </a:lnTo>
                  <a:lnTo>
                    <a:pt x="696" y="1155"/>
                  </a:lnTo>
                  <a:lnTo>
                    <a:pt x="699" y="1159"/>
                  </a:lnTo>
                  <a:lnTo>
                    <a:pt x="700" y="1163"/>
                  </a:lnTo>
                  <a:lnTo>
                    <a:pt x="701" y="1169"/>
                  </a:lnTo>
                  <a:lnTo>
                    <a:pt x="701" y="1180"/>
                  </a:lnTo>
                  <a:lnTo>
                    <a:pt x="700" y="1192"/>
                  </a:lnTo>
                  <a:lnTo>
                    <a:pt x="699" y="1198"/>
                  </a:lnTo>
                  <a:lnTo>
                    <a:pt x="696" y="1201"/>
                  </a:lnTo>
                  <a:lnTo>
                    <a:pt x="694" y="1205"/>
                  </a:lnTo>
                  <a:lnTo>
                    <a:pt x="690" y="1207"/>
                  </a:lnTo>
                  <a:lnTo>
                    <a:pt x="687" y="1209"/>
                  </a:lnTo>
                  <a:lnTo>
                    <a:pt x="683" y="1210"/>
                  </a:lnTo>
                  <a:lnTo>
                    <a:pt x="679" y="1210"/>
                  </a:lnTo>
                  <a:lnTo>
                    <a:pt x="674" y="1209"/>
                  </a:lnTo>
                  <a:lnTo>
                    <a:pt x="664" y="1207"/>
                  </a:lnTo>
                  <a:lnTo>
                    <a:pt x="656" y="1209"/>
                  </a:lnTo>
                  <a:lnTo>
                    <a:pt x="652" y="1210"/>
                  </a:lnTo>
                  <a:lnTo>
                    <a:pt x="649" y="1212"/>
                  </a:lnTo>
                  <a:lnTo>
                    <a:pt x="646" y="1214"/>
                  </a:lnTo>
                  <a:lnTo>
                    <a:pt x="643" y="1217"/>
                  </a:lnTo>
                  <a:lnTo>
                    <a:pt x="640" y="1220"/>
                  </a:lnTo>
                  <a:lnTo>
                    <a:pt x="637" y="1223"/>
                  </a:lnTo>
                  <a:lnTo>
                    <a:pt x="633" y="1224"/>
                  </a:lnTo>
                  <a:lnTo>
                    <a:pt x="630" y="1226"/>
                  </a:lnTo>
                  <a:lnTo>
                    <a:pt x="620" y="1228"/>
                  </a:lnTo>
                  <a:lnTo>
                    <a:pt x="610" y="1228"/>
                  </a:lnTo>
                  <a:lnTo>
                    <a:pt x="605" y="1226"/>
                  </a:lnTo>
                  <a:lnTo>
                    <a:pt x="600" y="1225"/>
                  </a:lnTo>
                  <a:lnTo>
                    <a:pt x="595" y="1223"/>
                  </a:lnTo>
                  <a:lnTo>
                    <a:pt x="592" y="1219"/>
                  </a:lnTo>
                  <a:lnTo>
                    <a:pt x="583" y="1212"/>
                  </a:lnTo>
                  <a:lnTo>
                    <a:pt x="577" y="1204"/>
                  </a:lnTo>
                  <a:lnTo>
                    <a:pt x="570" y="1194"/>
                  </a:lnTo>
                  <a:lnTo>
                    <a:pt x="563" y="1186"/>
                  </a:lnTo>
                  <a:lnTo>
                    <a:pt x="555" y="1178"/>
                  </a:lnTo>
                  <a:lnTo>
                    <a:pt x="544" y="1171"/>
                  </a:lnTo>
                  <a:lnTo>
                    <a:pt x="533" y="1162"/>
                  </a:lnTo>
                  <a:lnTo>
                    <a:pt x="520" y="1156"/>
                  </a:lnTo>
                  <a:lnTo>
                    <a:pt x="509" y="1151"/>
                  </a:lnTo>
                  <a:lnTo>
                    <a:pt x="499" y="1150"/>
                  </a:lnTo>
                  <a:lnTo>
                    <a:pt x="488" y="1150"/>
                  </a:lnTo>
                  <a:lnTo>
                    <a:pt x="475" y="1150"/>
                  </a:lnTo>
                  <a:lnTo>
                    <a:pt x="468" y="1150"/>
                  </a:lnTo>
                  <a:lnTo>
                    <a:pt x="461" y="1149"/>
                  </a:lnTo>
                  <a:lnTo>
                    <a:pt x="454" y="1147"/>
                  </a:lnTo>
                  <a:lnTo>
                    <a:pt x="447" y="1144"/>
                  </a:lnTo>
                  <a:lnTo>
                    <a:pt x="429" y="1137"/>
                  </a:lnTo>
                  <a:lnTo>
                    <a:pt x="410" y="1130"/>
                  </a:lnTo>
                  <a:lnTo>
                    <a:pt x="400" y="1127"/>
                  </a:lnTo>
                  <a:lnTo>
                    <a:pt x="392" y="1123"/>
                  </a:lnTo>
                  <a:lnTo>
                    <a:pt x="385" y="1118"/>
                  </a:lnTo>
                  <a:lnTo>
                    <a:pt x="381" y="1115"/>
                  </a:lnTo>
                  <a:lnTo>
                    <a:pt x="375" y="1105"/>
                  </a:lnTo>
                  <a:lnTo>
                    <a:pt x="369" y="1094"/>
                  </a:lnTo>
                  <a:lnTo>
                    <a:pt x="362" y="1084"/>
                  </a:lnTo>
                  <a:lnTo>
                    <a:pt x="354" y="1074"/>
                  </a:lnTo>
                  <a:lnTo>
                    <a:pt x="346" y="1067"/>
                  </a:lnTo>
                  <a:lnTo>
                    <a:pt x="339" y="1062"/>
                  </a:lnTo>
                  <a:lnTo>
                    <a:pt x="335" y="1062"/>
                  </a:lnTo>
                  <a:lnTo>
                    <a:pt x="333" y="1062"/>
                  </a:lnTo>
                  <a:lnTo>
                    <a:pt x="330" y="1065"/>
                  </a:lnTo>
                  <a:lnTo>
                    <a:pt x="329" y="1068"/>
                  </a:lnTo>
                  <a:lnTo>
                    <a:pt x="327" y="1081"/>
                  </a:lnTo>
                  <a:lnTo>
                    <a:pt x="322" y="1098"/>
                  </a:lnTo>
                  <a:lnTo>
                    <a:pt x="316" y="1116"/>
                  </a:lnTo>
                  <a:lnTo>
                    <a:pt x="311" y="1129"/>
                  </a:lnTo>
                  <a:lnTo>
                    <a:pt x="308" y="1132"/>
                  </a:lnTo>
                  <a:lnTo>
                    <a:pt x="304" y="1137"/>
                  </a:lnTo>
                  <a:lnTo>
                    <a:pt x="300" y="1140"/>
                  </a:lnTo>
                  <a:lnTo>
                    <a:pt x="297" y="1142"/>
                  </a:lnTo>
                  <a:lnTo>
                    <a:pt x="293" y="1144"/>
                  </a:lnTo>
                  <a:lnTo>
                    <a:pt x="289" y="1144"/>
                  </a:lnTo>
                  <a:lnTo>
                    <a:pt x="285" y="1144"/>
                  </a:lnTo>
                  <a:lnTo>
                    <a:pt x="280" y="1142"/>
                  </a:lnTo>
                  <a:lnTo>
                    <a:pt x="273" y="1138"/>
                  </a:lnTo>
                  <a:lnTo>
                    <a:pt x="266" y="1137"/>
                  </a:lnTo>
                  <a:lnTo>
                    <a:pt x="258" y="1137"/>
                  </a:lnTo>
                  <a:lnTo>
                    <a:pt x="246" y="1136"/>
                  </a:lnTo>
                  <a:lnTo>
                    <a:pt x="236" y="1135"/>
                  </a:lnTo>
                  <a:lnTo>
                    <a:pt x="226" y="1131"/>
                  </a:lnTo>
                  <a:lnTo>
                    <a:pt x="215" y="1128"/>
                  </a:lnTo>
                  <a:lnTo>
                    <a:pt x="202" y="1122"/>
                  </a:lnTo>
                  <a:lnTo>
                    <a:pt x="196" y="1118"/>
                  </a:lnTo>
                  <a:lnTo>
                    <a:pt x="191" y="1117"/>
                  </a:lnTo>
                  <a:lnTo>
                    <a:pt x="186" y="1118"/>
                  </a:lnTo>
                  <a:lnTo>
                    <a:pt x="180" y="1122"/>
                  </a:lnTo>
                  <a:lnTo>
                    <a:pt x="174" y="1125"/>
                  </a:lnTo>
                  <a:lnTo>
                    <a:pt x="167" y="1129"/>
                  </a:lnTo>
                  <a:lnTo>
                    <a:pt x="160" y="1132"/>
                  </a:lnTo>
                  <a:lnTo>
                    <a:pt x="153" y="1134"/>
                  </a:lnTo>
                  <a:lnTo>
                    <a:pt x="142" y="1135"/>
                  </a:lnTo>
                  <a:lnTo>
                    <a:pt x="135" y="1136"/>
                  </a:lnTo>
                  <a:lnTo>
                    <a:pt x="133" y="1136"/>
                  </a:lnTo>
                  <a:lnTo>
                    <a:pt x="130" y="1137"/>
                  </a:lnTo>
                  <a:lnTo>
                    <a:pt x="129" y="1140"/>
                  </a:lnTo>
                  <a:lnTo>
                    <a:pt x="127" y="1142"/>
                  </a:lnTo>
                  <a:lnTo>
                    <a:pt x="125" y="1146"/>
                  </a:lnTo>
                  <a:lnTo>
                    <a:pt x="121" y="1148"/>
                  </a:lnTo>
                  <a:lnTo>
                    <a:pt x="116" y="1150"/>
                  </a:lnTo>
                  <a:lnTo>
                    <a:pt x="110" y="1151"/>
                  </a:lnTo>
                  <a:lnTo>
                    <a:pt x="107" y="1151"/>
                  </a:lnTo>
                  <a:lnTo>
                    <a:pt x="104" y="1153"/>
                  </a:lnTo>
                  <a:lnTo>
                    <a:pt x="103" y="1155"/>
                  </a:lnTo>
                  <a:lnTo>
                    <a:pt x="102" y="1157"/>
                  </a:lnTo>
                  <a:lnTo>
                    <a:pt x="101" y="1163"/>
                  </a:lnTo>
                  <a:lnTo>
                    <a:pt x="101" y="1169"/>
                  </a:lnTo>
                  <a:lnTo>
                    <a:pt x="102" y="1176"/>
                  </a:lnTo>
                  <a:lnTo>
                    <a:pt x="103" y="1182"/>
                  </a:lnTo>
                  <a:lnTo>
                    <a:pt x="108" y="1190"/>
                  </a:lnTo>
                  <a:lnTo>
                    <a:pt x="114" y="1197"/>
                  </a:lnTo>
                  <a:lnTo>
                    <a:pt x="122" y="1205"/>
                  </a:lnTo>
                  <a:lnTo>
                    <a:pt x="129" y="1213"/>
                  </a:lnTo>
                  <a:lnTo>
                    <a:pt x="136" y="1220"/>
                  </a:lnTo>
                  <a:lnTo>
                    <a:pt x="144" y="1225"/>
                  </a:lnTo>
                  <a:lnTo>
                    <a:pt x="151" y="1229"/>
                  </a:lnTo>
                  <a:lnTo>
                    <a:pt x="160" y="1230"/>
                  </a:lnTo>
                  <a:lnTo>
                    <a:pt x="172" y="1231"/>
                  </a:lnTo>
                  <a:lnTo>
                    <a:pt x="186" y="1231"/>
                  </a:lnTo>
                  <a:lnTo>
                    <a:pt x="193" y="1232"/>
                  </a:lnTo>
                  <a:lnTo>
                    <a:pt x="198" y="1234"/>
                  </a:lnTo>
                  <a:lnTo>
                    <a:pt x="203" y="1235"/>
                  </a:lnTo>
                  <a:lnTo>
                    <a:pt x="207" y="1237"/>
                  </a:lnTo>
                  <a:lnTo>
                    <a:pt x="209" y="1239"/>
                  </a:lnTo>
                  <a:lnTo>
                    <a:pt x="210" y="1243"/>
                  </a:lnTo>
                  <a:lnTo>
                    <a:pt x="211" y="1247"/>
                  </a:lnTo>
                  <a:lnTo>
                    <a:pt x="211" y="1250"/>
                  </a:lnTo>
                  <a:lnTo>
                    <a:pt x="210" y="1254"/>
                  </a:lnTo>
                  <a:lnTo>
                    <a:pt x="209" y="1258"/>
                  </a:lnTo>
                  <a:lnTo>
                    <a:pt x="207" y="1263"/>
                  </a:lnTo>
                  <a:lnTo>
                    <a:pt x="204" y="1268"/>
                  </a:lnTo>
                  <a:lnTo>
                    <a:pt x="197" y="1277"/>
                  </a:lnTo>
                  <a:lnTo>
                    <a:pt x="189" y="1286"/>
                  </a:lnTo>
                  <a:lnTo>
                    <a:pt x="185" y="1292"/>
                  </a:lnTo>
                  <a:lnTo>
                    <a:pt x="182" y="1297"/>
                  </a:lnTo>
                  <a:lnTo>
                    <a:pt x="179" y="1304"/>
                  </a:lnTo>
                  <a:lnTo>
                    <a:pt x="177" y="1310"/>
                  </a:lnTo>
                  <a:lnTo>
                    <a:pt x="176" y="1316"/>
                  </a:lnTo>
                  <a:lnTo>
                    <a:pt x="176" y="1321"/>
                  </a:lnTo>
                  <a:lnTo>
                    <a:pt x="176" y="1327"/>
                  </a:lnTo>
                  <a:lnTo>
                    <a:pt x="177" y="1332"/>
                  </a:lnTo>
                  <a:lnTo>
                    <a:pt x="180" y="1339"/>
                  </a:lnTo>
                  <a:lnTo>
                    <a:pt x="183" y="1346"/>
                  </a:lnTo>
                  <a:lnTo>
                    <a:pt x="183" y="1349"/>
                  </a:lnTo>
                  <a:lnTo>
                    <a:pt x="183" y="1351"/>
                  </a:lnTo>
                  <a:lnTo>
                    <a:pt x="180" y="1352"/>
                  </a:lnTo>
                  <a:lnTo>
                    <a:pt x="178" y="1355"/>
                  </a:lnTo>
                  <a:lnTo>
                    <a:pt x="173" y="1357"/>
                  </a:lnTo>
                  <a:lnTo>
                    <a:pt x="170" y="1359"/>
                  </a:lnTo>
                  <a:lnTo>
                    <a:pt x="167" y="1362"/>
                  </a:lnTo>
                  <a:lnTo>
                    <a:pt x="165" y="1364"/>
                  </a:lnTo>
                  <a:lnTo>
                    <a:pt x="164" y="1368"/>
                  </a:lnTo>
                  <a:lnTo>
                    <a:pt x="163" y="1371"/>
                  </a:lnTo>
                  <a:lnTo>
                    <a:pt x="164" y="1375"/>
                  </a:lnTo>
                  <a:lnTo>
                    <a:pt x="165" y="1377"/>
                  </a:lnTo>
                  <a:lnTo>
                    <a:pt x="166" y="1382"/>
                  </a:lnTo>
                  <a:lnTo>
                    <a:pt x="167" y="1388"/>
                  </a:lnTo>
                  <a:lnTo>
                    <a:pt x="166" y="1392"/>
                  </a:lnTo>
                  <a:lnTo>
                    <a:pt x="165" y="1395"/>
                  </a:lnTo>
                  <a:lnTo>
                    <a:pt x="163" y="1399"/>
                  </a:lnTo>
                  <a:lnTo>
                    <a:pt x="160" y="1402"/>
                  </a:lnTo>
                  <a:lnTo>
                    <a:pt x="153" y="1407"/>
                  </a:lnTo>
                  <a:lnTo>
                    <a:pt x="146" y="1411"/>
                  </a:lnTo>
                  <a:lnTo>
                    <a:pt x="136" y="1413"/>
                  </a:lnTo>
                  <a:lnTo>
                    <a:pt x="123" y="1415"/>
                  </a:lnTo>
                  <a:lnTo>
                    <a:pt x="108" y="1417"/>
                  </a:lnTo>
                  <a:lnTo>
                    <a:pt x="94" y="1419"/>
                  </a:lnTo>
                  <a:lnTo>
                    <a:pt x="87" y="1421"/>
                  </a:lnTo>
                  <a:lnTo>
                    <a:pt x="82" y="1425"/>
                  </a:lnTo>
                  <a:lnTo>
                    <a:pt x="77" y="1428"/>
                  </a:lnTo>
                  <a:lnTo>
                    <a:pt x="75" y="1434"/>
                  </a:lnTo>
                  <a:lnTo>
                    <a:pt x="72" y="1445"/>
                  </a:lnTo>
                  <a:lnTo>
                    <a:pt x="72" y="1453"/>
                  </a:lnTo>
                  <a:lnTo>
                    <a:pt x="71" y="1457"/>
                  </a:lnTo>
                  <a:lnTo>
                    <a:pt x="71" y="1459"/>
                  </a:lnTo>
                  <a:lnTo>
                    <a:pt x="70" y="1462"/>
                  </a:lnTo>
                  <a:lnTo>
                    <a:pt x="67" y="1463"/>
                  </a:lnTo>
                  <a:lnTo>
                    <a:pt x="62" y="1466"/>
                  </a:lnTo>
                  <a:lnTo>
                    <a:pt x="54" y="1470"/>
                  </a:lnTo>
                  <a:lnTo>
                    <a:pt x="52" y="1471"/>
                  </a:lnTo>
                  <a:lnTo>
                    <a:pt x="48" y="1475"/>
                  </a:lnTo>
                  <a:lnTo>
                    <a:pt x="46" y="1477"/>
                  </a:lnTo>
                  <a:lnTo>
                    <a:pt x="45" y="1481"/>
                  </a:lnTo>
                  <a:lnTo>
                    <a:pt x="44" y="1489"/>
                  </a:lnTo>
                  <a:lnTo>
                    <a:pt x="46" y="1499"/>
                  </a:lnTo>
                  <a:lnTo>
                    <a:pt x="47" y="1503"/>
                  </a:lnTo>
                  <a:lnTo>
                    <a:pt x="50" y="1509"/>
                  </a:lnTo>
                  <a:lnTo>
                    <a:pt x="52" y="1513"/>
                  </a:lnTo>
                  <a:lnTo>
                    <a:pt x="54" y="1518"/>
                  </a:lnTo>
                  <a:lnTo>
                    <a:pt x="62" y="1525"/>
                  </a:lnTo>
                  <a:lnTo>
                    <a:pt x="69" y="1532"/>
                  </a:lnTo>
                  <a:lnTo>
                    <a:pt x="72" y="1535"/>
                  </a:lnTo>
                  <a:lnTo>
                    <a:pt x="75" y="1539"/>
                  </a:lnTo>
                  <a:lnTo>
                    <a:pt x="77" y="1544"/>
                  </a:lnTo>
                  <a:lnTo>
                    <a:pt x="79" y="1547"/>
                  </a:lnTo>
                  <a:lnTo>
                    <a:pt x="79" y="1552"/>
                  </a:lnTo>
                  <a:lnTo>
                    <a:pt x="79" y="1556"/>
                  </a:lnTo>
                  <a:lnTo>
                    <a:pt x="77" y="1560"/>
                  </a:lnTo>
                  <a:lnTo>
                    <a:pt x="76" y="1564"/>
                  </a:lnTo>
                  <a:lnTo>
                    <a:pt x="70" y="1572"/>
                  </a:lnTo>
                  <a:lnTo>
                    <a:pt x="64" y="1581"/>
                  </a:lnTo>
                  <a:lnTo>
                    <a:pt x="59" y="1590"/>
                  </a:lnTo>
                  <a:lnTo>
                    <a:pt x="53" y="1600"/>
                  </a:lnTo>
                  <a:lnTo>
                    <a:pt x="50" y="1609"/>
                  </a:lnTo>
                  <a:lnTo>
                    <a:pt x="48" y="1617"/>
                  </a:lnTo>
                  <a:lnTo>
                    <a:pt x="48" y="1621"/>
                  </a:lnTo>
                  <a:lnTo>
                    <a:pt x="50" y="1625"/>
                  </a:lnTo>
                  <a:lnTo>
                    <a:pt x="51" y="1628"/>
                  </a:lnTo>
                  <a:lnTo>
                    <a:pt x="53" y="1632"/>
                  </a:lnTo>
                  <a:lnTo>
                    <a:pt x="58" y="1638"/>
                  </a:lnTo>
                  <a:lnTo>
                    <a:pt x="65" y="1641"/>
                  </a:lnTo>
                  <a:lnTo>
                    <a:pt x="73" y="1642"/>
                  </a:lnTo>
                  <a:lnTo>
                    <a:pt x="83" y="1642"/>
                  </a:lnTo>
                  <a:lnTo>
                    <a:pt x="92" y="1640"/>
                  </a:lnTo>
                  <a:lnTo>
                    <a:pt x="101" y="1638"/>
                  </a:lnTo>
                  <a:lnTo>
                    <a:pt x="106" y="1636"/>
                  </a:lnTo>
                  <a:lnTo>
                    <a:pt x="110" y="1636"/>
                  </a:lnTo>
                  <a:lnTo>
                    <a:pt x="116" y="1638"/>
                  </a:lnTo>
                  <a:lnTo>
                    <a:pt x="121" y="1640"/>
                  </a:lnTo>
                  <a:lnTo>
                    <a:pt x="127" y="1642"/>
                  </a:lnTo>
                  <a:lnTo>
                    <a:pt x="132" y="1645"/>
                  </a:lnTo>
                  <a:lnTo>
                    <a:pt x="136" y="1648"/>
                  </a:lnTo>
                  <a:lnTo>
                    <a:pt x="139" y="1652"/>
                  </a:lnTo>
                  <a:lnTo>
                    <a:pt x="142" y="1661"/>
                  </a:lnTo>
                  <a:lnTo>
                    <a:pt x="144" y="1672"/>
                  </a:lnTo>
                  <a:lnTo>
                    <a:pt x="144" y="1683"/>
                  </a:lnTo>
                  <a:lnTo>
                    <a:pt x="142" y="1691"/>
                  </a:lnTo>
                  <a:lnTo>
                    <a:pt x="140" y="1695"/>
                  </a:lnTo>
                  <a:lnTo>
                    <a:pt x="138" y="1698"/>
                  </a:lnTo>
                  <a:lnTo>
                    <a:pt x="133" y="1702"/>
                  </a:lnTo>
                  <a:lnTo>
                    <a:pt x="128" y="1704"/>
                  </a:lnTo>
                  <a:lnTo>
                    <a:pt x="119" y="1708"/>
                  </a:lnTo>
                  <a:lnTo>
                    <a:pt x="110" y="1710"/>
                  </a:lnTo>
                  <a:lnTo>
                    <a:pt x="102" y="1714"/>
                  </a:lnTo>
                  <a:lnTo>
                    <a:pt x="94" y="1717"/>
                  </a:lnTo>
                  <a:lnTo>
                    <a:pt x="90" y="1720"/>
                  </a:lnTo>
                  <a:lnTo>
                    <a:pt x="87" y="1722"/>
                  </a:lnTo>
                  <a:lnTo>
                    <a:pt x="84" y="1724"/>
                  </a:lnTo>
                  <a:lnTo>
                    <a:pt x="83" y="1728"/>
                  </a:lnTo>
                  <a:lnTo>
                    <a:pt x="83" y="1735"/>
                  </a:lnTo>
                  <a:lnTo>
                    <a:pt x="85" y="1741"/>
                  </a:lnTo>
                  <a:lnTo>
                    <a:pt x="89" y="1746"/>
                  </a:lnTo>
                  <a:lnTo>
                    <a:pt x="94" y="1751"/>
                  </a:lnTo>
                  <a:lnTo>
                    <a:pt x="100" y="1754"/>
                  </a:lnTo>
                  <a:lnTo>
                    <a:pt x="103" y="1760"/>
                  </a:lnTo>
                  <a:lnTo>
                    <a:pt x="104" y="1762"/>
                  </a:lnTo>
                  <a:lnTo>
                    <a:pt x="106" y="1766"/>
                  </a:lnTo>
                  <a:lnTo>
                    <a:pt x="106" y="1770"/>
                  </a:lnTo>
                  <a:lnTo>
                    <a:pt x="104" y="1773"/>
                  </a:lnTo>
                  <a:lnTo>
                    <a:pt x="103" y="1778"/>
                  </a:lnTo>
                  <a:lnTo>
                    <a:pt x="102" y="1783"/>
                  </a:lnTo>
                  <a:lnTo>
                    <a:pt x="102" y="1786"/>
                  </a:lnTo>
                  <a:lnTo>
                    <a:pt x="103" y="1792"/>
                  </a:lnTo>
                  <a:lnTo>
                    <a:pt x="104" y="1803"/>
                  </a:lnTo>
                  <a:lnTo>
                    <a:pt x="104" y="1816"/>
                  </a:lnTo>
                  <a:lnTo>
                    <a:pt x="102" y="1830"/>
                  </a:lnTo>
                  <a:lnTo>
                    <a:pt x="100" y="1843"/>
                  </a:lnTo>
                  <a:lnTo>
                    <a:pt x="97" y="1854"/>
                  </a:lnTo>
                  <a:lnTo>
                    <a:pt x="95" y="1861"/>
                  </a:lnTo>
                  <a:lnTo>
                    <a:pt x="95" y="1865"/>
                  </a:lnTo>
                  <a:lnTo>
                    <a:pt x="96" y="1868"/>
                  </a:lnTo>
                  <a:lnTo>
                    <a:pt x="96" y="1872"/>
                  </a:lnTo>
                  <a:lnTo>
                    <a:pt x="98" y="1877"/>
                  </a:lnTo>
                  <a:lnTo>
                    <a:pt x="102" y="1884"/>
                  </a:lnTo>
                  <a:lnTo>
                    <a:pt x="107" y="1888"/>
                  </a:lnTo>
                  <a:lnTo>
                    <a:pt x="108" y="1890"/>
                  </a:lnTo>
                  <a:lnTo>
                    <a:pt x="108" y="1892"/>
                  </a:lnTo>
                  <a:lnTo>
                    <a:pt x="108" y="1894"/>
                  </a:lnTo>
                  <a:lnTo>
                    <a:pt x="107" y="1898"/>
                  </a:lnTo>
                  <a:lnTo>
                    <a:pt x="95" y="1912"/>
                  </a:lnTo>
                  <a:lnTo>
                    <a:pt x="83" y="1926"/>
                  </a:lnTo>
                  <a:lnTo>
                    <a:pt x="79" y="1935"/>
                  </a:lnTo>
                  <a:lnTo>
                    <a:pt x="77" y="1941"/>
                  </a:lnTo>
                  <a:lnTo>
                    <a:pt x="76" y="1948"/>
                  </a:lnTo>
                  <a:lnTo>
                    <a:pt x="75" y="1955"/>
                  </a:lnTo>
                  <a:lnTo>
                    <a:pt x="72" y="1962"/>
                  </a:lnTo>
                  <a:lnTo>
                    <a:pt x="69" y="1967"/>
                  </a:lnTo>
                  <a:lnTo>
                    <a:pt x="66" y="1969"/>
                  </a:lnTo>
                  <a:lnTo>
                    <a:pt x="64" y="1970"/>
                  </a:lnTo>
                  <a:lnTo>
                    <a:pt x="59" y="1972"/>
                  </a:lnTo>
                  <a:lnTo>
                    <a:pt x="56" y="1973"/>
                  </a:lnTo>
                  <a:lnTo>
                    <a:pt x="44" y="1973"/>
                  </a:lnTo>
                  <a:lnTo>
                    <a:pt x="33" y="1974"/>
                  </a:lnTo>
                  <a:lnTo>
                    <a:pt x="22" y="1975"/>
                  </a:lnTo>
                  <a:lnTo>
                    <a:pt x="15" y="1979"/>
                  </a:lnTo>
                  <a:lnTo>
                    <a:pt x="9" y="1985"/>
                  </a:lnTo>
                  <a:lnTo>
                    <a:pt x="3" y="1993"/>
                  </a:lnTo>
                  <a:lnTo>
                    <a:pt x="2" y="1998"/>
                  </a:lnTo>
                  <a:lnTo>
                    <a:pt x="1" y="2003"/>
                  </a:lnTo>
                  <a:lnTo>
                    <a:pt x="0" y="2007"/>
                  </a:lnTo>
                  <a:lnTo>
                    <a:pt x="1" y="2012"/>
                  </a:lnTo>
                  <a:lnTo>
                    <a:pt x="4" y="2022"/>
                  </a:lnTo>
                  <a:lnTo>
                    <a:pt x="9" y="2032"/>
                  </a:lnTo>
                  <a:lnTo>
                    <a:pt x="15" y="2043"/>
                  </a:lnTo>
                  <a:lnTo>
                    <a:pt x="20" y="2051"/>
                  </a:lnTo>
                  <a:lnTo>
                    <a:pt x="25" y="2058"/>
                  </a:lnTo>
                  <a:lnTo>
                    <a:pt x="28" y="2064"/>
                  </a:lnTo>
                  <a:lnTo>
                    <a:pt x="31" y="2071"/>
                  </a:lnTo>
                  <a:lnTo>
                    <a:pt x="33" y="2079"/>
                  </a:lnTo>
                  <a:lnTo>
                    <a:pt x="35" y="2085"/>
                  </a:lnTo>
                  <a:lnTo>
                    <a:pt x="40" y="2088"/>
                  </a:lnTo>
                  <a:lnTo>
                    <a:pt x="44" y="2090"/>
                  </a:lnTo>
                  <a:lnTo>
                    <a:pt x="48" y="2090"/>
                  </a:lnTo>
                  <a:lnTo>
                    <a:pt x="53" y="2092"/>
                  </a:lnTo>
                  <a:lnTo>
                    <a:pt x="58" y="2093"/>
                  </a:lnTo>
                  <a:lnTo>
                    <a:pt x="63" y="2096"/>
                  </a:lnTo>
                  <a:lnTo>
                    <a:pt x="69" y="2102"/>
                  </a:lnTo>
                  <a:lnTo>
                    <a:pt x="72" y="2109"/>
                  </a:lnTo>
                  <a:lnTo>
                    <a:pt x="76" y="2118"/>
                  </a:lnTo>
                  <a:lnTo>
                    <a:pt x="77" y="2121"/>
                  </a:lnTo>
                  <a:lnTo>
                    <a:pt x="78" y="2125"/>
                  </a:lnTo>
                  <a:lnTo>
                    <a:pt x="78" y="2129"/>
                  </a:lnTo>
                  <a:lnTo>
                    <a:pt x="77" y="2131"/>
                  </a:lnTo>
                  <a:lnTo>
                    <a:pt x="73" y="2136"/>
                  </a:lnTo>
                  <a:lnTo>
                    <a:pt x="70" y="2140"/>
                  </a:lnTo>
                  <a:lnTo>
                    <a:pt x="69" y="2142"/>
                  </a:lnTo>
                  <a:lnTo>
                    <a:pt x="69" y="2145"/>
                  </a:lnTo>
                  <a:lnTo>
                    <a:pt x="69" y="2149"/>
                  </a:lnTo>
                  <a:lnTo>
                    <a:pt x="71" y="2153"/>
                  </a:lnTo>
                  <a:lnTo>
                    <a:pt x="78" y="2163"/>
                  </a:lnTo>
                  <a:lnTo>
                    <a:pt x="83" y="2172"/>
                  </a:lnTo>
                  <a:lnTo>
                    <a:pt x="85" y="2177"/>
                  </a:lnTo>
                  <a:lnTo>
                    <a:pt x="87" y="2181"/>
                  </a:lnTo>
                  <a:lnTo>
                    <a:pt x="88" y="2186"/>
                  </a:lnTo>
                  <a:lnTo>
                    <a:pt x="88" y="2192"/>
                  </a:lnTo>
                  <a:lnTo>
                    <a:pt x="87" y="2202"/>
                  </a:lnTo>
                  <a:lnTo>
                    <a:pt x="84" y="2212"/>
                  </a:lnTo>
                  <a:lnTo>
                    <a:pt x="84" y="2215"/>
                  </a:lnTo>
                  <a:lnTo>
                    <a:pt x="85" y="2219"/>
                  </a:lnTo>
                  <a:lnTo>
                    <a:pt x="88" y="2222"/>
                  </a:lnTo>
                  <a:lnTo>
                    <a:pt x="91" y="2226"/>
                  </a:lnTo>
                  <a:lnTo>
                    <a:pt x="104" y="2233"/>
                  </a:lnTo>
                  <a:lnTo>
                    <a:pt x="122" y="2240"/>
                  </a:lnTo>
                  <a:lnTo>
                    <a:pt x="130" y="2245"/>
                  </a:lnTo>
                  <a:lnTo>
                    <a:pt x="139" y="2250"/>
                  </a:lnTo>
                  <a:lnTo>
                    <a:pt x="145" y="2256"/>
                  </a:lnTo>
                  <a:lnTo>
                    <a:pt x="148" y="2262"/>
                  </a:lnTo>
                  <a:lnTo>
                    <a:pt x="151" y="2268"/>
                  </a:lnTo>
                  <a:lnTo>
                    <a:pt x="153" y="2274"/>
                  </a:lnTo>
                  <a:lnTo>
                    <a:pt x="153" y="2278"/>
                  </a:lnTo>
                  <a:lnTo>
                    <a:pt x="154" y="2283"/>
                  </a:lnTo>
                  <a:lnTo>
                    <a:pt x="153" y="2291"/>
                  </a:lnTo>
                  <a:lnTo>
                    <a:pt x="153" y="2302"/>
                  </a:lnTo>
                  <a:lnTo>
                    <a:pt x="153" y="2314"/>
                  </a:lnTo>
                  <a:lnTo>
                    <a:pt x="157" y="2329"/>
                  </a:lnTo>
                  <a:lnTo>
                    <a:pt x="159" y="2337"/>
                  </a:lnTo>
                  <a:lnTo>
                    <a:pt x="161" y="2344"/>
                  </a:lnTo>
                  <a:lnTo>
                    <a:pt x="165" y="2350"/>
                  </a:lnTo>
                  <a:lnTo>
                    <a:pt x="169" y="2354"/>
                  </a:lnTo>
                  <a:lnTo>
                    <a:pt x="176" y="2365"/>
                  </a:lnTo>
                  <a:lnTo>
                    <a:pt x="183" y="2379"/>
                  </a:lnTo>
                  <a:lnTo>
                    <a:pt x="188" y="2385"/>
                  </a:lnTo>
                  <a:lnTo>
                    <a:pt x="191" y="2391"/>
                  </a:lnTo>
                  <a:lnTo>
                    <a:pt x="196" y="2396"/>
                  </a:lnTo>
                  <a:lnTo>
                    <a:pt x="199" y="2400"/>
                  </a:lnTo>
                  <a:lnTo>
                    <a:pt x="204" y="2402"/>
                  </a:lnTo>
                  <a:lnTo>
                    <a:pt x="209" y="2403"/>
                  </a:lnTo>
                  <a:lnTo>
                    <a:pt x="215" y="2404"/>
                  </a:lnTo>
                  <a:lnTo>
                    <a:pt x="221" y="2404"/>
                  </a:lnTo>
                  <a:lnTo>
                    <a:pt x="227" y="2404"/>
                  </a:lnTo>
                  <a:lnTo>
                    <a:pt x="233" y="2405"/>
                  </a:lnTo>
                  <a:lnTo>
                    <a:pt x="237" y="2408"/>
                  </a:lnTo>
                  <a:lnTo>
                    <a:pt x="241" y="2410"/>
                  </a:lnTo>
                  <a:lnTo>
                    <a:pt x="248" y="2416"/>
                  </a:lnTo>
                  <a:lnTo>
                    <a:pt x="255" y="2421"/>
                  </a:lnTo>
                  <a:lnTo>
                    <a:pt x="265" y="2423"/>
                  </a:lnTo>
                  <a:lnTo>
                    <a:pt x="274" y="2424"/>
                  </a:lnTo>
                  <a:lnTo>
                    <a:pt x="279" y="2424"/>
                  </a:lnTo>
                  <a:lnTo>
                    <a:pt x="281" y="2426"/>
                  </a:lnTo>
                  <a:lnTo>
                    <a:pt x="284" y="2427"/>
                  </a:lnTo>
                  <a:lnTo>
                    <a:pt x="284" y="2429"/>
                  </a:lnTo>
                  <a:lnTo>
                    <a:pt x="283" y="2435"/>
                  </a:lnTo>
                  <a:lnTo>
                    <a:pt x="279" y="2441"/>
                  </a:lnTo>
                  <a:lnTo>
                    <a:pt x="278" y="2443"/>
                  </a:lnTo>
                  <a:lnTo>
                    <a:pt x="278" y="2446"/>
                  </a:lnTo>
                  <a:lnTo>
                    <a:pt x="278" y="2448"/>
                  </a:lnTo>
                  <a:lnTo>
                    <a:pt x="280" y="2451"/>
                  </a:lnTo>
                  <a:lnTo>
                    <a:pt x="285" y="2457"/>
                  </a:lnTo>
                  <a:lnTo>
                    <a:pt x="291" y="2463"/>
                  </a:lnTo>
                  <a:lnTo>
                    <a:pt x="300" y="2470"/>
                  </a:lnTo>
                  <a:lnTo>
                    <a:pt x="314" y="2477"/>
                  </a:lnTo>
                  <a:lnTo>
                    <a:pt x="322" y="2479"/>
                  </a:lnTo>
                  <a:lnTo>
                    <a:pt x="329" y="2482"/>
                  </a:lnTo>
                  <a:lnTo>
                    <a:pt x="336" y="2483"/>
                  </a:lnTo>
                  <a:lnTo>
                    <a:pt x="343" y="2483"/>
                  </a:lnTo>
                  <a:lnTo>
                    <a:pt x="349" y="2480"/>
                  </a:lnTo>
                  <a:lnTo>
                    <a:pt x="355" y="2478"/>
                  </a:lnTo>
                  <a:lnTo>
                    <a:pt x="360" y="2476"/>
                  </a:lnTo>
                  <a:lnTo>
                    <a:pt x="363" y="2472"/>
                  </a:lnTo>
                  <a:lnTo>
                    <a:pt x="372" y="2463"/>
                  </a:lnTo>
                  <a:lnTo>
                    <a:pt x="379" y="2454"/>
                  </a:lnTo>
                  <a:lnTo>
                    <a:pt x="383" y="2451"/>
                  </a:lnTo>
                  <a:lnTo>
                    <a:pt x="387" y="2447"/>
                  </a:lnTo>
                  <a:lnTo>
                    <a:pt x="391" y="2445"/>
                  </a:lnTo>
                  <a:lnTo>
                    <a:pt x="396" y="2442"/>
                  </a:lnTo>
                  <a:lnTo>
                    <a:pt x="399" y="2442"/>
                  </a:lnTo>
                  <a:lnTo>
                    <a:pt x="403" y="2442"/>
                  </a:lnTo>
                  <a:lnTo>
                    <a:pt x="406" y="2443"/>
                  </a:lnTo>
                  <a:lnTo>
                    <a:pt x="410" y="2447"/>
                  </a:lnTo>
                  <a:lnTo>
                    <a:pt x="412" y="2451"/>
                  </a:lnTo>
                  <a:lnTo>
                    <a:pt x="416" y="2453"/>
                  </a:lnTo>
                  <a:lnTo>
                    <a:pt x="418" y="2455"/>
                  </a:lnTo>
                  <a:lnTo>
                    <a:pt x="423" y="2458"/>
                  </a:lnTo>
                  <a:lnTo>
                    <a:pt x="432" y="2459"/>
                  </a:lnTo>
                  <a:lnTo>
                    <a:pt x="443" y="2459"/>
                  </a:lnTo>
                  <a:lnTo>
                    <a:pt x="455" y="2459"/>
                  </a:lnTo>
                  <a:lnTo>
                    <a:pt x="465" y="2455"/>
                  </a:lnTo>
                  <a:lnTo>
                    <a:pt x="468" y="2454"/>
                  </a:lnTo>
                  <a:lnTo>
                    <a:pt x="470" y="2451"/>
                  </a:lnTo>
                  <a:lnTo>
                    <a:pt x="473" y="2447"/>
                  </a:lnTo>
                  <a:lnTo>
                    <a:pt x="475" y="2443"/>
                  </a:lnTo>
                  <a:lnTo>
                    <a:pt x="479" y="2436"/>
                  </a:lnTo>
                  <a:lnTo>
                    <a:pt x="484" y="2432"/>
                  </a:lnTo>
                  <a:lnTo>
                    <a:pt x="487" y="2429"/>
                  </a:lnTo>
                  <a:lnTo>
                    <a:pt x="491" y="2429"/>
                  </a:lnTo>
                  <a:lnTo>
                    <a:pt x="494" y="2428"/>
                  </a:lnTo>
                  <a:lnTo>
                    <a:pt x="500" y="2429"/>
                  </a:lnTo>
                  <a:lnTo>
                    <a:pt x="511" y="2430"/>
                  </a:lnTo>
                  <a:lnTo>
                    <a:pt x="522" y="2432"/>
                  </a:lnTo>
                  <a:lnTo>
                    <a:pt x="530" y="2433"/>
                  </a:lnTo>
                  <a:lnTo>
                    <a:pt x="539" y="2434"/>
                  </a:lnTo>
                  <a:lnTo>
                    <a:pt x="543" y="2435"/>
                  </a:lnTo>
                  <a:lnTo>
                    <a:pt x="545" y="2436"/>
                  </a:lnTo>
                  <a:lnTo>
                    <a:pt x="548" y="2438"/>
                  </a:lnTo>
                  <a:lnTo>
                    <a:pt x="549" y="2439"/>
                  </a:lnTo>
                  <a:lnTo>
                    <a:pt x="549" y="2441"/>
                  </a:lnTo>
                  <a:lnTo>
                    <a:pt x="549" y="2442"/>
                  </a:lnTo>
                  <a:lnTo>
                    <a:pt x="547" y="2445"/>
                  </a:lnTo>
                  <a:lnTo>
                    <a:pt x="544" y="2446"/>
                  </a:lnTo>
                  <a:lnTo>
                    <a:pt x="538" y="2451"/>
                  </a:lnTo>
                  <a:lnTo>
                    <a:pt x="535" y="2458"/>
                  </a:lnTo>
                  <a:lnTo>
                    <a:pt x="533" y="2461"/>
                  </a:lnTo>
                  <a:lnTo>
                    <a:pt x="533" y="2466"/>
                  </a:lnTo>
                  <a:lnTo>
                    <a:pt x="535" y="2471"/>
                  </a:lnTo>
                  <a:lnTo>
                    <a:pt x="537" y="2477"/>
                  </a:lnTo>
                  <a:lnTo>
                    <a:pt x="544" y="2487"/>
                  </a:lnTo>
                  <a:lnTo>
                    <a:pt x="553" y="2499"/>
                  </a:lnTo>
                  <a:lnTo>
                    <a:pt x="561" y="2512"/>
                  </a:lnTo>
                  <a:lnTo>
                    <a:pt x="569" y="2528"/>
                  </a:lnTo>
                  <a:lnTo>
                    <a:pt x="575" y="2543"/>
                  </a:lnTo>
                  <a:lnTo>
                    <a:pt x="582" y="2558"/>
                  </a:lnTo>
                  <a:lnTo>
                    <a:pt x="586" y="2565"/>
                  </a:lnTo>
                  <a:lnTo>
                    <a:pt x="589" y="2573"/>
                  </a:lnTo>
                  <a:lnTo>
                    <a:pt x="595" y="2580"/>
                  </a:lnTo>
                  <a:lnTo>
                    <a:pt x="601" y="2587"/>
                  </a:lnTo>
                  <a:lnTo>
                    <a:pt x="608" y="2594"/>
                  </a:lnTo>
                  <a:lnTo>
                    <a:pt x="616" y="2602"/>
                  </a:lnTo>
                  <a:lnTo>
                    <a:pt x="623" y="2606"/>
                  </a:lnTo>
                  <a:lnTo>
                    <a:pt x="629" y="2611"/>
                  </a:lnTo>
                  <a:lnTo>
                    <a:pt x="642" y="2618"/>
                  </a:lnTo>
                  <a:lnTo>
                    <a:pt x="652" y="2622"/>
                  </a:lnTo>
                  <a:lnTo>
                    <a:pt x="663" y="2625"/>
                  </a:lnTo>
                  <a:lnTo>
                    <a:pt x="674" y="2630"/>
                  </a:lnTo>
                  <a:lnTo>
                    <a:pt x="679" y="2634"/>
                  </a:lnTo>
                  <a:lnTo>
                    <a:pt x="682" y="2637"/>
                  </a:lnTo>
                  <a:lnTo>
                    <a:pt x="687" y="2641"/>
                  </a:lnTo>
                  <a:lnTo>
                    <a:pt x="689" y="2646"/>
                  </a:lnTo>
                  <a:lnTo>
                    <a:pt x="696" y="2657"/>
                  </a:lnTo>
                  <a:lnTo>
                    <a:pt x="705" y="2672"/>
                  </a:lnTo>
                  <a:lnTo>
                    <a:pt x="713" y="2685"/>
                  </a:lnTo>
                  <a:lnTo>
                    <a:pt x="720" y="2693"/>
                  </a:lnTo>
                  <a:lnTo>
                    <a:pt x="724" y="2694"/>
                  </a:lnTo>
                  <a:lnTo>
                    <a:pt x="727" y="2694"/>
                  </a:lnTo>
                  <a:lnTo>
                    <a:pt x="732" y="2693"/>
                  </a:lnTo>
                  <a:lnTo>
                    <a:pt x="737" y="2692"/>
                  </a:lnTo>
                  <a:lnTo>
                    <a:pt x="745" y="2686"/>
                  </a:lnTo>
                  <a:lnTo>
                    <a:pt x="753" y="2680"/>
                  </a:lnTo>
                  <a:lnTo>
                    <a:pt x="757" y="2678"/>
                  </a:lnTo>
                  <a:lnTo>
                    <a:pt x="765" y="2678"/>
                  </a:lnTo>
                  <a:lnTo>
                    <a:pt x="774" y="2679"/>
                  </a:lnTo>
                  <a:lnTo>
                    <a:pt x="784" y="2681"/>
                  </a:lnTo>
                  <a:lnTo>
                    <a:pt x="793" y="2685"/>
                  </a:lnTo>
                  <a:lnTo>
                    <a:pt x="800" y="2688"/>
                  </a:lnTo>
                  <a:lnTo>
                    <a:pt x="802" y="2691"/>
                  </a:lnTo>
                  <a:lnTo>
                    <a:pt x="805" y="2693"/>
                  </a:lnTo>
                  <a:lnTo>
                    <a:pt x="805" y="2695"/>
                  </a:lnTo>
                  <a:lnTo>
                    <a:pt x="805" y="2699"/>
                  </a:lnTo>
                  <a:lnTo>
                    <a:pt x="800" y="2709"/>
                  </a:lnTo>
                  <a:lnTo>
                    <a:pt x="796" y="2717"/>
                  </a:lnTo>
                  <a:lnTo>
                    <a:pt x="795" y="2720"/>
                  </a:lnTo>
                  <a:lnTo>
                    <a:pt x="794" y="2725"/>
                  </a:lnTo>
                  <a:lnTo>
                    <a:pt x="794" y="2729"/>
                  </a:lnTo>
                  <a:lnTo>
                    <a:pt x="795" y="2735"/>
                  </a:lnTo>
                  <a:lnTo>
                    <a:pt x="797" y="2739"/>
                  </a:lnTo>
                  <a:lnTo>
                    <a:pt x="801" y="2742"/>
                  </a:lnTo>
                  <a:lnTo>
                    <a:pt x="805" y="2744"/>
                  </a:lnTo>
                  <a:lnTo>
                    <a:pt x="809" y="2745"/>
                  </a:lnTo>
                  <a:lnTo>
                    <a:pt x="818" y="2745"/>
                  </a:lnTo>
                  <a:lnTo>
                    <a:pt x="824" y="2743"/>
                  </a:lnTo>
                  <a:lnTo>
                    <a:pt x="827" y="2742"/>
                  </a:lnTo>
                  <a:lnTo>
                    <a:pt x="831" y="2742"/>
                  </a:lnTo>
                  <a:lnTo>
                    <a:pt x="835" y="2744"/>
                  </a:lnTo>
                  <a:lnTo>
                    <a:pt x="839" y="2748"/>
                  </a:lnTo>
                  <a:lnTo>
                    <a:pt x="850" y="2747"/>
                  </a:lnTo>
                  <a:lnTo>
                    <a:pt x="870" y="2748"/>
                  </a:lnTo>
                  <a:lnTo>
                    <a:pt x="889" y="2761"/>
                  </a:lnTo>
                  <a:lnTo>
                    <a:pt x="903" y="2772"/>
                  </a:lnTo>
                  <a:lnTo>
                    <a:pt x="915" y="2774"/>
                  </a:lnTo>
                  <a:lnTo>
                    <a:pt x="928" y="2775"/>
                  </a:lnTo>
                  <a:lnTo>
                    <a:pt x="942" y="2775"/>
                  </a:lnTo>
                  <a:lnTo>
                    <a:pt x="954" y="2774"/>
                  </a:lnTo>
                  <a:lnTo>
                    <a:pt x="961" y="2772"/>
                  </a:lnTo>
                  <a:lnTo>
                    <a:pt x="967" y="2770"/>
                  </a:lnTo>
                  <a:lnTo>
                    <a:pt x="970" y="2770"/>
                  </a:lnTo>
                  <a:lnTo>
                    <a:pt x="972" y="2772"/>
                  </a:lnTo>
                  <a:lnTo>
                    <a:pt x="976" y="2773"/>
                  </a:lnTo>
                  <a:lnTo>
                    <a:pt x="980" y="2776"/>
                  </a:lnTo>
                  <a:lnTo>
                    <a:pt x="990" y="2785"/>
                  </a:lnTo>
                  <a:lnTo>
                    <a:pt x="1001" y="2793"/>
                  </a:lnTo>
                  <a:lnTo>
                    <a:pt x="1010" y="2799"/>
                  </a:lnTo>
                  <a:lnTo>
                    <a:pt x="1017" y="2802"/>
                  </a:lnTo>
                  <a:lnTo>
                    <a:pt x="1024" y="2805"/>
                  </a:lnTo>
                  <a:lnTo>
                    <a:pt x="1032" y="2804"/>
                  </a:lnTo>
                  <a:lnTo>
                    <a:pt x="1039" y="2801"/>
                  </a:lnTo>
                  <a:lnTo>
                    <a:pt x="1045" y="2799"/>
                  </a:lnTo>
                  <a:lnTo>
                    <a:pt x="1047" y="2798"/>
                  </a:lnTo>
                  <a:lnTo>
                    <a:pt x="1052" y="2797"/>
                  </a:lnTo>
                  <a:lnTo>
                    <a:pt x="1055" y="2797"/>
                  </a:lnTo>
                  <a:lnTo>
                    <a:pt x="1060" y="2797"/>
                  </a:lnTo>
                  <a:lnTo>
                    <a:pt x="1065" y="2798"/>
                  </a:lnTo>
                  <a:lnTo>
                    <a:pt x="1068" y="2800"/>
                  </a:lnTo>
                  <a:lnTo>
                    <a:pt x="1072" y="2802"/>
                  </a:lnTo>
                  <a:lnTo>
                    <a:pt x="1074" y="2805"/>
                  </a:lnTo>
                  <a:lnTo>
                    <a:pt x="1078" y="2819"/>
                  </a:lnTo>
                  <a:lnTo>
                    <a:pt x="1081" y="2835"/>
                  </a:lnTo>
                  <a:lnTo>
                    <a:pt x="1083" y="2837"/>
                  </a:lnTo>
                  <a:lnTo>
                    <a:pt x="1085" y="2839"/>
                  </a:lnTo>
                  <a:lnTo>
                    <a:pt x="1087" y="2840"/>
                  </a:lnTo>
                  <a:lnTo>
                    <a:pt x="1091" y="2842"/>
                  </a:lnTo>
                  <a:lnTo>
                    <a:pt x="1098" y="2842"/>
                  </a:lnTo>
                  <a:lnTo>
                    <a:pt x="1108" y="2840"/>
                  </a:lnTo>
                  <a:lnTo>
                    <a:pt x="1118" y="2838"/>
                  </a:lnTo>
                  <a:lnTo>
                    <a:pt x="1130" y="2837"/>
                  </a:lnTo>
                  <a:lnTo>
                    <a:pt x="1136" y="2837"/>
                  </a:lnTo>
                  <a:lnTo>
                    <a:pt x="1142" y="2838"/>
                  </a:lnTo>
                  <a:lnTo>
                    <a:pt x="1147" y="2840"/>
                  </a:lnTo>
                  <a:lnTo>
                    <a:pt x="1150" y="2844"/>
                  </a:lnTo>
                  <a:lnTo>
                    <a:pt x="1155" y="2852"/>
                  </a:lnTo>
                  <a:lnTo>
                    <a:pt x="1160" y="2862"/>
                  </a:lnTo>
                  <a:lnTo>
                    <a:pt x="1166" y="2870"/>
                  </a:lnTo>
                  <a:lnTo>
                    <a:pt x="1173" y="2881"/>
                  </a:lnTo>
                  <a:lnTo>
                    <a:pt x="1181" y="2889"/>
                  </a:lnTo>
                  <a:lnTo>
                    <a:pt x="1187" y="2895"/>
                  </a:lnTo>
                  <a:lnTo>
                    <a:pt x="1191" y="2898"/>
                  </a:lnTo>
                  <a:lnTo>
                    <a:pt x="1194" y="2899"/>
                  </a:lnTo>
                  <a:lnTo>
                    <a:pt x="1198" y="2900"/>
                  </a:lnTo>
                  <a:lnTo>
                    <a:pt x="1203" y="2899"/>
                  </a:lnTo>
                  <a:lnTo>
                    <a:pt x="1210" y="2899"/>
                  </a:lnTo>
                  <a:lnTo>
                    <a:pt x="1216" y="2899"/>
                  </a:lnTo>
                  <a:lnTo>
                    <a:pt x="1218" y="2900"/>
                  </a:lnTo>
                  <a:lnTo>
                    <a:pt x="1221" y="2902"/>
                  </a:lnTo>
                  <a:lnTo>
                    <a:pt x="1222" y="2905"/>
                  </a:lnTo>
                  <a:lnTo>
                    <a:pt x="1223" y="2907"/>
                  </a:lnTo>
                  <a:lnTo>
                    <a:pt x="1225" y="2915"/>
                  </a:lnTo>
                  <a:lnTo>
                    <a:pt x="1229" y="2922"/>
                  </a:lnTo>
                  <a:lnTo>
                    <a:pt x="1231" y="2925"/>
                  </a:lnTo>
                  <a:lnTo>
                    <a:pt x="1235" y="2928"/>
                  </a:lnTo>
                  <a:lnTo>
                    <a:pt x="1238" y="2930"/>
                  </a:lnTo>
                  <a:lnTo>
                    <a:pt x="1244" y="2931"/>
                  </a:lnTo>
                  <a:lnTo>
                    <a:pt x="1254" y="2930"/>
                  </a:lnTo>
                  <a:lnTo>
                    <a:pt x="1261" y="2927"/>
                  </a:lnTo>
                  <a:lnTo>
                    <a:pt x="1268" y="2924"/>
                  </a:lnTo>
                  <a:lnTo>
                    <a:pt x="1276" y="2917"/>
                  </a:lnTo>
                  <a:lnTo>
                    <a:pt x="1281" y="2913"/>
                  </a:lnTo>
                  <a:lnTo>
                    <a:pt x="1287" y="2911"/>
                  </a:lnTo>
                  <a:lnTo>
                    <a:pt x="1293" y="2908"/>
                  </a:lnTo>
                  <a:lnTo>
                    <a:pt x="1300" y="2907"/>
                  </a:lnTo>
                  <a:lnTo>
                    <a:pt x="1314" y="2907"/>
                  </a:lnTo>
                  <a:lnTo>
                    <a:pt x="1325" y="2907"/>
                  </a:lnTo>
                  <a:lnTo>
                    <a:pt x="1330" y="2908"/>
                  </a:lnTo>
                  <a:lnTo>
                    <a:pt x="1335" y="2911"/>
                  </a:lnTo>
                  <a:lnTo>
                    <a:pt x="1338" y="2912"/>
                  </a:lnTo>
                  <a:lnTo>
                    <a:pt x="1343" y="2915"/>
                  </a:lnTo>
                  <a:lnTo>
                    <a:pt x="1350" y="2922"/>
                  </a:lnTo>
                  <a:lnTo>
                    <a:pt x="1356" y="2932"/>
                  </a:lnTo>
                  <a:lnTo>
                    <a:pt x="1362" y="2943"/>
                  </a:lnTo>
                  <a:lnTo>
                    <a:pt x="1368" y="2952"/>
                  </a:lnTo>
                  <a:lnTo>
                    <a:pt x="1372" y="2956"/>
                  </a:lnTo>
                  <a:lnTo>
                    <a:pt x="1375" y="2958"/>
                  </a:lnTo>
                  <a:lnTo>
                    <a:pt x="1379" y="2959"/>
                  </a:lnTo>
                  <a:lnTo>
                    <a:pt x="1383" y="2959"/>
                  </a:lnTo>
                  <a:lnTo>
                    <a:pt x="1392" y="2958"/>
                  </a:lnTo>
                  <a:lnTo>
                    <a:pt x="1399" y="2958"/>
                  </a:lnTo>
                  <a:lnTo>
                    <a:pt x="1402" y="2959"/>
                  </a:lnTo>
                  <a:lnTo>
                    <a:pt x="1405" y="2961"/>
                  </a:lnTo>
                  <a:lnTo>
                    <a:pt x="1407" y="2962"/>
                  </a:lnTo>
                  <a:lnTo>
                    <a:pt x="1410" y="2964"/>
                  </a:lnTo>
                  <a:lnTo>
                    <a:pt x="1416" y="2970"/>
                  </a:lnTo>
                  <a:lnTo>
                    <a:pt x="1426" y="2975"/>
                  </a:lnTo>
                  <a:lnTo>
                    <a:pt x="1437" y="2978"/>
                  </a:lnTo>
                  <a:lnTo>
                    <a:pt x="1446" y="2981"/>
                  </a:lnTo>
                  <a:lnTo>
                    <a:pt x="1455" y="2980"/>
                  </a:lnTo>
                  <a:lnTo>
                    <a:pt x="1462" y="2977"/>
                  </a:lnTo>
                  <a:lnTo>
                    <a:pt x="1468" y="2972"/>
                  </a:lnTo>
                  <a:lnTo>
                    <a:pt x="1474" y="2966"/>
                  </a:lnTo>
                  <a:lnTo>
                    <a:pt x="1477" y="2963"/>
                  </a:lnTo>
                  <a:lnTo>
                    <a:pt x="1481" y="2961"/>
                  </a:lnTo>
                  <a:lnTo>
                    <a:pt x="1484" y="2959"/>
                  </a:lnTo>
                  <a:lnTo>
                    <a:pt x="1489" y="2959"/>
                  </a:lnTo>
                  <a:lnTo>
                    <a:pt x="1498" y="2959"/>
                  </a:lnTo>
                  <a:lnTo>
                    <a:pt x="1506" y="2961"/>
                  </a:lnTo>
                  <a:lnTo>
                    <a:pt x="1517" y="2962"/>
                  </a:lnTo>
                  <a:lnTo>
                    <a:pt x="1526" y="2962"/>
                  </a:lnTo>
                  <a:lnTo>
                    <a:pt x="1532" y="2962"/>
                  </a:lnTo>
                  <a:lnTo>
                    <a:pt x="1536" y="2959"/>
                  </a:lnTo>
                  <a:lnTo>
                    <a:pt x="1540" y="2957"/>
                  </a:lnTo>
                  <a:lnTo>
                    <a:pt x="1543" y="2953"/>
                  </a:lnTo>
                  <a:lnTo>
                    <a:pt x="1547" y="2947"/>
                  </a:lnTo>
                  <a:lnTo>
                    <a:pt x="1553" y="2944"/>
                  </a:lnTo>
                  <a:lnTo>
                    <a:pt x="1562" y="2942"/>
                  </a:lnTo>
                  <a:lnTo>
                    <a:pt x="1575" y="2940"/>
                  </a:lnTo>
                  <a:lnTo>
                    <a:pt x="1589" y="2940"/>
                  </a:lnTo>
                  <a:lnTo>
                    <a:pt x="1603" y="2938"/>
                  </a:lnTo>
                  <a:lnTo>
                    <a:pt x="1609" y="2937"/>
                  </a:lnTo>
                  <a:lnTo>
                    <a:pt x="1614" y="2936"/>
                  </a:lnTo>
                  <a:lnTo>
                    <a:pt x="1619" y="2933"/>
                  </a:lnTo>
                  <a:lnTo>
                    <a:pt x="1621" y="2930"/>
                  </a:lnTo>
                  <a:lnTo>
                    <a:pt x="1627" y="2924"/>
                  </a:lnTo>
                  <a:lnTo>
                    <a:pt x="1632" y="2919"/>
                  </a:lnTo>
                  <a:lnTo>
                    <a:pt x="1633" y="2918"/>
                  </a:lnTo>
                  <a:lnTo>
                    <a:pt x="1637" y="2918"/>
                  </a:lnTo>
                  <a:lnTo>
                    <a:pt x="1639" y="2919"/>
                  </a:lnTo>
                  <a:lnTo>
                    <a:pt x="1643" y="2922"/>
                  </a:lnTo>
                  <a:lnTo>
                    <a:pt x="1651" y="2932"/>
                  </a:lnTo>
                  <a:lnTo>
                    <a:pt x="1663" y="2942"/>
                  </a:lnTo>
                  <a:lnTo>
                    <a:pt x="1672" y="2951"/>
                  </a:lnTo>
                  <a:lnTo>
                    <a:pt x="1679" y="2958"/>
                  </a:lnTo>
                  <a:lnTo>
                    <a:pt x="1683" y="2964"/>
                  </a:lnTo>
                  <a:lnTo>
                    <a:pt x="1685" y="2970"/>
                  </a:lnTo>
                  <a:lnTo>
                    <a:pt x="1688" y="2977"/>
                  </a:lnTo>
                  <a:lnTo>
                    <a:pt x="1689" y="2985"/>
                  </a:lnTo>
                  <a:lnTo>
                    <a:pt x="1693" y="2995"/>
                  </a:lnTo>
                  <a:lnTo>
                    <a:pt x="1696" y="3002"/>
                  </a:lnTo>
                  <a:lnTo>
                    <a:pt x="1698" y="3006"/>
                  </a:lnTo>
                  <a:lnTo>
                    <a:pt x="1702" y="3008"/>
                  </a:lnTo>
                  <a:lnTo>
                    <a:pt x="1706" y="3009"/>
                  </a:lnTo>
                  <a:lnTo>
                    <a:pt x="1709" y="3010"/>
                  </a:lnTo>
                  <a:lnTo>
                    <a:pt x="1716" y="3012"/>
                  </a:lnTo>
                  <a:lnTo>
                    <a:pt x="1721" y="3014"/>
                  </a:lnTo>
                  <a:lnTo>
                    <a:pt x="1723" y="3016"/>
                  </a:lnTo>
                  <a:lnTo>
                    <a:pt x="1725" y="3019"/>
                  </a:lnTo>
                  <a:lnTo>
                    <a:pt x="1726" y="3021"/>
                  </a:lnTo>
                  <a:lnTo>
                    <a:pt x="1727" y="3025"/>
                  </a:lnTo>
                  <a:lnTo>
                    <a:pt x="1729" y="3035"/>
                  </a:lnTo>
                  <a:lnTo>
                    <a:pt x="1732" y="3047"/>
                  </a:lnTo>
                  <a:lnTo>
                    <a:pt x="1734" y="3053"/>
                  </a:lnTo>
                  <a:lnTo>
                    <a:pt x="1736" y="3060"/>
                  </a:lnTo>
                  <a:lnTo>
                    <a:pt x="1739" y="3066"/>
                  </a:lnTo>
                  <a:lnTo>
                    <a:pt x="1744" y="3072"/>
                  </a:lnTo>
                  <a:lnTo>
                    <a:pt x="1753" y="3085"/>
                  </a:lnTo>
                  <a:lnTo>
                    <a:pt x="1764" y="3100"/>
                  </a:lnTo>
                  <a:lnTo>
                    <a:pt x="1773" y="3111"/>
                  </a:lnTo>
                  <a:lnTo>
                    <a:pt x="1782" y="3121"/>
                  </a:lnTo>
                  <a:lnTo>
                    <a:pt x="1786" y="3125"/>
                  </a:lnTo>
                  <a:lnTo>
                    <a:pt x="1792" y="3126"/>
                  </a:lnTo>
                  <a:lnTo>
                    <a:pt x="1799" y="3128"/>
                  </a:lnTo>
                  <a:lnTo>
                    <a:pt x="1807" y="3129"/>
                  </a:lnTo>
                  <a:lnTo>
                    <a:pt x="1822" y="3130"/>
                  </a:lnTo>
                  <a:lnTo>
                    <a:pt x="1834" y="3132"/>
                  </a:lnTo>
                  <a:lnTo>
                    <a:pt x="1843" y="3133"/>
                  </a:lnTo>
                  <a:lnTo>
                    <a:pt x="1849" y="3135"/>
                  </a:lnTo>
                  <a:lnTo>
                    <a:pt x="1853" y="3136"/>
                  </a:lnTo>
                  <a:lnTo>
                    <a:pt x="1854" y="3139"/>
                  </a:lnTo>
                  <a:lnTo>
                    <a:pt x="1857" y="3142"/>
                  </a:lnTo>
                  <a:lnTo>
                    <a:pt x="1858" y="3146"/>
                  </a:lnTo>
                  <a:lnTo>
                    <a:pt x="1859" y="3153"/>
                  </a:lnTo>
                  <a:lnTo>
                    <a:pt x="1861" y="3159"/>
                  </a:lnTo>
                  <a:lnTo>
                    <a:pt x="1864" y="3161"/>
                  </a:lnTo>
                  <a:lnTo>
                    <a:pt x="1866" y="3163"/>
                  </a:lnTo>
                  <a:lnTo>
                    <a:pt x="1870" y="3164"/>
                  </a:lnTo>
                  <a:lnTo>
                    <a:pt x="1874" y="3165"/>
                  </a:lnTo>
                  <a:lnTo>
                    <a:pt x="1883" y="3167"/>
                  </a:lnTo>
                  <a:lnTo>
                    <a:pt x="1887" y="3171"/>
                  </a:lnTo>
                  <a:lnTo>
                    <a:pt x="1891" y="3176"/>
                  </a:lnTo>
                  <a:lnTo>
                    <a:pt x="1893" y="3183"/>
                  </a:lnTo>
                  <a:lnTo>
                    <a:pt x="1893" y="3191"/>
                  </a:lnTo>
                  <a:lnTo>
                    <a:pt x="1892" y="3199"/>
                  </a:lnTo>
                  <a:lnTo>
                    <a:pt x="1889" y="3208"/>
                  </a:lnTo>
                  <a:lnTo>
                    <a:pt x="1886" y="3215"/>
                  </a:lnTo>
                  <a:lnTo>
                    <a:pt x="1883" y="3220"/>
                  </a:lnTo>
                  <a:lnTo>
                    <a:pt x="1882" y="3223"/>
                  </a:lnTo>
                  <a:lnTo>
                    <a:pt x="1880" y="3227"/>
                  </a:lnTo>
                  <a:lnTo>
                    <a:pt x="1880" y="3230"/>
                  </a:lnTo>
                  <a:lnTo>
                    <a:pt x="1880" y="3235"/>
                  </a:lnTo>
                  <a:lnTo>
                    <a:pt x="1879" y="3240"/>
                  </a:lnTo>
                  <a:lnTo>
                    <a:pt x="1876" y="3245"/>
                  </a:lnTo>
                  <a:lnTo>
                    <a:pt x="1870" y="3247"/>
                  </a:lnTo>
                  <a:lnTo>
                    <a:pt x="1867" y="3248"/>
                  </a:lnTo>
                  <a:lnTo>
                    <a:pt x="1865" y="3249"/>
                  </a:lnTo>
                  <a:lnTo>
                    <a:pt x="1863" y="3252"/>
                  </a:lnTo>
                  <a:lnTo>
                    <a:pt x="1860" y="3254"/>
                  </a:lnTo>
                  <a:lnTo>
                    <a:pt x="1858" y="3258"/>
                  </a:lnTo>
                  <a:lnTo>
                    <a:pt x="1858" y="3262"/>
                  </a:lnTo>
                  <a:lnTo>
                    <a:pt x="1857" y="3267"/>
                  </a:lnTo>
                  <a:lnTo>
                    <a:pt x="1858" y="3273"/>
                  </a:lnTo>
                  <a:lnTo>
                    <a:pt x="1860" y="3287"/>
                  </a:lnTo>
                  <a:lnTo>
                    <a:pt x="1866" y="3304"/>
                  </a:lnTo>
                  <a:lnTo>
                    <a:pt x="1873" y="3322"/>
                  </a:lnTo>
                  <a:lnTo>
                    <a:pt x="1882" y="3338"/>
                  </a:lnTo>
                  <a:lnTo>
                    <a:pt x="1890" y="3352"/>
                  </a:lnTo>
                  <a:lnTo>
                    <a:pt x="1898" y="3362"/>
                  </a:lnTo>
                  <a:lnTo>
                    <a:pt x="1905" y="3368"/>
                  </a:lnTo>
                  <a:lnTo>
                    <a:pt x="1911" y="3372"/>
                  </a:lnTo>
                  <a:lnTo>
                    <a:pt x="1914" y="3372"/>
                  </a:lnTo>
                  <a:lnTo>
                    <a:pt x="1916" y="3372"/>
                  </a:lnTo>
                  <a:lnTo>
                    <a:pt x="1920" y="3371"/>
                  </a:lnTo>
                  <a:lnTo>
                    <a:pt x="1923" y="3369"/>
                  </a:lnTo>
                  <a:lnTo>
                    <a:pt x="1929" y="3366"/>
                  </a:lnTo>
                  <a:lnTo>
                    <a:pt x="1936" y="3362"/>
                  </a:lnTo>
                  <a:lnTo>
                    <a:pt x="1942" y="3359"/>
                  </a:lnTo>
                  <a:lnTo>
                    <a:pt x="1949" y="3359"/>
                  </a:lnTo>
                  <a:lnTo>
                    <a:pt x="1958" y="3360"/>
                  </a:lnTo>
                  <a:lnTo>
                    <a:pt x="1966" y="3362"/>
                  </a:lnTo>
                  <a:lnTo>
                    <a:pt x="1974" y="3366"/>
                  </a:lnTo>
                  <a:lnTo>
                    <a:pt x="1983" y="3371"/>
                  </a:lnTo>
                  <a:lnTo>
                    <a:pt x="1986" y="3373"/>
                  </a:lnTo>
                  <a:lnTo>
                    <a:pt x="1990" y="3377"/>
                  </a:lnTo>
                  <a:lnTo>
                    <a:pt x="1992" y="3380"/>
                  </a:lnTo>
                  <a:lnTo>
                    <a:pt x="1994" y="3385"/>
                  </a:lnTo>
                  <a:lnTo>
                    <a:pt x="1997" y="3390"/>
                  </a:lnTo>
                  <a:lnTo>
                    <a:pt x="1999" y="3393"/>
                  </a:lnTo>
                  <a:lnTo>
                    <a:pt x="2002" y="3396"/>
                  </a:lnTo>
                  <a:lnTo>
                    <a:pt x="2004" y="3397"/>
                  </a:lnTo>
                  <a:lnTo>
                    <a:pt x="2008" y="3398"/>
                  </a:lnTo>
                  <a:lnTo>
                    <a:pt x="2011" y="3398"/>
                  </a:lnTo>
                  <a:lnTo>
                    <a:pt x="2015" y="3398"/>
                  </a:lnTo>
                  <a:lnTo>
                    <a:pt x="2018" y="3396"/>
                  </a:lnTo>
                  <a:lnTo>
                    <a:pt x="2025" y="3392"/>
                  </a:lnTo>
                  <a:lnTo>
                    <a:pt x="2031" y="3391"/>
                  </a:lnTo>
                  <a:lnTo>
                    <a:pt x="2036" y="3392"/>
                  </a:lnTo>
                  <a:lnTo>
                    <a:pt x="2042" y="3396"/>
                  </a:lnTo>
                  <a:lnTo>
                    <a:pt x="2047" y="3399"/>
                  </a:lnTo>
                  <a:lnTo>
                    <a:pt x="2052" y="3400"/>
                  </a:lnTo>
                  <a:lnTo>
                    <a:pt x="2057" y="3403"/>
                  </a:lnTo>
                  <a:lnTo>
                    <a:pt x="2065" y="3404"/>
                  </a:lnTo>
                  <a:lnTo>
                    <a:pt x="2076" y="3405"/>
                  </a:lnTo>
                  <a:lnTo>
                    <a:pt x="2087" y="3405"/>
                  </a:lnTo>
                  <a:lnTo>
                    <a:pt x="2095" y="3407"/>
                  </a:lnTo>
                  <a:lnTo>
                    <a:pt x="2105" y="3410"/>
                  </a:lnTo>
                  <a:lnTo>
                    <a:pt x="2109" y="3412"/>
                  </a:lnTo>
                  <a:lnTo>
                    <a:pt x="2112" y="3415"/>
                  </a:lnTo>
                  <a:lnTo>
                    <a:pt x="2115" y="3418"/>
                  </a:lnTo>
                  <a:lnTo>
                    <a:pt x="2116" y="3422"/>
                  </a:lnTo>
                  <a:lnTo>
                    <a:pt x="2116" y="3438"/>
                  </a:lnTo>
                  <a:lnTo>
                    <a:pt x="2116" y="3455"/>
                  </a:lnTo>
                  <a:lnTo>
                    <a:pt x="2118" y="3459"/>
                  </a:lnTo>
                  <a:lnTo>
                    <a:pt x="2120" y="3463"/>
                  </a:lnTo>
                  <a:lnTo>
                    <a:pt x="2124" y="3467"/>
                  </a:lnTo>
                  <a:lnTo>
                    <a:pt x="2129" y="3470"/>
                  </a:lnTo>
                  <a:lnTo>
                    <a:pt x="2135" y="3473"/>
                  </a:lnTo>
                  <a:lnTo>
                    <a:pt x="2139" y="3475"/>
                  </a:lnTo>
                  <a:lnTo>
                    <a:pt x="2144" y="3474"/>
                  </a:lnTo>
                  <a:lnTo>
                    <a:pt x="2149" y="3473"/>
                  </a:lnTo>
                  <a:lnTo>
                    <a:pt x="2153" y="3470"/>
                  </a:lnTo>
                  <a:lnTo>
                    <a:pt x="2154" y="3467"/>
                  </a:lnTo>
                  <a:lnTo>
                    <a:pt x="2155" y="3464"/>
                  </a:lnTo>
                  <a:lnTo>
                    <a:pt x="2155" y="3463"/>
                  </a:lnTo>
                  <a:lnTo>
                    <a:pt x="2154" y="3461"/>
                  </a:lnTo>
                  <a:lnTo>
                    <a:pt x="2153" y="3460"/>
                  </a:lnTo>
                  <a:lnTo>
                    <a:pt x="2150" y="3460"/>
                  </a:lnTo>
                  <a:lnTo>
                    <a:pt x="2147" y="3460"/>
                  </a:lnTo>
                  <a:lnTo>
                    <a:pt x="2144" y="3460"/>
                  </a:lnTo>
                  <a:lnTo>
                    <a:pt x="2142" y="3460"/>
                  </a:lnTo>
                  <a:lnTo>
                    <a:pt x="2141" y="3457"/>
                  </a:lnTo>
                  <a:lnTo>
                    <a:pt x="2141" y="3455"/>
                  </a:lnTo>
                  <a:lnTo>
                    <a:pt x="2141" y="3453"/>
                  </a:lnTo>
                  <a:lnTo>
                    <a:pt x="2142" y="3449"/>
                  </a:lnTo>
                  <a:lnTo>
                    <a:pt x="2143" y="3445"/>
                  </a:lnTo>
                  <a:lnTo>
                    <a:pt x="2147" y="3442"/>
                  </a:lnTo>
                  <a:lnTo>
                    <a:pt x="2153" y="3435"/>
                  </a:lnTo>
                  <a:lnTo>
                    <a:pt x="2159" y="3426"/>
                  </a:lnTo>
                  <a:lnTo>
                    <a:pt x="2161" y="3422"/>
                  </a:lnTo>
                  <a:lnTo>
                    <a:pt x="2161" y="3417"/>
                  </a:lnTo>
                  <a:lnTo>
                    <a:pt x="2161" y="3412"/>
                  </a:lnTo>
                  <a:lnTo>
                    <a:pt x="2159" y="3406"/>
                  </a:lnTo>
                  <a:lnTo>
                    <a:pt x="2154" y="3399"/>
                  </a:lnTo>
                  <a:lnTo>
                    <a:pt x="2151" y="3393"/>
                  </a:lnTo>
                  <a:lnTo>
                    <a:pt x="2151" y="3386"/>
                  </a:lnTo>
                  <a:lnTo>
                    <a:pt x="2151" y="3378"/>
                  </a:lnTo>
                  <a:lnTo>
                    <a:pt x="2148" y="3366"/>
                  </a:lnTo>
                  <a:lnTo>
                    <a:pt x="2142" y="3355"/>
                  </a:lnTo>
                  <a:lnTo>
                    <a:pt x="2141" y="3352"/>
                  </a:lnTo>
                  <a:lnTo>
                    <a:pt x="2139" y="3348"/>
                  </a:lnTo>
                  <a:lnTo>
                    <a:pt x="2139" y="3346"/>
                  </a:lnTo>
                  <a:lnTo>
                    <a:pt x="2139" y="3346"/>
                  </a:lnTo>
                  <a:lnTo>
                    <a:pt x="2141" y="3344"/>
                  </a:lnTo>
                  <a:lnTo>
                    <a:pt x="2143" y="3344"/>
                  </a:lnTo>
                  <a:lnTo>
                    <a:pt x="2147" y="3344"/>
                  </a:lnTo>
                  <a:lnTo>
                    <a:pt x="2149" y="3343"/>
                  </a:lnTo>
                  <a:lnTo>
                    <a:pt x="2151" y="3343"/>
                  </a:lnTo>
                  <a:lnTo>
                    <a:pt x="2153" y="3342"/>
                  </a:lnTo>
                  <a:lnTo>
                    <a:pt x="2154" y="3337"/>
                  </a:lnTo>
                  <a:lnTo>
                    <a:pt x="2154" y="3330"/>
                  </a:lnTo>
                  <a:lnTo>
                    <a:pt x="2154" y="3325"/>
                  </a:lnTo>
                  <a:lnTo>
                    <a:pt x="2155" y="3322"/>
                  </a:lnTo>
                  <a:lnTo>
                    <a:pt x="2157" y="3319"/>
                  </a:lnTo>
                  <a:lnTo>
                    <a:pt x="2160" y="3317"/>
                  </a:lnTo>
                  <a:lnTo>
                    <a:pt x="2163" y="3316"/>
                  </a:lnTo>
                  <a:lnTo>
                    <a:pt x="2168" y="3314"/>
                  </a:lnTo>
                  <a:lnTo>
                    <a:pt x="2174" y="3314"/>
                  </a:lnTo>
                  <a:lnTo>
                    <a:pt x="2181" y="3312"/>
                  </a:lnTo>
                  <a:lnTo>
                    <a:pt x="2187" y="3314"/>
                  </a:lnTo>
                  <a:lnTo>
                    <a:pt x="2193" y="3314"/>
                  </a:lnTo>
                  <a:lnTo>
                    <a:pt x="2197" y="3316"/>
                  </a:lnTo>
                  <a:lnTo>
                    <a:pt x="2200" y="3317"/>
                  </a:lnTo>
                  <a:lnTo>
                    <a:pt x="2202" y="3321"/>
                  </a:lnTo>
                  <a:lnTo>
                    <a:pt x="2204" y="3323"/>
                  </a:lnTo>
                  <a:lnTo>
                    <a:pt x="2205" y="3327"/>
                  </a:lnTo>
                  <a:lnTo>
                    <a:pt x="2205" y="3331"/>
                  </a:lnTo>
                  <a:lnTo>
                    <a:pt x="2205" y="3340"/>
                  </a:lnTo>
                  <a:lnTo>
                    <a:pt x="2206" y="3346"/>
                  </a:lnTo>
                  <a:lnTo>
                    <a:pt x="2208" y="3349"/>
                  </a:lnTo>
                  <a:lnTo>
                    <a:pt x="2210" y="3353"/>
                  </a:lnTo>
                  <a:lnTo>
                    <a:pt x="2213" y="3355"/>
                  </a:lnTo>
                  <a:lnTo>
                    <a:pt x="2217" y="3359"/>
                  </a:lnTo>
                  <a:lnTo>
                    <a:pt x="2220" y="3361"/>
                  </a:lnTo>
                  <a:lnTo>
                    <a:pt x="2223" y="3365"/>
                  </a:lnTo>
                  <a:lnTo>
                    <a:pt x="2224" y="3368"/>
                  </a:lnTo>
                  <a:lnTo>
                    <a:pt x="2225" y="3372"/>
                  </a:lnTo>
                  <a:lnTo>
                    <a:pt x="2226" y="3379"/>
                  </a:lnTo>
                  <a:lnTo>
                    <a:pt x="2226" y="3386"/>
                  </a:lnTo>
                  <a:lnTo>
                    <a:pt x="2227" y="3390"/>
                  </a:lnTo>
                  <a:lnTo>
                    <a:pt x="2229" y="3394"/>
                  </a:lnTo>
                  <a:lnTo>
                    <a:pt x="2232" y="3397"/>
                  </a:lnTo>
                  <a:lnTo>
                    <a:pt x="2236" y="3400"/>
                  </a:lnTo>
                  <a:lnTo>
                    <a:pt x="2245" y="3405"/>
                  </a:lnTo>
                  <a:lnTo>
                    <a:pt x="2256" y="3410"/>
                  </a:lnTo>
                  <a:lnTo>
                    <a:pt x="2273" y="3415"/>
                  </a:lnTo>
                  <a:lnTo>
                    <a:pt x="2295" y="3423"/>
                  </a:lnTo>
                  <a:lnTo>
                    <a:pt x="2317" y="3431"/>
                  </a:lnTo>
                  <a:lnTo>
                    <a:pt x="2332" y="3438"/>
                  </a:lnTo>
                  <a:lnTo>
                    <a:pt x="2342" y="3444"/>
                  </a:lnTo>
                  <a:lnTo>
                    <a:pt x="2351" y="3449"/>
                  </a:lnTo>
                  <a:lnTo>
                    <a:pt x="2355" y="3450"/>
                  </a:lnTo>
                  <a:lnTo>
                    <a:pt x="2359" y="3451"/>
                  </a:lnTo>
                  <a:lnTo>
                    <a:pt x="2363" y="3450"/>
                  </a:lnTo>
                  <a:lnTo>
                    <a:pt x="2365" y="3450"/>
                  </a:lnTo>
                  <a:lnTo>
                    <a:pt x="2369" y="3448"/>
                  </a:lnTo>
                  <a:lnTo>
                    <a:pt x="2370" y="3443"/>
                  </a:lnTo>
                  <a:lnTo>
                    <a:pt x="2371" y="3440"/>
                  </a:lnTo>
                  <a:lnTo>
                    <a:pt x="2370" y="3434"/>
                  </a:lnTo>
                  <a:lnTo>
                    <a:pt x="2369" y="3428"/>
                  </a:lnTo>
                  <a:lnTo>
                    <a:pt x="2367" y="3422"/>
                  </a:lnTo>
                  <a:lnTo>
                    <a:pt x="2364" y="3416"/>
                  </a:lnTo>
                  <a:lnTo>
                    <a:pt x="2361" y="3411"/>
                  </a:lnTo>
                  <a:lnTo>
                    <a:pt x="2355" y="3401"/>
                  </a:lnTo>
                  <a:lnTo>
                    <a:pt x="2350" y="3392"/>
                  </a:lnTo>
                  <a:lnTo>
                    <a:pt x="2350" y="3387"/>
                  </a:lnTo>
                  <a:lnTo>
                    <a:pt x="2350" y="3382"/>
                  </a:lnTo>
                  <a:lnTo>
                    <a:pt x="2350" y="3377"/>
                  </a:lnTo>
                  <a:lnTo>
                    <a:pt x="2352" y="3371"/>
                  </a:lnTo>
                  <a:lnTo>
                    <a:pt x="2356" y="3360"/>
                  </a:lnTo>
                  <a:lnTo>
                    <a:pt x="2357" y="3350"/>
                  </a:lnTo>
                  <a:lnTo>
                    <a:pt x="2357" y="3346"/>
                  </a:lnTo>
                  <a:lnTo>
                    <a:pt x="2356" y="3341"/>
                  </a:lnTo>
                  <a:lnTo>
                    <a:pt x="2355" y="3336"/>
                  </a:lnTo>
                  <a:lnTo>
                    <a:pt x="2352" y="3330"/>
                  </a:lnTo>
                  <a:lnTo>
                    <a:pt x="2349" y="3319"/>
                  </a:lnTo>
                  <a:lnTo>
                    <a:pt x="2346" y="3310"/>
                  </a:lnTo>
                  <a:lnTo>
                    <a:pt x="2348" y="3306"/>
                  </a:lnTo>
                  <a:lnTo>
                    <a:pt x="2349" y="3304"/>
                  </a:lnTo>
                  <a:lnTo>
                    <a:pt x="2350" y="3302"/>
                  </a:lnTo>
                  <a:lnTo>
                    <a:pt x="2352" y="3302"/>
                  </a:lnTo>
                  <a:lnTo>
                    <a:pt x="2364" y="3305"/>
                  </a:lnTo>
                  <a:lnTo>
                    <a:pt x="2380" y="3314"/>
                  </a:lnTo>
                  <a:lnTo>
                    <a:pt x="2390" y="3317"/>
                  </a:lnTo>
                  <a:lnTo>
                    <a:pt x="2401" y="3321"/>
                  </a:lnTo>
                  <a:lnTo>
                    <a:pt x="2411" y="3323"/>
                  </a:lnTo>
                  <a:lnTo>
                    <a:pt x="2419" y="3323"/>
                  </a:lnTo>
                  <a:lnTo>
                    <a:pt x="2426" y="3323"/>
                  </a:lnTo>
                  <a:lnTo>
                    <a:pt x="2428" y="3321"/>
                  </a:lnTo>
                  <a:lnTo>
                    <a:pt x="2431" y="3316"/>
                  </a:lnTo>
                  <a:lnTo>
                    <a:pt x="2431" y="3310"/>
                  </a:lnTo>
                  <a:lnTo>
                    <a:pt x="2431" y="3306"/>
                  </a:lnTo>
                  <a:lnTo>
                    <a:pt x="2433" y="3304"/>
                  </a:lnTo>
                  <a:lnTo>
                    <a:pt x="2437" y="3303"/>
                  </a:lnTo>
                  <a:lnTo>
                    <a:pt x="2441" y="3302"/>
                  </a:lnTo>
                  <a:lnTo>
                    <a:pt x="2452" y="3300"/>
                  </a:lnTo>
                  <a:lnTo>
                    <a:pt x="2466" y="3302"/>
                  </a:lnTo>
                  <a:lnTo>
                    <a:pt x="2479" y="3304"/>
                  </a:lnTo>
                  <a:lnTo>
                    <a:pt x="2490" y="3308"/>
                  </a:lnTo>
                  <a:lnTo>
                    <a:pt x="2497" y="3311"/>
                  </a:lnTo>
                  <a:lnTo>
                    <a:pt x="2504" y="3314"/>
                  </a:lnTo>
                  <a:lnTo>
                    <a:pt x="2508" y="3315"/>
                  </a:lnTo>
                  <a:lnTo>
                    <a:pt x="2510" y="3315"/>
                  </a:lnTo>
                  <a:lnTo>
                    <a:pt x="2514" y="3315"/>
                  </a:lnTo>
                  <a:lnTo>
                    <a:pt x="2516" y="3314"/>
                  </a:lnTo>
                  <a:lnTo>
                    <a:pt x="2520" y="3309"/>
                  </a:lnTo>
                  <a:lnTo>
                    <a:pt x="2522" y="3304"/>
                  </a:lnTo>
                  <a:lnTo>
                    <a:pt x="2523" y="3296"/>
                  </a:lnTo>
                  <a:lnTo>
                    <a:pt x="2527" y="3289"/>
                  </a:lnTo>
                  <a:lnTo>
                    <a:pt x="2529" y="3286"/>
                  </a:lnTo>
                  <a:lnTo>
                    <a:pt x="2532" y="3285"/>
                  </a:lnTo>
                  <a:lnTo>
                    <a:pt x="2535" y="3285"/>
                  </a:lnTo>
                  <a:lnTo>
                    <a:pt x="2539" y="3286"/>
                  </a:lnTo>
                  <a:lnTo>
                    <a:pt x="2548" y="3291"/>
                  </a:lnTo>
                  <a:lnTo>
                    <a:pt x="2558" y="3292"/>
                  </a:lnTo>
                  <a:lnTo>
                    <a:pt x="2561" y="3292"/>
                  </a:lnTo>
                  <a:lnTo>
                    <a:pt x="2564" y="3291"/>
                  </a:lnTo>
                  <a:lnTo>
                    <a:pt x="2566" y="3289"/>
                  </a:lnTo>
                  <a:lnTo>
                    <a:pt x="2566" y="3285"/>
                  </a:lnTo>
                  <a:lnTo>
                    <a:pt x="2564" y="3276"/>
                  </a:lnTo>
                  <a:lnTo>
                    <a:pt x="2561" y="3264"/>
                  </a:lnTo>
                  <a:lnTo>
                    <a:pt x="2560" y="3256"/>
                  </a:lnTo>
                  <a:lnTo>
                    <a:pt x="2559" y="3249"/>
                  </a:lnTo>
                  <a:lnTo>
                    <a:pt x="2559" y="3241"/>
                  </a:lnTo>
                  <a:lnTo>
                    <a:pt x="2560" y="3232"/>
                  </a:lnTo>
                  <a:lnTo>
                    <a:pt x="2563" y="3223"/>
                  </a:lnTo>
                  <a:lnTo>
                    <a:pt x="2565" y="3217"/>
                  </a:lnTo>
                  <a:lnTo>
                    <a:pt x="2569" y="3213"/>
                  </a:lnTo>
                  <a:lnTo>
                    <a:pt x="2571" y="3210"/>
                  </a:lnTo>
                  <a:lnTo>
                    <a:pt x="2575" y="3209"/>
                  </a:lnTo>
                  <a:lnTo>
                    <a:pt x="2578" y="3209"/>
                  </a:lnTo>
                  <a:lnTo>
                    <a:pt x="2582" y="3210"/>
                  </a:lnTo>
                  <a:lnTo>
                    <a:pt x="2585" y="3211"/>
                  </a:lnTo>
                  <a:lnTo>
                    <a:pt x="2594" y="3215"/>
                  </a:lnTo>
                  <a:lnTo>
                    <a:pt x="2602" y="3216"/>
                  </a:lnTo>
                  <a:lnTo>
                    <a:pt x="2605" y="3216"/>
                  </a:lnTo>
                  <a:lnTo>
                    <a:pt x="2608" y="3215"/>
                  </a:lnTo>
                  <a:lnTo>
                    <a:pt x="2609" y="3213"/>
                  </a:lnTo>
                  <a:lnTo>
                    <a:pt x="2609" y="3209"/>
                  </a:lnTo>
                  <a:lnTo>
                    <a:pt x="2605" y="3199"/>
                  </a:lnTo>
                  <a:lnTo>
                    <a:pt x="2604" y="3192"/>
                  </a:lnTo>
                  <a:lnTo>
                    <a:pt x="2604" y="3189"/>
                  </a:lnTo>
                  <a:lnTo>
                    <a:pt x="2605" y="3185"/>
                  </a:lnTo>
                  <a:lnTo>
                    <a:pt x="2607" y="3183"/>
                  </a:lnTo>
                  <a:lnTo>
                    <a:pt x="2609" y="3180"/>
                  </a:lnTo>
                  <a:lnTo>
                    <a:pt x="2613" y="3179"/>
                  </a:lnTo>
                  <a:lnTo>
                    <a:pt x="2615" y="3176"/>
                  </a:lnTo>
                  <a:lnTo>
                    <a:pt x="2617" y="3173"/>
                  </a:lnTo>
                  <a:lnTo>
                    <a:pt x="2619" y="3170"/>
                  </a:lnTo>
                  <a:lnTo>
                    <a:pt x="2620" y="3167"/>
                  </a:lnTo>
                  <a:lnTo>
                    <a:pt x="2619" y="3164"/>
                  </a:lnTo>
                  <a:lnTo>
                    <a:pt x="2617" y="3161"/>
                  </a:lnTo>
                  <a:lnTo>
                    <a:pt x="2614" y="3160"/>
                  </a:lnTo>
                  <a:lnTo>
                    <a:pt x="2605" y="3155"/>
                  </a:lnTo>
                  <a:lnTo>
                    <a:pt x="2598" y="3152"/>
                  </a:lnTo>
                  <a:lnTo>
                    <a:pt x="2596" y="3148"/>
                  </a:lnTo>
                  <a:lnTo>
                    <a:pt x="2595" y="3146"/>
                  </a:lnTo>
                  <a:lnTo>
                    <a:pt x="2595" y="3142"/>
                  </a:lnTo>
                  <a:lnTo>
                    <a:pt x="2597" y="3138"/>
                  </a:lnTo>
                  <a:lnTo>
                    <a:pt x="2602" y="3129"/>
                  </a:lnTo>
                  <a:lnTo>
                    <a:pt x="2609" y="3121"/>
                  </a:lnTo>
                  <a:lnTo>
                    <a:pt x="2613" y="3117"/>
                  </a:lnTo>
                  <a:lnTo>
                    <a:pt x="2616" y="3115"/>
                  </a:lnTo>
                  <a:lnTo>
                    <a:pt x="2621" y="3113"/>
                  </a:lnTo>
                  <a:lnTo>
                    <a:pt x="2626" y="3113"/>
                  </a:lnTo>
                  <a:lnTo>
                    <a:pt x="2641" y="3119"/>
                  </a:lnTo>
                  <a:lnTo>
                    <a:pt x="2664" y="3128"/>
                  </a:lnTo>
                  <a:lnTo>
                    <a:pt x="2686" y="3138"/>
                  </a:lnTo>
                  <a:lnTo>
                    <a:pt x="2704" y="3144"/>
                  </a:lnTo>
                  <a:lnTo>
                    <a:pt x="2708" y="3144"/>
                  </a:lnTo>
                  <a:lnTo>
                    <a:pt x="2711" y="3144"/>
                  </a:lnTo>
                  <a:lnTo>
                    <a:pt x="2712" y="3144"/>
                  </a:lnTo>
                  <a:lnTo>
                    <a:pt x="2715" y="3142"/>
                  </a:lnTo>
                  <a:lnTo>
                    <a:pt x="2717" y="3138"/>
                  </a:lnTo>
                  <a:lnTo>
                    <a:pt x="2723" y="3132"/>
                  </a:lnTo>
                  <a:lnTo>
                    <a:pt x="2730" y="3126"/>
                  </a:lnTo>
                  <a:lnTo>
                    <a:pt x="2736" y="3123"/>
                  </a:lnTo>
                  <a:lnTo>
                    <a:pt x="2739" y="3121"/>
                  </a:lnTo>
                  <a:lnTo>
                    <a:pt x="2740" y="3120"/>
                  </a:lnTo>
                  <a:lnTo>
                    <a:pt x="2739" y="3119"/>
                  </a:lnTo>
                  <a:lnTo>
                    <a:pt x="2736" y="3116"/>
                  </a:lnTo>
                  <a:lnTo>
                    <a:pt x="2729" y="3108"/>
                  </a:lnTo>
                  <a:lnTo>
                    <a:pt x="2721" y="3100"/>
                  </a:lnTo>
                  <a:lnTo>
                    <a:pt x="2710" y="3087"/>
                  </a:lnTo>
                  <a:lnTo>
                    <a:pt x="2698" y="3075"/>
                  </a:lnTo>
                  <a:lnTo>
                    <a:pt x="2689" y="3063"/>
                  </a:lnTo>
                  <a:lnTo>
                    <a:pt x="2682" y="3053"/>
                  </a:lnTo>
                  <a:lnTo>
                    <a:pt x="2674" y="3046"/>
                  </a:lnTo>
                  <a:lnTo>
                    <a:pt x="2667" y="3041"/>
                  </a:lnTo>
                  <a:lnTo>
                    <a:pt x="2660" y="3037"/>
                  </a:lnTo>
                  <a:lnTo>
                    <a:pt x="2653" y="3034"/>
                  </a:lnTo>
                  <a:lnTo>
                    <a:pt x="2647" y="3029"/>
                  </a:lnTo>
                  <a:lnTo>
                    <a:pt x="2640" y="3024"/>
                  </a:lnTo>
                  <a:lnTo>
                    <a:pt x="2634" y="3016"/>
                  </a:lnTo>
                  <a:lnTo>
                    <a:pt x="2630" y="3008"/>
                  </a:lnTo>
                  <a:lnTo>
                    <a:pt x="2629" y="2999"/>
                  </a:lnTo>
                  <a:lnTo>
                    <a:pt x="2628" y="2987"/>
                  </a:lnTo>
                  <a:lnTo>
                    <a:pt x="2627" y="2974"/>
                  </a:lnTo>
                  <a:lnTo>
                    <a:pt x="2627" y="2963"/>
                  </a:lnTo>
                  <a:lnTo>
                    <a:pt x="2627" y="2958"/>
                  </a:lnTo>
                  <a:lnTo>
                    <a:pt x="2626" y="2956"/>
                  </a:lnTo>
                  <a:lnTo>
                    <a:pt x="2623" y="2952"/>
                  </a:lnTo>
                  <a:lnTo>
                    <a:pt x="2622" y="2950"/>
                  </a:lnTo>
                  <a:lnTo>
                    <a:pt x="2619" y="2946"/>
                  </a:lnTo>
                  <a:lnTo>
                    <a:pt x="2617" y="2943"/>
                  </a:lnTo>
                  <a:lnTo>
                    <a:pt x="2616" y="2940"/>
                  </a:lnTo>
                  <a:lnTo>
                    <a:pt x="2616" y="2938"/>
                  </a:lnTo>
                  <a:lnTo>
                    <a:pt x="2619" y="2934"/>
                  </a:lnTo>
                  <a:lnTo>
                    <a:pt x="2626" y="2927"/>
                  </a:lnTo>
                  <a:lnTo>
                    <a:pt x="2632" y="2924"/>
                  </a:lnTo>
                  <a:lnTo>
                    <a:pt x="2638" y="2921"/>
                  </a:lnTo>
                  <a:lnTo>
                    <a:pt x="2644" y="2919"/>
                  </a:lnTo>
                  <a:lnTo>
                    <a:pt x="2653" y="2919"/>
                  </a:lnTo>
                  <a:lnTo>
                    <a:pt x="2670" y="2919"/>
                  </a:lnTo>
                  <a:lnTo>
                    <a:pt x="2682" y="2918"/>
                  </a:lnTo>
                  <a:lnTo>
                    <a:pt x="2687" y="2915"/>
                  </a:lnTo>
                  <a:lnTo>
                    <a:pt x="2691" y="2913"/>
                  </a:lnTo>
                  <a:lnTo>
                    <a:pt x="2695" y="2909"/>
                  </a:lnTo>
                  <a:lnTo>
                    <a:pt x="2698" y="2903"/>
                  </a:lnTo>
                  <a:lnTo>
                    <a:pt x="2699" y="2898"/>
                  </a:lnTo>
                  <a:lnTo>
                    <a:pt x="2699" y="2890"/>
                  </a:lnTo>
                  <a:lnTo>
                    <a:pt x="2698" y="2884"/>
                  </a:lnTo>
                  <a:lnTo>
                    <a:pt x="2696" y="2877"/>
                  </a:lnTo>
                  <a:lnTo>
                    <a:pt x="2690" y="2867"/>
                  </a:lnTo>
                  <a:lnTo>
                    <a:pt x="2685" y="2857"/>
                  </a:lnTo>
                  <a:lnTo>
                    <a:pt x="2684" y="2854"/>
                  </a:lnTo>
                  <a:lnTo>
                    <a:pt x="2684" y="2851"/>
                  </a:lnTo>
                  <a:lnTo>
                    <a:pt x="2685" y="2848"/>
                  </a:lnTo>
                  <a:lnTo>
                    <a:pt x="2686" y="2844"/>
                  </a:lnTo>
                  <a:lnTo>
                    <a:pt x="2689" y="2840"/>
                  </a:lnTo>
                  <a:lnTo>
                    <a:pt x="2692" y="2837"/>
                  </a:lnTo>
                  <a:lnTo>
                    <a:pt x="2697" y="2833"/>
                  </a:lnTo>
                  <a:lnTo>
                    <a:pt x="2702" y="2831"/>
                  </a:lnTo>
                  <a:lnTo>
                    <a:pt x="2714" y="2824"/>
                  </a:lnTo>
                  <a:lnTo>
                    <a:pt x="2723" y="2816"/>
                  </a:lnTo>
                  <a:lnTo>
                    <a:pt x="2727" y="2811"/>
                  </a:lnTo>
                  <a:lnTo>
                    <a:pt x="2729" y="2806"/>
                  </a:lnTo>
                  <a:lnTo>
                    <a:pt x="2731" y="2800"/>
                  </a:lnTo>
                  <a:lnTo>
                    <a:pt x="2733" y="2794"/>
                  </a:lnTo>
                  <a:lnTo>
                    <a:pt x="2734" y="2787"/>
                  </a:lnTo>
                  <a:lnTo>
                    <a:pt x="2735" y="2781"/>
                  </a:lnTo>
                  <a:lnTo>
                    <a:pt x="2737" y="2775"/>
                  </a:lnTo>
                  <a:lnTo>
                    <a:pt x="2740" y="2769"/>
                  </a:lnTo>
                  <a:lnTo>
                    <a:pt x="2743" y="2766"/>
                  </a:lnTo>
                  <a:lnTo>
                    <a:pt x="2748" y="2762"/>
                  </a:lnTo>
                  <a:lnTo>
                    <a:pt x="2753" y="2760"/>
                  </a:lnTo>
                  <a:lnTo>
                    <a:pt x="2758" y="2758"/>
                  </a:lnTo>
                  <a:lnTo>
                    <a:pt x="2768" y="2757"/>
                  </a:lnTo>
                  <a:lnTo>
                    <a:pt x="2780" y="2755"/>
                  </a:lnTo>
                  <a:lnTo>
                    <a:pt x="2790" y="2753"/>
                  </a:lnTo>
                  <a:lnTo>
                    <a:pt x="2797" y="2750"/>
                  </a:lnTo>
                  <a:lnTo>
                    <a:pt x="2799" y="2749"/>
                  </a:lnTo>
                  <a:lnTo>
                    <a:pt x="2800" y="2747"/>
                  </a:lnTo>
                  <a:lnTo>
                    <a:pt x="2799" y="2744"/>
                  </a:lnTo>
                  <a:lnTo>
                    <a:pt x="2796" y="2742"/>
                  </a:lnTo>
                  <a:lnTo>
                    <a:pt x="2792" y="2738"/>
                  </a:lnTo>
                  <a:lnTo>
                    <a:pt x="2787" y="2736"/>
                  </a:lnTo>
                  <a:lnTo>
                    <a:pt x="2781" y="2734"/>
                  </a:lnTo>
                  <a:lnTo>
                    <a:pt x="2774" y="2731"/>
                  </a:lnTo>
                  <a:lnTo>
                    <a:pt x="2767" y="2729"/>
                  </a:lnTo>
                  <a:lnTo>
                    <a:pt x="2760" y="2726"/>
                  </a:lnTo>
                  <a:lnTo>
                    <a:pt x="2754" y="2723"/>
                  </a:lnTo>
                  <a:lnTo>
                    <a:pt x="2748" y="2719"/>
                  </a:lnTo>
                  <a:lnTo>
                    <a:pt x="2736" y="2712"/>
                  </a:lnTo>
                  <a:lnTo>
                    <a:pt x="2727" y="2706"/>
                  </a:lnTo>
                  <a:lnTo>
                    <a:pt x="2722" y="2703"/>
                  </a:lnTo>
                  <a:lnTo>
                    <a:pt x="2720" y="2699"/>
                  </a:lnTo>
                  <a:lnTo>
                    <a:pt x="2717" y="2695"/>
                  </a:lnTo>
                  <a:lnTo>
                    <a:pt x="2715" y="2692"/>
                  </a:lnTo>
                  <a:lnTo>
                    <a:pt x="2715" y="2687"/>
                  </a:lnTo>
                  <a:lnTo>
                    <a:pt x="2715" y="2684"/>
                  </a:lnTo>
                  <a:lnTo>
                    <a:pt x="2716" y="2680"/>
                  </a:lnTo>
                  <a:lnTo>
                    <a:pt x="2717" y="2676"/>
                  </a:lnTo>
                  <a:lnTo>
                    <a:pt x="2718" y="2673"/>
                  </a:lnTo>
                  <a:lnTo>
                    <a:pt x="2718" y="2671"/>
                  </a:lnTo>
                  <a:lnTo>
                    <a:pt x="2718" y="2669"/>
                  </a:lnTo>
                  <a:lnTo>
                    <a:pt x="2717" y="2668"/>
                  </a:lnTo>
                  <a:lnTo>
                    <a:pt x="2712" y="2666"/>
                  </a:lnTo>
                  <a:lnTo>
                    <a:pt x="2705" y="2666"/>
                  </a:lnTo>
                  <a:lnTo>
                    <a:pt x="2701" y="2665"/>
                  </a:lnTo>
                  <a:lnTo>
                    <a:pt x="2697" y="2662"/>
                  </a:lnTo>
                  <a:lnTo>
                    <a:pt x="2692" y="2661"/>
                  </a:lnTo>
                  <a:lnTo>
                    <a:pt x="2690" y="2657"/>
                  </a:lnTo>
                  <a:lnTo>
                    <a:pt x="2686" y="2654"/>
                  </a:lnTo>
                  <a:lnTo>
                    <a:pt x="2685" y="2650"/>
                  </a:lnTo>
                  <a:lnTo>
                    <a:pt x="2685" y="2646"/>
                  </a:lnTo>
                  <a:lnTo>
                    <a:pt x="2685" y="2641"/>
                  </a:lnTo>
                  <a:lnTo>
                    <a:pt x="2690" y="2631"/>
                  </a:lnTo>
                  <a:lnTo>
                    <a:pt x="2693" y="2622"/>
                  </a:lnTo>
                  <a:lnTo>
                    <a:pt x="2695" y="2616"/>
                  </a:lnTo>
                  <a:lnTo>
                    <a:pt x="2695" y="2610"/>
                  </a:lnTo>
                  <a:lnTo>
                    <a:pt x="2695" y="2603"/>
                  </a:lnTo>
                  <a:lnTo>
                    <a:pt x="2693" y="2594"/>
                  </a:lnTo>
                  <a:lnTo>
                    <a:pt x="2690" y="2580"/>
                  </a:lnTo>
                  <a:lnTo>
                    <a:pt x="2685" y="2571"/>
                  </a:lnTo>
                  <a:lnTo>
                    <a:pt x="2682" y="2564"/>
                  </a:lnTo>
                  <a:lnTo>
                    <a:pt x="2678" y="2555"/>
                  </a:lnTo>
                  <a:lnTo>
                    <a:pt x="2677" y="2550"/>
                  </a:lnTo>
                  <a:lnTo>
                    <a:pt x="2678" y="2547"/>
                  </a:lnTo>
                  <a:lnTo>
                    <a:pt x="2679" y="2543"/>
                  </a:lnTo>
                  <a:lnTo>
                    <a:pt x="2682" y="2539"/>
                  </a:lnTo>
                  <a:lnTo>
                    <a:pt x="2684" y="2536"/>
                  </a:lnTo>
                  <a:lnTo>
                    <a:pt x="2689" y="2533"/>
                  </a:lnTo>
                  <a:lnTo>
                    <a:pt x="2693" y="2530"/>
                  </a:lnTo>
                  <a:lnTo>
                    <a:pt x="2698" y="2529"/>
                  </a:lnTo>
                  <a:lnTo>
                    <a:pt x="2709" y="2527"/>
                  </a:lnTo>
                  <a:lnTo>
                    <a:pt x="2720" y="2526"/>
                  </a:lnTo>
                  <a:lnTo>
                    <a:pt x="2733" y="2524"/>
                  </a:lnTo>
                  <a:lnTo>
                    <a:pt x="2746" y="2521"/>
                  </a:lnTo>
                  <a:lnTo>
                    <a:pt x="2760" y="2517"/>
                  </a:lnTo>
                  <a:lnTo>
                    <a:pt x="2770" y="2515"/>
                  </a:lnTo>
                  <a:lnTo>
                    <a:pt x="2774" y="2514"/>
                  </a:lnTo>
                  <a:lnTo>
                    <a:pt x="2778" y="2510"/>
                  </a:lnTo>
                  <a:lnTo>
                    <a:pt x="2781" y="2506"/>
                  </a:lnTo>
                  <a:lnTo>
                    <a:pt x="2784" y="2501"/>
                  </a:lnTo>
                  <a:lnTo>
                    <a:pt x="2786" y="2495"/>
                  </a:lnTo>
                  <a:lnTo>
                    <a:pt x="2790" y="2490"/>
                  </a:lnTo>
                  <a:lnTo>
                    <a:pt x="2792" y="2486"/>
                  </a:lnTo>
                  <a:lnTo>
                    <a:pt x="2796" y="2484"/>
                  </a:lnTo>
                  <a:lnTo>
                    <a:pt x="2799" y="2482"/>
                  </a:lnTo>
                  <a:lnTo>
                    <a:pt x="2803" y="2482"/>
                  </a:lnTo>
                  <a:lnTo>
                    <a:pt x="2806" y="2482"/>
                  </a:lnTo>
                  <a:lnTo>
                    <a:pt x="2810" y="2483"/>
                  </a:lnTo>
                  <a:lnTo>
                    <a:pt x="2815" y="2484"/>
                  </a:lnTo>
                  <a:lnTo>
                    <a:pt x="2818" y="2487"/>
                  </a:lnTo>
                  <a:lnTo>
                    <a:pt x="2823" y="2490"/>
                  </a:lnTo>
                  <a:lnTo>
                    <a:pt x="2827" y="2495"/>
                  </a:lnTo>
                  <a:lnTo>
                    <a:pt x="2830" y="2499"/>
                  </a:lnTo>
                  <a:lnTo>
                    <a:pt x="2833" y="2505"/>
                  </a:lnTo>
                  <a:lnTo>
                    <a:pt x="2833" y="2512"/>
                  </a:lnTo>
                  <a:lnTo>
                    <a:pt x="2833" y="2521"/>
                  </a:lnTo>
                  <a:lnTo>
                    <a:pt x="2830" y="2535"/>
                  </a:lnTo>
                  <a:lnTo>
                    <a:pt x="2830" y="2545"/>
                  </a:lnTo>
                  <a:lnTo>
                    <a:pt x="2831" y="2547"/>
                  </a:lnTo>
                  <a:lnTo>
                    <a:pt x="2834" y="2549"/>
                  </a:lnTo>
                  <a:lnTo>
                    <a:pt x="2837" y="2552"/>
                  </a:lnTo>
                  <a:lnTo>
                    <a:pt x="2842" y="2552"/>
                  </a:lnTo>
                  <a:lnTo>
                    <a:pt x="2847" y="2553"/>
                  </a:lnTo>
                  <a:lnTo>
                    <a:pt x="2852" y="2552"/>
                  </a:lnTo>
                  <a:lnTo>
                    <a:pt x="2856" y="2552"/>
                  </a:lnTo>
                  <a:lnTo>
                    <a:pt x="2861" y="2549"/>
                  </a:lnTo>
                  <a:lnTo>
                    <a:pt x="2871" y="2545"/>
                  </a:lnTo>
                  <a:lnTo>
                    <a:pt x="2881" y="2536"/>
                  </a:lnTo>
                  <a:lnTo>
                    <a:pt x="2888" y="2528"/>
                  </a:lnTo>
                  <a:lnTo>
                    <a:pt x="2896" y="2522"/>
                  </a:lnTo>
                  <a:lnTo>
                    <a:pt x="2899" y="2520"/>
                  </a:lnTo>
                  <a:lnTo>
                    <a:pt x="2905" y="2518"/>
                  </a:lnTo>
                  <a:lnTo>
                    <a:pt x="2911" y="2517"/>
                  </a:lnTo>
                  <a:lnTo>
                    <a:pt x="2920" y="2517"/>
                  </a:lnTo>
                  <a:lnTo>
                    <a:pt x="2940" y="2521"/>
                  </a:lnTo>
                  <a:lnTo>
                    <a:pt x="2957" y="2524"/>
                  </a:lnTo>
                  <a:lnTo>
                    <a:pt x="2974" y="2530"/>
                  </a:lnTo>
                  <a:lnTo>
                    <a:pt x="2986" y="2534"/>
                  </a:lnTo>
                  <a:lnTo>
                    <a:pt x="2993" y="2539"/>
                  </a:lnTo>
                  <a:lnTo>
                    <a:pt x="2998" y="2543"/>
                  </a:lnTo>
                  <a:lnTo>
                    <a:pt x="3000" y="2549"/>
                  </a:lnTo>
                  <a:lnTo>
                    <a:pt x="3001" y="2556"/>
                  </a:lnTo>
                  <a:lnTo>
                    <a:pt x="2999" y="2568"/>
                  </a:lnTo>
                  <a:lnTo>
                    <a:pt x="2998" y="2583"/>
                  </a:lnTo>
                  <a:lnTo>
                    <a:pt x="2998" y="2585"/>
                  </a:lnTo>
                  <a:lnTo>
                    <a:pt x="2998" y="2587"/>
                  </a:lnTo>
                  <a:lnTo>
                    <a:pt x="2999" y="2588"/>
                  </a:lnTo>
                  <a:lnTo>
                    <a:pt x="3000" y="2590"/>
                  </a:lnTo>
                  <a:lnTo>
                    <a:pt x="3005" y="2587"/>
                  </a:lnTo>
                  <a:lnTo>
                    <a:pt x="3013" y="2579"/>
                  </a:lnTo>
                  <a:lnTo>
                    <a:pt x="3018" y="2574"/>
                  </a:lnTo>
                  <a:lnTo>
                    <a:pt x="3024" y="2572"/>
                  </a:lnTo>
                  <a:lnTo>
                    <a:pt x="3029" y="2569"/>
                  </a:lnTo>
                  <a:lnTo>
                    <a:pt x="3033" y="2568"/>
                  </a:lnTo>
                  <a:lnTo>
                    <a:pt x="3038" y="2568"/>
                  </a:lnTo>
                  <a:lnTo>
                    <a:pt x="3043" y="2568"/>
                  </a:lnTo>
                  <a:lnTo>
                    <a:pt x="3048" y="2569"/>
                  </a:lnTo>
                  <a:lnTo>
                    <a:pt x="3052" y="2572"/>
                  </a:lnTo>
                  <a:lnTo>
                    <a:pt x="3061" y="2577"/>
                  </a:lnTo>
                  <a:lnTo>
                    <a:pt x="3068" y="2583"/>
                  </a:lnTo>
                  <a:lnTo>
                    <a:pt x="3075" y="2588"/>
                  </a:lnTo>
                  <a:lnTo>
                    <a:pt x="3080" y="2593"/>
                  </a:lnTo>
                  <a:lnTo>
                    <a:pt x="3086" y="2600"/>
                  </a:lnTo>
                  <a:lnTo>
                    <a:pt x="3089" y="2605"/>
                  </a:lnTo>
                  <a:lnTo>
                    <a:pt x="3090" y="2611"/>
                  </a:lnTo>
                  <a:lnTo>
                    <a:pt x="3094" y="2618"/>
                  </a:lnTo>
                  <a:lnTo>
                    <a:pt x="3102" y="2630"/>
                  </a:lnTo>
                  <a:lnTo>
                    <a:pt x="3117" y="2646"/>
                  </a:lnTo>
                  <a:lnTo>
                    <a:pt x="3124" y="2654"/>
                  </a:lnTo>
                  <a:lnTo>
                    <a:pt x="3130" y="2661"/>
                  </a:lnTo>
                  <a:lnTo>
                    <a:pt x="3134" y="2668"/>
                  </a:lnTo>
                  <a:lnTo>
                    <a:pt x="3137" y="2674"/>
                  </a:lnTo>
                  <a:lnTo>
                    <a:pt x="3136" y="2678"/>
                  </a:lnTo>
                  <a:lnTo>
                    <a:pt x="3133" y="2681"/>
                  </a:lnTo>
                  <a:lnTo>
                    <a:pt x="3131" y="2685"/>
                  </a:lnTo>
                  <a:lnTo>
                    <a:pt x="3127" y="2688"/>
                  </a:lnTo>
                  <a:lnTo>
                    <a:pt x="3124" y="2692"/>
                  </a:lnTo>
                  <a:lnTo>
                    <a:pt x="3121" y="2697"/>
                  </a:lnTo>
                  <a:lnTo>
                    <a:pt x="3119" y="2701"/>
                  </a:lnTo>
                  <a:lnTo>
                    <a:pt x="3120" y="2709"/>
                  </a:lnTo>
                  <a:lnTo>
                    <a:pt x="3123" y="2716"/>
                  </a:lnTo>
                  <a:lnTo>
                    <a:pt x="3125" y="2723"/>
                  </a:lnTo>
                  <a:lnTo>
                    <a:pt x="3129" y="2730"/>
                  </a:lnTo>
                  <a:lnTo>
                    <a:pt x="3133" y="2736"/>
                  </a:lnTo>
                  <a:lnTo>
                    <a:pt x="3140" y="2748"/>
                  </a:lnTo>
                  <a:lnTo>
                    <a:pt x="3146" y="2756"/>
                  </a:lnTo>
                  <a:lnTo>
                    <a:pt x="3149" y="2763"/>
                  </a:lnTo>
                  <a:lnTo>
                    <a:pt x="3151" y="2773"/>
                  </a:lnTo>
                  <a:lnTo>
                    <a:pt x="3150" y="2783"/>
                  </a:lnTo>
                  <a:lnTo>
                    <a:pt x="3149" y="2798"/>
                  </a:lnTo>
                  <a:lnTo>
                    <a:pt x="3148" y="2805"/>
                  </a:lnTo>
                  <a:lnTo>
                    <a:pt x="3149" y="2811"/>
                  </a:lnTo>
                  <a:lnTo>
                    <a:pt x="3151" y="2816"/>
                  </a:lnTo>
                  <a:lnTo>
                    <a:pt x="3155" y="2820"/>
                  </a:lnTo>
                  <a:lnTo>
                    <a:pt x="3158" y="2825"/>
                  </a:lnTo>
                  <a:lnTo>
                    <a:pt x="3161" y="2830"/>
                  </a:lnTo>
                  <a:lnTo>
                    <a:pt x="3163" y="2836"/>
                  </a:lnTo>
                  <a:lnTo>
                    <a:pt x="3163" y="2843"/>
                  </a:lnTo>
                  <a:lnTo>
                    <a:pt x="3163" y="2858"/>
                  </a:lnTo>
                  <a:lnTo>
                    <a:pt x="3162" y="2874"/>
                  </a:lnTo>
                  <a:lnTo>
                    <a:pt x="3163" y="2881"/>
                  </a:lnTo>
                  <a:lnTo>
                    <a:pt x="3163" y="2887"/>
                  </a:lnTo>
                  <a:lnTo>
                    <a:pt x="3165" y="2893"/>
                  </a:lnTo>
                  <a:lnTo>
                    <a:pt x="3168" y="2899"/>
                  </a:lnTo>
                  <a:lnTo>
                    <a:pt x="3171" y="2902"/>
                  </a:lnTo>
                  <a:lnTo>
                    <a:pt x="3177" y="2906"/>
                  </a:lnTo>
                  <a:lnTo>
                    <a:pt x="3184" y="2909"/>
                  </a:lnTo>
                  <a:lnTo>
                    <a:pt x="3192" y="2913"/>
                  </a:lnTo>
                  <a:lnTo>
                    <a:pt x="3199" y="2917"/>
                  </a:lnTo>
                  <a:lnTo>
                    <a:pt x="3205" y="2920"/>
                  </a:lnTo>
                  <a:lnTo>
                    <a:pt x="3209" y="2925"/>
                  </a:lnTo>
                  <a:lnTo>
                    <a:pt x="3212" y="2928"/>
                  </a:lnTo>
                  <a:lnTo>
                    <a:pt x="3215" y="2937"/>
                  </a:lnTo>
                  <a:lnTo>
                    <a:pt x="3220" y="2943"/>
                  </a:lnTo>
                  <a:lnTo>
                    <a:pt x="3222" y="2944"/>
                  </a:lnTo>
                  <a:lnTo>
                    <a:pt x="3226" y="2946"/>
                  </a:lnTo>
                  <a:lnTo>
                    <a:pt x="3230" y="2946"/>
                  </a:lnTo>
                  <a:lnTo>
                    <a:pt x="3233" y="2947"/>
                  </a:lnTo>
                  <a:lnTo>
                    <a:pt x="3243" y="2947"/>
                  </a:lnTo>
                  <a:lnTo>
                    <a:pt x="3256" y="2949"/>
                  </a:lnTo>
                  <a:lnTo>
                    <a:pt x="3263" y="2951"/>
                  </a:lnTo>
                  <a:lnTo>
                    <a:pt x="3270" y="2955"/>
                  </a:lnTo>
                  <a:lnTo>
                    <a:pt x="3276" y="2959"/>
                  </a:lnTo>
                  <a:lnTo>
                    <a:pt x="3283" y="2965"/>
                  </a:lnTo>
                  <a:lnTo>
                    <a:pt x="3288" y="2972"/>
                  </a:lnTo>
                  <a:lnTo>
                    <a:pt x="3293" y="2980"/>
                  </a:lnTo>
                  <a:lnTo>
                    <a:pt x="3296" y="2985"/>
                  </a:lnTo>
                  <a:lnTo>
                    <a:pt x="3299" y="2993"/>
                  </a:lnTo>
                  <a:lnTo>
                    <a:pt x="3303" y="3006"/>
                  </a:lnTo>
                  <a:lnTo>
                    <a:pt x="3307" y="3018"/>
                  </a:lnTo>
                  <a:lnTo>
                    <a:pt x="3308" y="3021"/>
                  </a:lnTo>
                  <a:lnTo>
                    <a:pt x="3310" y="3025"/>
                  </a:lnTo>
                  <a:lnTo>
                    <a:pt x="3313" y="3028"/>
                  </a:lnTo>
                  <a:lnTo>
                    <a:pt x="3316" y="3031"/>
                  </a:lnTo>
                  <a:lnTo>
                    <a:pt x="3322" y="3033"/>
                  </a:lnTo>
                  <a:lnTo>
                    <a:pt x="3329" y="3035"/>
                  </a:lnTo>
                  <a:lnTo>
                    <a:pt x="3337" y="3038"/>
                  </a:lnTo>
                  <a:lnTo>
                    <a:pt x="3345" y="3039"/>
                  </a:lnTo>
                  <a:lnTo>
                    <a:pt x="3353" y="3043"/>
                  </a:lnTo>
                  <a:lnTo>
                    <a:pt x="3362" y="3048"/>
                  </a:lnTo>
                  <a:lnTo>
                    <a:pt x="3369" y="3052"/>
                  </a:lnTo>
                  <a:lnTo>
                    <a:pt x="3375" y="3054"/>
                  </a:lnTo>
                  <a:lnTo>
                    <a:pt x="3382" y="3056"/>
                  </a:lnTo>
                  <a:lnTo>
                    <a:pt x="3390" y="3058"/>
                  </a:lnTo>
                  <a:lnTo>
                    <a:pt x="3395" y="3060"/>
                  </a:lnTo>
                  <a:lnTo>
                    <a:pt x="3400" y="3064"/>
                  </a:lnTo>
                  <a:lnTo>
                    <a:pt x="3404" y="3069"/>
                  </a:lnTo>
                  <a:lnTo>
                    <a:pt x="3409" y="3073"/>
                  </a:lnTo>
                  <a:lnTo>
                    <a:pt x="3417" y="3084"/>
                  </a:lnTo>
                  <a:lnTo>
                    <a:pt x="3426" y="3094"/>
                  </a:lnTo>
                  <a:lnTo>
                    <a:pt x="3432" y="3100"/>
                  </a:lnTo>
                  <a:lnTo>
                    <a:pt x="3441" y="3106"/>
                  </a:lnTo>
                  <a:lnTo>
                    <a:pt x="3451" y="3111"/>
                  </a:lnTo>
                  <a:lnTo>
                    <a:pt x="3463" y="3116"/>
                  </a:lnTo>
                  <a:lnTo>
                    <a:pt x="3467" y="3119"/>
                  </a:lnTo>
                  <a:lnTo>
                    <a:pt x="3473" y="3120"/>
                  </a:lnTo>
                  <a:lnTo>
                    <a:pt x="3478" y="3120"/>
                  </a:lnTo>
                  <a:lnTo>
                    <a:pt x="3482" y="3119"/>
                  </a:lnTo>
                  <a:lnTo>
                    <a:pt x="3485" y="3116"/>
                  </a:lnTo>
                  <a:lnTo>
                    <a:pt x="3489" y="3114"/>
                  </a:lnTo>
                  <a:lnTo>
                    <a:pt x="3490" y="3109"/>
                  </a:lnTo>
                  <a:lnTo>
                    <a:pt x="3491" y="3103"/>
                  </a:lnTo>
                  <a:lnTo>
                    <a:pt x="3492" y="3085"/>
                  </a:lnTo>
                  <a:lnTo>
                    <a:pt x="3493" y="3067"/>
                  </a:lnTo>
                  <a:lnTo>
                    <a:pt x="3493" y="3051"/>
                  </a:lnTo>
                  <a:lnTo>
                    <a:pt x="3493" y="3039"/>
                  </a:lnTo>
                  <a:lnTo>
                    <a:pt x="3493" y="3034"/>
                  </a:lnTo>
                  <a:lnTo>
                    <a:pt x="3495" y="3031"/>
                  </a:lnTo>
                  <a:lnTo>
                    <a:pt x="3497" y="3028"/>
                  </a:lnTo>
                  <a:lnTo>
                    <a:pt x="3501" y="3026"/>
                  </a:lnTo>
                  <a:lnTo>
                    <a:pt x="3508" y="3021"/>
                  </a:lnTo>
                  <a:lnTo>
                    <a:pt x="3518" y="3018"/>
                  </a:lnTo>
                  <a:lnTo>
                    <a:pt x="3524" y="3014"/>
                  </a:lnTo>
                  <a:lnTo>
                    <a:pt x="3528" y="3009"/>
                  </a:lnTo>
                  <a:lnTo>
                    <a:pt x="3530" y="3003"/>
                  </a:lnTo>
                  <a:lnTo>
                    <a:pt x="3533" y="2997"/>
                  </a:lnTo>
                  <a:lnTo>
                    <a:pt x="3534" y="2990"/>
                  </a:lnTo>
                  <a:lnTo>
                    <a:pt x="3536" y="2984"/>
                  </a:lnTo>
                  <a:lnTo>
                    <a:pt x="3540" y="2980"/>
                  </a:lnTo>
                  <a:lnTo>
                    <a:pt x="3546" y="2976"/>
                  </a:lnTo>
                  <a:lnTo>
                    <a:pt x="3547" y="2975"/>
                  </a:lnTo>
                  <a:lnTo>
                    <a:pt x="3549" y="2975"/>
                  </a:lnTo>
                  <a:lnTo>
                    <a:pt x="3552" y="2976"/>
                  </a:lnTo>
                  <a:lnTo>
                    <a:pt x="3553" y="2977"/>
                  </a:lnTo>
                  <a:lnTo>
                    <a:pt x="3555" y="2982"/>
                  </a:lnTo>
                  <a:lnTo>
                    <a:pt x="3556" y="2989"/>
                  </a:lnTo>
                  <a:lnTo>
                    <a:pt x="3558" y="2997"/>
                  </a:lnTo>
                  <a:lnTo>
                    <a:pt x="3560" y="3003"/>
                  </a:lnTo>
                  <a:lnTo>
                    <a:pt x="3562" y="3006"/>
                  </a:lnTo>
                  <a:lnTo>
                    <a:pt x="3565" y="3009"/>
                  </a:lnTo>
                  <a:lnTo>
                    <a:pt x="3570" y="3012"/>
                  </a:lnTo>
                  <a:lnTo>
                    <a:pt x="3575" y="3014"/>
                  </a:lnTo>
                  <a:lnTo>
                    <a:pt x="3580" y="3016"/>
                  </a:lnTo>
                  <a:lnTo>
                    <a:pt x="3585" y="3019"/>
                  </a:lnTo>
                  <a:lnTo>
                    <a:pt x="3590" y="3022"/>
                  </a:lnTo>
                  <a:lnTo>
                    <a:pt x="3593" y="3027"/>
                  </a:lnTo>
                  <a:lnTo>
                    <a:pt x="3597" y="3032"/>
                  </a:lnTo>
                  <a:lnTo>
                    <a:pt x="3599" y="3038"/>
                  </a:lnTo>
                  <a:lnTo>
                    <a:pt x="3603" y="3045"/>
                  </a:lnTo>
                  <a:lnTo>
                    <a:pt x="3606" y="3053"/>
                  </a:lnTo>
                  <a:lnTo>
                    <a:pt x="3609" y="3064"/>
                  </a:lnTo>
                  <a:lnTo>
                    <a:pt x="3609" y="3076"/>
                  </a:lnTo>
                  <a:lnTo>
                    <a:pt x="3610" y="3088"/>
                  </a:lnTo>
                  <a:lnTo>
                    <a:pt x="3611" y="3101"/>
                  </a:lnTo>
                  <a:lnTo>
                    <a:pt x="3612" y="3114"/>
                  </a:lnTo>
                  <a:lnTo>
                    <a:pt x="3610" y="3125"/>
                  </a:lnTo>
                  <a:lnTo>
                    <a:pt x="3608" y="3134"/>
                  </a:lnTo>
                  <a:lnTo>
                    <a:pt x="3604" y="3141"/>
                  </a:lnTo>
                  <a:lnTo>
                    <a:pt x="3599" y="3148"/>
                  </a:lnTo>
                  <a:lnTo>
                    <a:pt x="3596" y="3158"/>
                  </a:lnTo>
                  <a:lnTo>
                    <a:pt x="3595" y="3163"/>
                  </a:lnTo>
                  <a:lnTo>
                    <a:pt x="3595" y="3167"/>
                  </a:lnTo>
                  <a:lnTo>
                    <a:pt x="3596" y="3172"/>
                  </a:lnTo>
                  <a:lnTo>
                    <a:pt x="3598" y="3177"/>
                  </a:lnTo>
                  <a:lnTo>
                    <a:pt x="3602" y="3180"/>
                  </a:lnTo>
                  <a:lnTo>
                    <a:pt x="3606" y="3184"/>
                  </a:lnTo>
                  <a:lnTo>
                    <a:pt x="3611" y="3186"/>
                  </a:lnTo>
                  <a:lnTo>
                    <a:pt x="3617" y="3189"/>
                  </a:lnTo>
                  <a:lnTo>
                    <a:pt x="3623" y="3189"/>
                  </a:lnTo>
                  <a:lnTo>
                    <a:pt x="3629" y="3189"/>
                  </a:lnTo>
                  <a:lnTo>
                    <a:pt x="3634" y="3188"/>
                  </a:lnTo>
                  <a:lnTo>
                    <a:pt x="3638" y="3186"/>
                  </a:lnTo>
                  <a:lnTo>
                    <a:pt x="3642" y="3183"/>
                  </a:lnTo>
                  <a:lnTo>
                    <a:pt x="3644" y="3179"/>
                  </a:lnTo>
                  <a:lnTo>
                    <a:pt x="3647" y="3176"/>
                  </a:lnTo>
                  <a:lnTo>
                    <a:pt x="3647" y="3171"/>
                  </a:lnTo>
                  <a:lnTo>
                    <a:pt x="3648" y="3161"/>
                  </a:lnTo>
                  <a:lnTo>
                    <a:pt x="3648" y="3151"/>
                  </a:lnTo>
                  <a:lnTo>
                    <a:pt x="3649" y="3146"/>
                  </a:lnTo>
                  <a:lnTo>
                    <a:pt x="3649" y="3144"/>
                  </a:lnTo>
                  <a:lnTo>
                    <a:pt x="3650" y="3140"/>
                  </a:lnTo>
                  <a:lnTo>
                    <a:pt x="3653" y="3139"/>
                  </a:lnTo>
                  <a:lnTo>
                    <a:pt x="3654" y="3139"/>
                  </a:lnTo>
                  <a:lnTo>
                    <a:pt x="3656" y="3139"/>
                  </a:lnTo>
                  <a:lnTo>
                    <a:pt x="3660" y="3140"/>
                  </a:lnTo>
                  <a:lnTo>
                    <a:pt x="3663" y="3141"/>
                  </a:lnTo>
                  <a:lnTo>
                    <a:pt x="3669" y="3145"/>
                  </a:lnTo>
                  <a:lnTo>
                    <a:pt x="3675" y="3146"/>
                  </a:lnTo>
                  <a:lnTo>
                    <a:pt x="3684" y="3146"/>
                  </a:lnTo>
                  <a:lnTo>
                    <a:pt x="3692" y="3144"/>
                  </a:lnTo>
                  <a:lnTo>
                    <a:pt x="3698" y="3141"/>
                  </a:lnTo>
                  <a:lnTo>
                    <a:pt x="3703" y="3139"/>
                  </a:lnTo>
                  <a:lnTo>
                    <a:pt x="3706" y="3139"/>
                  </a:lnTo>
                  <a:lnTo>
                    <a:pt x="3710" y="3141"/>
                  </a:lnTo>
                  <a:lnTo>
                    <a:pt x="3716" y="3145"/>
                  </a:lnTo>
                  <a:lnTo>
                    <a:pt x="3722" y="3151"/>
                  </a:lnTo>
                  <a:lnTo>
                    <a:pt x="3728" y="3157"/>
                  </a:lnTo>
                  <a:lnTo>
                    <a:pt x="3731" y="3163"/>
                  </a:lnTo>
                  <a:lnTo>
                    <a:pt x="3737" y="3179"/>
                  </a:lnTo>
                  <a:lnTo>
                    <a:pt x="3744" y="3192"/>
                  </a:lnTo>
                  <a:lnTo>
                    <a:pt x="3753" y="3205"/>
                  </a:lnTo>
                  <a:lnTo>
                    <a:pt x="3757" y="3215"/>
                  </a:lnTo>
                  <a:lnTo>
                    <a:pt x="3757" y="3217"/>
                  </a:lnTo>
                  <a:lnTo>
                    <a:pt x="3757" y="3220"/>
                  </a:lnTo>
                  <a:lnTo>
                    <a:pt x="3755" y="3221"/>
                  </a:lnTo>
                  <a:lnTo>
                    <a:pt x="3751" y="3223"/>
                  </a:lnTo>
                  <a:lnTo>
                    <a:pt x="3737" y="3234"/>
                  </a:lnTo>
                  <a:lnTo>
                    <a:pt x="3725" y="3242"/>
                  </a:lnTo>
                  <a:lnTo>
                    <a:pt x="3719" y="3247"/>
                  </a:lnTo>
                  <a:lnTo>
                    <a:pt x="3716" y="3254"/>
                  </a:lnTo>
                  <a:lnTo>
                    <a:pt x="3715" y="3258"/>
                  </a:lnTo>
                  <a:lnTo>
                    <a:pt x="3713" y="3261"/>
                  </a:lnTo>
                  <a:lnTo>
                    <a:pt x="3713" y="3266"/>
                  </a:lnTo>
                  <a:lnTo>
                    <a:pt x="3715" y="3271"/>
                  </a:lnTo>
                  <a:lnTo>
                    <a:pt x="3716" y="3276"/>
                  </a:lnTo>
                  <a:lnTo>
                    <a:pt x="3719" y="3279"/>
                  </a:lnTo>
                  <a:lnTo>
                    <a:pt x="3723" y="3283"/>
                  </a:lnTo>
                  <a:lnTo>
                    <a:pt x="3728" y="3285"/>
                  </a:lnTo>
                  <a:lnTo>
                    <a:pt x="3732" y="3287"/>
                  </a:lnTo>
                  <a:lnTo>
                    <a:pt x="3737" y="3289"/>
                  </a:lnTo>
                  <a:lnTo>
                    <a:pt x="3743" y="3289"/>
                  </a:lnTo>
                  <a:lnTo>
                    <a:pt x="3748" y="3286"/>
                  </a:lnTo>
                  <a:lnTo>
                    <a:pt x="3754" y="3284"/>
                  </a:lnTo>
                  <a:lnTo>
                    <a:pt x="3759" y="3280"/>
                  </a:lnTo>
                  <a:lnTo>
                    <a:pt x="3763" y="3276"/>
                  </a:lnTo>
                  <a:lnTo>
                    <a:pt x="3769" y="3270"/>
                  </a:lnTo>
                  <a:lnTo>
                    <a:pt x="3778" y="3258"/>
                  </a:lnTo>
                  <a:lnTo>
                    <a:pt x="3786" y="3245"/>
                  </a:lnTo>
                  <a:lnTo>
                    <a:pt x="3791" y="3233"/>
                  </a:lnTo>
                  <a:lnTo>
                    <a:pt x="3793" y="3222"/>
                  </a:lnTo>
                  <a:lnTo>
                    <a:pt x="3794" y="3217"/>
                  </a:lnTo>
                  <a:lnTo>
                    <a:pt x="3795" y="3214"/>
                  </a:lnTo>
                  <a:lnTo>
                    <a:pt x="3797" y="3210"/>
                  </a:lnTo>
                  <a:lnTo>
                    <a:pt x="3800" y="3208"/>
                  </a:lnTo>
                  <a:lnTo>
                    <a:pt x="3803" y="3207"/>
                  </a:lnTo>
                  <a:lnTo>
                    <a:pt x="3805" y="3204"/>
                  </a:lnTo>
                  <a:lnTo>
                    <a:pt x="3806" y="3202"/>
                  </a:lnTo>
                  <a:lnTo>
                    <a:pt x="3807" y="3199"/>
                  </a:lnTo>
                  <a:lnTo>
                    <a:pt x="3807" y="3197"/>
                  </a:lnTo>
                  <a:lnTo>
                    <a:pt x="3807" y="3193"/>
                  </a:lnTo>
                  <a:lnTo>
                    <a:pt x="3806" y="3190"/>
                  </a:lnTo>
                  <a:lnTo>
                    <a:pt x="3804" y="3186"/>
                  </a:lnTo>
                  <a:lnTo>
                    <a:pt x="3803" y="3182"/>
                  </a:lnTo>
                  <a:lnTo>
                    <a:pt x="3801" y="3179"/>
                  </a:lnTo>
                  <a:lnTo>
                    <a:pt x="3801" y="3177"/>
                  </a:lnTo>
                  <a:lnTo>
                    <a:pt x="3801" y="3174"/>
                  </a:lnTo>
                  <a:lnTo>
                    <a:pt x="3804" y="3174"/>
                  </a:lnTo>
                  <a:lnTo>
                    <a:pt x="3806" y="3174"/>
                  </a:lnTo>
                  <a:lnTo>
                    <a:pt x="3811" y="3176"/>
                  </a:lnTo>
                  <a:lnTo>
                    <a:pt x="3816" y="3177"/>
                  </a:lnTo>
                  <a:lnTo>
                    <a:pt x="3826" y="3182"/>
                  </a:lnTo>
                  <a:lnTo>
                    <a:pt x="3836" y="3188"/>
                  </a:lnTo>
                  <a:lnTo>
                    <a:pt x="3844" y="3192"/>
                  </a:lnTo>
                  <a:lnTo>
                    <a:pt x="3851" y="3195"/>
                  </a:lnTo>
                  <a:lnTo>
                    <a:pt x="3858" y="3195"/>
                  </a:lnTo>
                  <a:lnTo>
                    <a:pt x="3867" y="3197"/>
                  </a:lnTo>
                  <a:lnTo>
                    <a:pt x="3874" y="3201"/>
                  </a:lnTo>
                  <a:lnTo>
                    <a:pt x="3880" y="3205"/>
                  </a:lnTo>
                  <a:lnTo>
                    <a:pt x="3885" y="3210"/>
                  </a:lnTo>
                  <a:lnTo>
                    <a:pt x="3889" y="3213"/>
                  </a:lnTo>
                  <a:lnTo>
                    <a:pt x="3895" y="3211"/>
                  </a:lnTo>
                  <a:lnTo>
                    <a:pt x="3902" y="3209"/>
                  </a:lnTo>
                  <a:lnTo>
                    <a:pt x="3912" y="3204"/>
                  </a:lnTo>
                  <a:lnTo>
                    <a:pt x="3918" y="3201"/>
                  </a:lnTo>
                  <a:lnTo>
                    <a:pt x="3930" y="3196"/>
                  </a:lnTo>
                  <a:lnTo>
                    <a:pt x="3942" y="3193"/>
                  </a:lnTo>
                  <a:lnTo>
                    <a:pt x="3948" y="3192"/>
                  </a:lnTo>
                  <a:lnTo>
                    <a:pt x="3952" y="3192"/>
                  </a:lnTo>
                  <a:lnTo>
                    <a:pt x="3956" y="3192"/>
                  </a:lnTo>
                  <a:lnTo>
                    <a:pt x="3959" y="3193"/>
                  </a:lnTo>
                  <a:lnTo>
                    <a:pt x="3964" y="3196"/>
                  </a:lnTo>
                  <a:lnTo>
                    <a:pt x="3967" y="3198"/>
                  </a:lnTo>
                  <a:lnTo>
                    <a:pt x="3969" y="3198"/>
                  </a:lnTo>
                  <a:lnTo>
                    <a:pt x="3971" y="3197"/>
                  </a:lnTo>
                  <a:lnTo>
                    <a:pt x="3976" y="3193"/>
                  </a:lnTo>
                  <a:lnTo>
                    <a:pt x="3983" y="3185"/>
                  </a:lnTo>
                  <a:lnTo>
                    <a:pt x="3992" y="3176"/>
                  </a:lnTo>
                  <a:lnTo>
                    <a:pt x="4000" y="3166"/>
                  </a:lnTo>
                  <a:lnTo>
                    <a:pt x="4002" y="3161"/>
                  </a:lnTo>
                  <a:lnTo>
                    <a:pt x="4005" y="3155"/>
                  </a:lnTo>
                  <a:lnTo>
                    <a:pt x="4007" y="3150"/>
                  </a:lnTo>
                  <a:lnTo>
                    <a:pt x="4008" y="3144"/>
                  </a:lnTo>
                  <a:lnTo>
                    <a:pt x="4008" y="3136"/>
                  </a:lnTo>
                  <a:lnTo>
                    <a:pt x="4008" y="3130"/>
                  </a:lnTo>
                  <a:lnTo>
                    <a:pt x="4007" y="3125"/>
                  </a:lnTo>
                  <a:lnTo>
                    <a:pt x="4003" y="3120"/>
                  </a:lnTo>
                  <a:lnTo>
                    <a:pt x="3995" y="3111"/>
                  </a:lnTo>
                  <a:lnTo>
                    <a:pt x="3986" y="3102"/>
                  </a:lnTo>
                  <a:lnTo>
                    <a:pt x="3981" y="3096"/>
                  </a:lnTo>
                  <a:lnTo>
                    <a:pt x="3976" y="3091"/>
                  </a:lnTo>
                  <a:lnTo>
                    <a:pt x="3974" y="3085"/>
                  </a:lnTo>
                  <a:lnTo>
                    <a:pt x="3971" y="3079"/>
                  </a:lnTo>
                  <a:lnTo>
                    <a:pt x="3970" y="3071"/>
                  </a:lnTo>
                  <a:lnTo>
                    <a:pt x="3970" y="3063"/>
                  </a:lnTo>
                  <a:lnTo>
                    <a:pt x="3971" y="3053"/>
                  </a:lnTo>
                  <a:lnTo>
                    <a:pt x="3974" y="3043"/>
                  </a:lnTo>
                  <a:lnTo>
                    <a:pt x="3978" y="3021"/>
                  </a:lnTo>
                  <a:lnTo>
                    <a:pt x="3984" y="3003"/>
                  </a:lnTo>
                  <a:lnTo>
                    <a:pt x="3987" y="2996"/>
                  </a:lnTo>
                  <a:lnTo>
                    <a:pt x="3989" y="2991"/>
                  </a:lnTo>
                  <a:lnTo>
                    <a:pt x="3993" y="2987"/>
                  </a:lnTo>
                  <a:lnTo>
                    <a:pt x="3996" y="2983"/>
                  </a:lnTo>
                  <a:lnTo>
                    <a:pt x="4001" y="2980"/>
                  </a:lnTo>
                  <a:lnTo>
                    <a:pt x="4006" y="2977"/>
                  </a:lnTo>
                  <a:lnTo>
                    <a:pt x="4012" y="2976"/>
                  </a:lnTo>
                  <a:lnTo>
                    <a:pt x="4020" y="2974"/>
                  </a:lnTo>
                  <a:lnTo>
                    <a:pt x="4037" y="2971"/>
                  </a:lnTo>
                  <a:lnTo>
                    <a:pt x="4050" y="2971"/>
                  </a:lnTo>
                  <a:lnTo>
                    <a:pt x="4055" y="2971"/>
                  </a:lnTo>
                  <a:lnTo>
                    <a:pt x="4059" y="2972"/>
                  </a:lnTo>
                  <a:lnTo>
                    <a:pt x="4063" y="2975"/>
                  </a:lnTo>
                  <a:lnTo>
                    <a:pt x="4065" y="2978"/>
                  </a:lnTo>
                  <a:lnTo>
                    <a:pt x="4070" y="2984"/>
                  </a:lnTo>
                  <a:lnTo>
                    <a:pt x="4074" y="2988"/>
                  </a:lnTo>
                  <a:lnTo>
                    <a:pt x="4076" y="2988"/>
                  </a:lnTo>
                  <a:lnTo>
                    <a:pt x="4077" y="2987"/>
                  </a:lnTo>
                  <a:lnTo>
                    <a:pt x="4078" y="2985"/>
                  </a:lnTo>
                  <a:lnTo>
                    <a:pt x="4078" y="2982"/>
                  </a:lnTo>
                  <a:lnTo>
                    <a:pt x="4081" y="2974"/>
                  </a:lnTo>
                  <a:lnTo>
                    <a:pt x="4083" y="2966"/>
                  </a:lnTo>
                  <a:lnTo>
                    <a:pt x="4085" y="2964"/>
                  </a:lnTo>
                  <a:lnTo>
                    <a:pt x="4089" y="2962"/>
                  </a:lnTo>
                  <a:lnTo>
                    <a:pt x="4093" y="2961"/>
                  </a:lnTo>
                  <a:lnTo>
                    <a:pt x="4096" y="2961"/>
                  </a:lnTo>
                  <a:lnTo>
                    <a:pt x="4101" y="2962"/>
                  </a:lnTo>
                  <a:lnTo>
                    <a:pt x="4106" y="2963"/>
                  </a:lnTo>
                  <a:lnTo>
                    <a:pt x="4110" y="2964"/>
                  </a:lnTo>
                  <a:lnTo>
                    <a:pt x="4115" y="2968"/>
                  </a:lnTo>
                  <a:lnTo>
                    <a:pt x="4125" y="2975"/>
                  </a:lnTo>
                  <a:lnTo>
                    <a:pt x="4133" y="2985"/>
                  </a:lnTo>
                  <a:lnTo>
                    <a:pt x="4141" y="2996"/>
                  </a:lnTo>
                  <a:lnTo>
                    <a:pt x="4150" y="3005"/>
                  </a:lnTo>
                  <a:lnTo>
                    <a:pt x="4153" y="3008"/>
                  </a:lnTo>
                  <a:lnTo>
                    <a:pt x="4157" y="3012"/>
                  </a:lnTo>
                  <a:lnTo>
                    <a:pt x="4160" y="3013"/>
                  </a:lnTo>
                  <a:lnTo>
                    <a:pt x="4163" y="3014"/>
                  </a:lnTo>
                  <a:lnTo>
                    <a:pt x="4165" y="3013"/>
                  </a:lnTo>
                  <a:lnTo>
                    <a:pt x="4169" y="3012"/>
                  </a:lnTo>
                  <a:lnTo>
                    <a:pt x="4171" y="3008"/>
                  </a:lnTo>
                  <a:lnTo>
                    <a:pt x="4173" y="3005"/>
                  </a:lnTo>
                  <a:lnTo>
                    <a:pt x="4179" y="2995"/>
                  </a:lnTo>
                  <a:lnTo>
                    <a:pt x="4187" y="2987"/>
                  </a:lnTo>
                  <a:lnTo>
                    <a:pt x="4190" y="2982"/>
                  </a:lnTo>
                  <a:lnTo>
                    <a:pt x="4192" y="2976"/>
                  </a:lnTo>
                  <a:lnTo>
                    <a:pt x="4194" y="2970"/>
                  </a:lnTo>
                  <a:lnTo>
                    <a:pt x="4195" y="2964"/>
                  </a:lnTo>
                  <a:lnTo>
                    <a:pt x="4195" y="2958"/>
                  </a:lnTo>
                  <a:lnTo>
                    <a:pt x="4194" y="2953"/>
                  </a:lnTo>
                  <a:lnTo>
                    <a:pt x="4191" y="2949"/>
                  </a:lnTo>
                  <a:lnTo>
                    <a:pt x="4188" y="2946"/>
                  </a:lnTo>
                  <a:lnTo>
                    <a:pt x="4181" y="2942"/>
                  </a:lnTo>
                  <a:lnTo>
                    <a:pt x="4173" y="2937"/>
                  </a:lnTo>
                  <a:lnTo>
                    <a:pt x="4171" y="2934"/>
                  </a:lnTo>
                  <a:lnTo>
                    <a:pt x="4171" y="2930"/>
                  </a:lnTo>
                  <a:lnTo>
                    <a:pt x="4171" y="2925"/>
                  </a:lnTo>
                  <a:lnTo>
                    <a:pt x="4172" y="2920"/>
                  </a:lnTo>
                  <a:lnTo>
                    <a:pt x="4176" y="2914"/>
                  </a:lnTo>
                  <a:lnTo>
                    <a:pt x="4179" y="2908"/>
                  </a:lnTo>
                  <a:lnTo>
                    <a:pt x="4184" y="2903"/>
                  </a:lnTo>
                  <a:lnTo>
                    <a:pt x="4189" y="2899"/>
                  </a:lnTo>
                  <a:lnTo>
                    <a:pt x="4194" y="2895"/>
                  </a:lnTo>
                  <a:lnTo>
                    <a:pt x="4200" y="2893"/>
                  </a:lnTo>
                  <a:lnTo>
                    <a:pt x="4206" y="2890"/>
                  </a:lnTo>
                  <a:lnTo>
                    <a:pt x="4211" y="2888"/>
                  </a:lnTo>
                  <a:lnTo>
                    <a:pt x="4216" y="2887"/>
                  </a:lnTo>
                  <a:lnTo>
                    <a:pt x="4221" y="2884"/>
                  </a:lnTo>
                  <a:lnTo>
                    <a:pt x="4226" y="2881"/>
                  </a:lnTo>
                  <a:lnTo>
                    <a:pt x="4228" y="2877"/>
                  </a:lnTo>
                  <a:lnTo>
                    <a:pt x="4230" y="2873"/>
                  </a:lnTo>
                  <a:lnTo>
                    <a:pt x="4233" y="2868"/>
                  </a:lnTo>
                  <a:lnTo>
                    <a:pt x="4234" y="2864"/>
                  </a:lnTo>
                  <a:lnTo>
                    <a:pt x="4234" y="2859"/>
                  </a:lnTo>
                  <a:lnTo>
                    <a:pt x="4234" y="2848"/>
                  </a:lnTo>
                  <a:lnTo>
                    <a:pt x="4234" y="2838"/>
                  </a:lnTo>
                  <a:lnTo>
                    <a:pt x="4233" y="2835"/>
                  </a:lnTo>
                  <a:lnTo>
                    <a:pt x="4232" y="2835"/>
                  </a:lnTo>
                  <a:lnTo>
                    <a:pt x="4228" y="2837"/>
                  </a:lnTo>
                  <a:lnTo>
                    <a:pt x="4226" y="2842"/>
                  </a:lnTo>
                  <a:lnTo>
                    <a:pt x="4221" y="2848"/>
                  </a:lnTo>
                  <a:lnTo>
                    <a:pt x="4215" y="2852"/>
                  </a:lnTo>
                  <a:lnTo>
                    <a:pt x="4207" y="2855"/>
                  </a:lnTo>
                  <a:lnTo>
                    <a:pt x="4200" y="2857"/>
                  </a:lnTo>
                  <a:lnTo>
                    <a:pt x="4191" y="2858"/>
                  </a:lnTo>
                  <a:lnTo>
                    <a:pt x="4184" y="2857"/>
                  </a:lnTo>
                  <a:lnTo>
                    <a:pt x="4178" y="2857"/>
                  </a:lnTo>
                  <a:lnTo>
                    <a:pt x="4173" y="2855"/>
                  </a:lnTo>
                  <a:lnTo>
                    <a:pt x="4171" y="2852"/>
                  </a:lnTo>
                  <a:lnTo>
                    <a:pt x="4170" y="2849"/>
                  </a:lnTo>
                  <a:lnTo>
                    <a:pt x="4169" y="2844"/>
                  </a:lnTo>
                  <a:lnTo>
                    <a:pt x="4167" y="2839"/>
                  </a:lnTo>
                  <a:lnTo>
                    <a:pt x="4169" y="2830"/>
                  </a:lnTo>
                  <a:lnTo>
                    <a:pt x="4172" y="2820"/>
                  </a:lnTo>
                  <a:lnTo>
                    <a:pt x="4173" y="2813"/>
                  </a:lnTo>
                  <a:lnTo>
                    <a:pt x="4173" y="2806"/>
                  </a:lnTo>
                  <a:lnTo>
                    <a:pt x="4171" y="2799"/>
                  </a:lnTo>
                  <a:lnTo>
                    <a:pt x="4167" y="2791"/>
                  </a:lnTo>
                  <a:lnTo>
                    <a:pt x="4164" y="2783"/>
                  </a:lnTo>
                  <a:lnTo>
                    <a:pt x="4164" y="2775"/>
                  </a:lnTo>
                  <a:lnTo>
                    <a:pt x="4164" y="2769"/>
                  </a:lnTo>
                  <a:lnTo>
                    <a:pt x="4164" y="2766"/>
                  </a:lnTo>
                  <a:lnTo>
                    <a:pt x="4163" y="2764"/>
                  </a:lnTo>
                  <a:lnTo>
                    <a:pt x="4156" y="2762"/>
                  </a:lnTo>
                  <a:lnTo>
                    <a:pt x="4150" y="2761"/>
                  </a:lnTo>
                  <a:lnTo>
                    <a:pt x="4141" y="2760"/>
                  </a:lnTo>
                  <a:lnTo>
                    <a:pt x="4129" y="2761"/>
                  </a:lnTo>
                  <a:lnTo>
                    <a:pt x="4115" y="2761"/>
                  </a:lnTo>
                  <a:lnTo>
                    <a:pt x="4107" y="2761"/>
                  </a:lnTo>
                  <a:lnTo>
                    <a:pt x="4103" y="2762"/>
                  </a:lnTo>
                  <a:lnTo>
                    <a:pt x="4101" y="2763"/>
                  </a:lnTo>
                  <a:lnTo>
                    <a:pt x="4096" y="2769"/>
                  </a:lnTo>
                  <a:lnTo>
                    <a:pt x="4093" y="2773"/>
                  </a:lnTo>
                  <a:lnTo>
                    <a:pt x="4088" y="2775"/>
                  </a:lnTo>
                  <a:lnTo>
                    <a:pt x="4080" y="2776"/>
                  </a:lnTo>
                  <a:lnTo>
                    <a:pt x="4071" y="2776"/>
                  </a:lnTo>
                  <a:lnTo>
                    <a:pt x="4064" y="2775"/>
                  </a:lnTo>
                  <a:lnTo>
                    <a:pt x="4057" y="2773"/>
                  </a:lnTo>
                  <a:lnTo>
                    <a:pt x="4051" y="2770"/>
                  </a:lnTo>
                  <a:lnTo>
                    <a:pt x="4045" y="2769"/>
                  </a:lnTo>
                  <a:lnTo>
                    <a:pt x="4038" y="2768"/>
                  </a:lnTo>
                  <a:lnTo>
                    <a:pt x="4028" y="2769"/>
                  </a:lnTo>
                  <a:lnTo>
                    <a:pt x="4024" y="2769"/>
                  </a:lnTo>
                  <a:lnTo>
                    <a:pt x="4020" y="2768"/>
                  </a:lnTo>
                  <a:lnTo>
                    <a:pt x="4018" y="2767"/>
                  </a:lnTo>
                  <a:lnTo>
                    <a:pt x="4017" y="2764"/>
                  </a:lnTo>
                  <a:lnTo>
                    <a:pt x="4017" y="2758"/>
                  </a:lnTo>
                  <a:lnTo>
                    <a:pt x="4019" y="2750"/>
                  </a:lnTo>
                  <a:lnTo>
                    <a:pt x="4025" y="2737"/>
                  </a:lnTo>
                  <a:lnTo>
                    <a:pt x="4034" y="2723"/>
                  </a:lnTo>
                  <a:lnTo>
                    <a:pt x="4037" y="2718"/>
                  </a:lnTo>
                  <a:lnTo>
                    <a:pt x="4038" y="2713"/>
                  </a:lnTo>
                  <a:lnTo>
                    <a:pt x="4036" y="2709"/>
                  </a:lnTo>
                  <a:lnTo>
                    <a:pt x="4033" y="2704"/>
                  </a:lnTo>
                  <a:lnTo>
                    <a:pt x="4021" y="2690"/>
                  </a:lnTo>
                  <a:lnTo>
                    <a:pt x="4006" y="2675"/>
                  </a:lnTo>
                  <a:lnTo>
                    <a:pt x="4000" y="2669"/>
                  </a:lnTo>
                  <a:lnTo>
                    <a:pt x="3993" y="2665"/>
                  </a:lnTo>
                  <a:lnTo>
                    <a:pt x="3989" y="2662"/>
                  </a:lnTo>
                  <a:lnTo>
                    <a:pt x="3986" y="2661"/>
                  </a:lnTo>
                  <a:lnTo>
                    <a:pt x="3982" y="2660"/>
                  </a:lnTo>
                  <a:lnTo>
                    <a:pt x="3978" y="2660"/>
                  </a:lnTo>
                  <a:lnTo>
                    <a:pt x="3975" y="2661"/>
                  </a:lnTo>
                  <a:lnTo>
                    <a:pt x="3973" y="2660"/>
                  </a:lnTo>
                  <a:lnTo>
                    <a:pt x="3970" y="2660"/>
                  </a:lnTo>
                  <a:lnTo>
                    <a:pt x="3969" y="2659"/>
                  </a:lnTo>
                  <a:lnTo>
                    <a:pt x="3967" y="2654"/>
                  </a:lnTo>
                  <a:lnTo>
                    <a:pt x="3964" y="2649"/>
                  </a:lnTo>
                  <a:lnTo>
                    <a:pt x="3954" y="2631"/>
                  </a:lnTo>
                  <a:lnTo>
                    <a:pt x="3944" y="2613"/>
                  </a:lnTo>
                  <a:lnTo>
                    <a:pt x="3939" y="2602"/>
                  </a:lnTo>
                  <a:lnTo>
                    <a:pt x="3937" y="2587"/>
                  </a:lnTo>
                  <a:lnTo>
                    <a:pt x="3933" y="2575"/>
                  </a:lnTo>
                  <a:lnTo>
                    <a:pt x="3931" y="2566"/>
                  </a:lnTo>
                  <a:lnTo>
                    <a:pt x="3925" y="2559"/>
                  </a:lnTo>
                  <a:lnTo>
                    <a:pt x="3917" y="2548"/>
                  </a:lnTo>
                  <a:lnTo>
                    <a:pt x="3908" y="2539"/>
                  </a:lnTo>
                  <a:lnTo>
                    <a:pt x="3901" y="2528"/>
                  </a:lnTo>
                  <a:lnTo>
                    <a:pt x="3900" y="2523"/>
                  </a:lnTo>
                  <a:lnTo>
                    <a:pt x="3899" y="2520"/>
                  </a:lnTo>
                  <a:lnTo>
                    <a:pt x="3899" y="2516"/>
                  </a:lnTo>
                  <a:lnTo>
                    <a:pt x="3900" y="2512"/>
                  </a:lnTo>
                  <a:lnTo>
                    <a:pt x="3902" y="2508"/>
                  </a:lnTo>
                  <a:lnTo>
                    <a:pt x="3907" y="2504"/>
                  </a:lnTo>
                  <a:lnTo>
                    <a:pt x="3910" y="2502"/>
                  </a:lnTo>
                  <a:lnTo>
                    <a:pt x="3912" y="2497"/>
                  </a:lnTo>
                  <a:lnTo>
                    <a:pt x="3913" y="2491"/>
                  </a:lnTo>
                  <a:lnTo>
                    <a:pt x="3912" y="2485"/>
                  </a:lnTo>
                  <a:lnTo>
                    <a:pt x="3913" y="2478"/>
                  </a:lnTo>
                  <a:lnTo>
                    <a:pt x="3917" y="2470"/>
                  </a:lnTo>
                  <a:lnTo>
                    <a:pt x="3919" y="2466"/>
                  </a:lnTo>
                  <a:lnTo>
                    <a:pt x="3921" y="2464"/>
                  </a:lnTo>
                  <a:lnTo>
                    <a:pt x="3925" y="2461"/>
                  </a:lnTo>
                  <a:lnTo>
                    <a:pt x="3929" y="2459"/>
                  </a:lnTo>
                  <a:lnTo>
                    <a:pt x="3936" y="2457"/>
                  </a:lnTo>
                  <a:lnTo>
                    <a:pt x="3942" y="2454"/>
                  </a:lnTo>
                  <a:lnTo>
                    <a:pt x="3948" y="2451"/>
                  </a:lnTo>
                  <a:lnTo>
                    <a:pt x="3954" y="2447"/>
                  </a:lnTo>
                  <a:lnTo>
                    <a:pt x="3956" y="2445"/>
                  </a:lnTo>
                  <a:lnTo>
                    <a:pt x="3959" y="2443"/>
                  </a:lnTo>
                  <a:lnTo>
                    <a:pt x="3964" y="2442"/>
                  </a:lnTo>
                  <a:lnTo>
                    <a:pt x="3968" y="2443"/>
                  </a:lnTo>
                  <a:lnTo>
                    <a:pt x="3973" y="2443"/>
                  </a:lnTo>
                  <a:lnTo>
                    <a:pt x="3977" y="2446"/>
                  </a:lnTo>
                  <a:lnTo>
                    <a:pt x="3981" y="2448"/>
                  </a:lnTo>
                  <a:lnTo>
                    <a:pt x="3986" y="2451"/>
                  </a:lnTo>
                  <a:lnTo>
                    <a:pt x="3996" y="2463"/>
                  </a:lnTo>
                  <a:lnTo>
                    <a:pt x="4006" y="2476"/>
                  </a:lnTo>
                  <a:lnTo>
                    <a:pt x="4012" y="2482"/>
                  </a:lnTo>
                  <a:lnTo>
                    <a:pt x="4018" y="2486"/>
                  </a:lnTo>
                  <a:lnTo>
                    <a:pt x="4021" y="2487"/>
                  </a:lnTo>
                  <a:lnTo>
                    <a:pt x="4025" y="2487"/>
                  </a:lnTo>
                  <a:lnTo>
                    <a:pt x="4028" y="2487"/>
                  </a:lnTo>
                  <a:lnTo>
                    <a:pt x="4032" y="2486"/>
                  </a:lnTo>
                  <a:lnTo>
                    <a:pt x="4040" y="2483"/>
                  </a:lnTo>
                  <a:lnTo>
                    <a:pt x="4047" y="2482"/>
                  </a:lnTo>
                  <a:lnTo>
                    <a:pt x="4053" y="2480"/>
                  </a:lnTo>
                  <a:lnTo>
                    <a:pt x="4059" y="2480"/>
                  </a:lnTo>
                  <a:lnTo>
                    <a:pt x="4064" y="2482"/>
                  </a:lnTo>
                  <a:lnTo>
                    <a:pt x="4069" y="2484"/>
                  </a:lnTo>
                  <a:lnTo>
                    <a:pt x="4074" y="2490"/>
                  </a:lnTo>
                  <a:lnTo>
                    <a:pt x="4080" y="2496"/>
                  </a:lnTo>
                  <a:lnTo>
                    <a:pt x="4084" y="2502"/>
                  </a:lnTo>
                  <a:lnTo>
                    <a:pt x="4089" y="2506"/>
                  </a:lnTo>
                  <a:lnTo>
                    <a:pt x="4094" y="2509"/>
                  </a:lnTo>
                  <a:lnTo>
                    <a:pt x="4099" y="2511"/>
                  </a:lnTo>
                  <a:lnTo>
                    <a:pt x="4107" y="2514"/>
                  </a:lnTo>
                  <a:lnTo>
                    <a:pt x="4115" y="2515"/>
                  </a:lnTo>
                  <a:lnTo>
                    <a:pt x="4122" y="2516"/>
                  </a:lnTo>
                  <a:lnTo>
                    <a:pt x="4129" y="2518"/>
                  </a:lnTo>
                  <a:lnTo>
                    <a:pt x="4137" y="2522"/>
                  </a:lnTo>
                  <a:lnTo>
                    <a:pt x="4144" y="2527"/>
                  </a:lnTo>
                  <a:lnTo>
                    <a:pt x="4151" y="2531"/>
                  </a:lnTo>
                  <a:lnTo>
                    <a:pt x="4157" y="2535"/>
                  </a:lnTo>
                  <a:lnTo>
                    <a:pt x="4164" y="2536"/>
                  </a:lnTo>
                  <a:lnTo>
                    <a:pt x="4172" y="2537"/>
                  </a:lnTo>
                  <a:lnTo>
                    <a:pt x="4177" y="2537"/>
                  </a:lnTo>
                  <a:lnTo>
                    <a:pt x="4181" y="2540"/>
                  </a:lnTo>
                  <a:lnTo>
                    <a:pt x="4185" y="2542"/>
                  </a:lnTo>
                  <a:lnTo>
                    <a:pt x="4190" y="2546"/>
                  </a:lnTo>
                  <a:lnTo>
                    <a:pt x="4194" y="2550"/>
                  </a:lnTo>
                  <a:lnTo>
                    <a:pt x="4196" y="2555"/>
                  </a:lnTo>
                  <a:lnTo>
                    <a:pt x="4198" y="2560"/>
                  </a:lnTo>
                  <a:lnTo>
                    <a:pt x="4201" y="2565"/>
                  </a:lnTo>
                  <a:lnTo>
                    <a:pt x="4202" y="2569"/>
                  </a:lnTo>
                  <a:lnTo>
                    <a:pt x="4204" y="2573"/>
                  </a:lnTo>
                  <a:lnTo>
                    <a:pt x="4208" y="2578"/>
                  </a:lnTo>
                  <a:lnTo>
                    <a:pt x="4211" y="2581"/>
                  </a:lnTo>
                  <a:lnTo>
                    <a:pt x="4220" y="2587"/>
                  </a:lnTo>
                  <a:lnTo>
                    <a:pt x="4228" y="2592"/>
                  </a:lnTo>
                  <a:lnTo>
                    <a:pt x="4235" y="2597"/>
                  </a:lnTo>
                  <a:lnTo>
                    <a:pt x="4242" y="2603"/>
                  </a:lnTo>
                  <a:lnTo>
                    <a:pt x="4247" y="2605"/>
                  </a:lnTo>
                  <a:lnTo>
                    <a:pt x="4250" y="2606"/>
                  </a:lnTo>
                  <a:lnTo>
                    <a:pt x="4252" y="2608"/>
                  </a:lnTo>
                  <a:lnTo>
                    <a:pt x="4254" y="2606"/>
                  </a:lnTo>
                  <a:lnTo>
                    <a:pt x="4258" y="2604"/>
                  </a:lnTo>
                  <a:lnTo>
                    <a:pt x="4261" y="2598"/>
                  </a:lnTo>
                  <a:lnTo>
                    <a:pt x="4270" y="2590"/>
                  </a:lnTo>
                  <a:lnTo>
                    <a:pt x="4276" y="2581"/>
                  </a:lnTo>
                  <a:lnTo>
                    <a:pt x="4282" y="2577"/>
                  </a:lnTo>
                  <a:lnTo>
                    <a:pt x="4286" y="2575"/>
                  </a:lnTo>
                  <a:lnTo>
                    <a:pt x="4291" y="2575"/>
                  </a:lnTo>
                  <a:lnTo>
                    <a:pt x="4297" y="2579"/>
                  </a:lnTo>
                  <a:lnTo>
                    <a:pt x="4304" y="2583"/>
                  </a:lnTo>
                  <a:lnTo>
                    <a:pt x="4310" y="2584"/>
                  </a:lnTo>
                  <a:lnTo>
                    <a:pt x="4315" y="2584"/>
                  </a:lnTo>
                  <a:lnTo>
                    <a:pt x="4318" y="2583"/>
                  </a:lnTo>
                  <a:lnTo>
                    <a:pt x="4322" y="2580"/>
                  </a:lnTo>
                  <a:lnTo>
                    <a:pt x="4327" y="2577"/>
                  </a:lnTo>
                  <a:lnTo>
                    <a:pt x="4334" y="2568"/>
                  </a:lnTo>
                  <a:lnTo>
                    <a:pt x="4342" y="2559"/>
                  </a:lnTo>
                  <a:lnTo>
                    <a:pt x="4348" y="2549"/>
                  </a:lnTo>
                  <a:lnTo>
                    <a:pt x="4351" y="2539"/>
                  </a:lnTo>
                  <a:lnTo>
                    <a:pt x="4353" y="2534"/>
                  </a:lnTo>
                  <a:lnTo>
                    <a:pt x="4354" y="2529"/>
                  </a:lnTo>
                  <a:lnTo>
                    <a:pt x="4357" y="2526"/>
                  </a:lnTo>
                  <a:lnTo>
                    <a:pt x="4360" y="2523"/>
                  </a:lnTo>
                  <a:lnTo>
                    <a:pt x="4364" y="2522"/>
                  </a:lnTo>
                  <a:lnTo>
                    <a:pt x="4367" y="2521"/>
                  </a:lnTo>
                  <a:lnTo>
                    <a:pt x="4372" y="2520"/>
                  </a:lnTo>
                  <a:lnTo>
                    <a:pt x="4377" y="2521"/>
                  </a:lnTo>
                  <a:lnTo>
                    <a:pt x="4381" y="2521"/>
                  </a:lnTo>
                  <a:lnTo>
                    <a:pt x="4385" y="2521"/>
                  </a:lnTo>
                  <a:lnTo>
                    <a:pt x="4389" y="2520"/>
                  </a:lnTo>
                  <a:lnTo>
                    <a:pt x="4391" y="2518"/>
                  </a:lnTo>
                  <a:lnTo>
                    <a:pt x="4393" y="2516"/>
                  </a:lnTo>
                  <a:lnTo>
                    <a:pt x="4395" y="2514"/>
                  </a:lnTo>
                  <a:lnTo>
                    <a:pt x="4395" y="2510"/>
                  </a:lnTo>
                  <a:lnTo>
                    <a:pt x="4396" y="2506"/>
                  </a:lnTo>
                  <a:lnTo>
                    <a:pt x="4396" y="2499"/>
                  </a:lnTo>
                  <a:lnTo>
                    <a:pt x="4399" y="2495"/>
                  </a:lnTo>
                  <a:lnTo>
                    <a:pt x="4400" y="2493"/>
                  </a:lnTo>
                  <a:lnTo>
                    <a:pt x="4403" y="2492"/>
                  </a:lnTo>
                  <a:lnTo>
                    <a:pt x="4405" y="2492"/>
                  </a:lnTo>
                  <a:lnTo>
                    <a:pt x="4409" y="2492"/>
                  </a:lnTo>
                  <a:lnTo>
                    <a:pt x="4415" y="2496"/>
                  </a:lnTo>
                  <a:lnTo>
                    <a:pt x="4420" y="2499"/>
                  </a:lnTo>
                  <a:lnTo>
                    <a:pt x="4422" y="2501"/>
                  </a:lnTo>
                  <a:lnTo>
                    <a:pt x="4424" y="2502"/>
                  </a:lnTo>
                  <a:lnTo>
                    <a:pt x="4425" y="2502"/>
                  </a:lnTo>
                  <a:lnTo>
                    <a:pt x="4428" y="2501"/>
                  </a:lnTo>
                  <a:lnTo>
                    <a:pt x="4429" y="2499"/>
                  </a:lnTo>
                  <a:lnTo>
                    <a:pt x="4430" y="2498"/>
                  </a:lnTo>
                  <a:lnTo>
                    <a:pt x="4430" y="2496"/>
                  </a:lnTo>
                  <a:lnTo>
                    <a:pt x="4430" y="2492"/>
                  </a:lnTo>
                  <a:lnTo>
                    <a:pt x="4428" y="2484"/>
                  </a:lnTo>
                  <a:lnTo>
                    <a:pt x="4424" y="2470"/>
                  </a:lnTo>
                  <a:lnTo>
                    <a:pt x="4421" y="2463"/>
                  </a:lnTo>
                  <a:lnTo>
                    <a:pt x="4418" y="2455"/>
                  </a:lnTo>
                  <a:lnTo>
                    <a:pt x="4414" y="2449"/>
                  </a:lnTo>
                  <a:lnTo>
                    <a:pt x="4409" y="2443"/>
                  </a:lnTo>
                  <a:lnTo>
                    <a:pt x="4404" y="2439"/>
                  </a:lnTo>
                  <a:lnTo>
                    <a:pt x="4398" y="2434"/>
                  </a:lnTo>
                  <a:lnTo>
                    <a:pt x="4392" y="2429"/>
                  </a:lnTo>
                  <a:lnTo>
                    <a:pt x="4386" y="2426"/>
                  </a:lnTo>
                  <a:lnTo>
                    <a:pt x="4370" y="2420"/>
                  </a:lnTo>
                  <a:lnTo>
                    <a:pt x="4353" y="2415"/>
                  </a:lnTo>
                  <a:lnTo>
                    <a:pt x="4346" y="2413"/>
                  </a:lnTo>
                  <a:lnTo>
                    <a:pt x="4340" y="2409"/>
                  </a:lnTo>
                  <a:lnTo>
                    <a:pt x="4337" y="2408"/>
                  </a:lnTo>
                  <a:lnTo>
                    <a:pt x="4336" y="2405"/>
                  </a:lnTo>
                  <a:lnTo>
                    <a:pt x="4336" y="2403"/>
                  </a:lnTo>
                  <a:lnTo>
                    <a:pt x="4337" y="2401"/>
                  </a:lnTo>
                  <a:lnTo>
                    <a:pt x="4339" y="2394"/>
                  </a:lnTo>
                  <a:lnTo>
                    <a:pt x="4340" y="2386"/>
                  </a:lnTo>
                  <a:lnTo>
                    <a:pt x="4339" y="2377"/>
                  </a:lnTo>
                  <a:lnTo>
                    <a:pt x="4337" y="2367"/>
                  </a:lnTo>
                  <a:lnTo>
                    <a:pt x="4333" y="2346"/>
                  </a:lnTo>
                  <a:lnTo>
                    <a:pt x="4327" y="2325"/>
                  </a:lnTo>
                  <a:lnTo>
                    <a:pt x="4326" y="2314"/>
                  </a:lnTo>
                  <a:lnTo>
                    <a:pt x="4323" y="2303"/>
                  </a:lnTo>
                  <a:lnTo>
                    <a:pt x="4323" y="2293"/>
                  </a:lnTo>
                  <a:lnTo>
                    <a:pt x="4323" y="2283"/>
                  </a:lnTo>
                  <a:lnTo>
                    <a:pt x="4324" y="2275"/>
                  </a:lnTo>
                  <a:lnTo>
                    <a:pt x="4328" y="2266"/>
                  </a:lnTo>
                  <a:lnTo>
                    <a:pt x="4333" y="2259"/>
                  </a:lnTo>
                  <a:lnTo>
                    <a:pt x="4340" y="2255"/>
                  </a:lnTo>
                  <a:lnTo>
                    <a:pt x="4345" y="2249"/>
                  </a:lnTo>
                  <a:lnTo>
                    <a:pt x="4348" y="2241"/>
                  </a:lnTo>
                  <a:lnTo>
                    <a:pt x="4351" y="2237"/>
                  </a:lnTo>
                  <a:lnTo>
                    <a:pt x="4354" y="2232"/>
                  </a:lnTo>
                  <a:lnTo>
                    <a:pt x="4359" y="2227"/>
                  </a:lnTo>
                  <a:lnTo>
                    <a:pt x="4365" y="2222"/>
                  </a:lnTo>
                  <a:lnTo>
                    <a:pt x="4384" y="2212"/>
                  </a:lnTo>
                  <a:lnTo>
                    <a:pt x="4409" y="2200"/>
                  </a:lnTo>
                  <a:lnTo>
                    <a:pt x="4433" y="2190"/>
                  </a:lnTo>
                  <a:lnTo>
                    <a:pt x="4452" y="2181"/>
                  </a:lnTo>
                  <a:lnTo>
                    <a:pt x="4460" y="2175"/>
                  </a:lnTo>
                  <a:lnTo>
                    <a:pt x="4467" y="2169"/>
                  </a:lnTo>
                  <a:lnTo>
                    <a:pt x="4475" y="2162"/>
                  </a:lnTo>
                  <a:lnTo>
                    <a:pt x="4481" y="2153"/>
                  </a:lnTo>
                  <a:lnTo>
                    <a:pt x="4488" y="2146"/>
                  </a:lnTo>
                  <a:lnTo>
                    <a:pt x="4493" y="2138"/>
                  </a:lnTo>
                  <a:lnTo>
                    <a:pt x="4497" y="2132"/>
                  </a:lnTo>
                  <a:lnTo>
                    <a:pt x="4499" y="2126"/>
                  </a:lnTo>
                  <a:lnTo>
                    <a:pt x="4502" y="2114"/>
                  </a:lnTo>
                  <a:lnTo>
                    <a:pt x="4503" y="2104"/>
                  </a:lnTo>
                  <a:lnTo>
                    <a:pt x="4502" y="2098"/>
                  </a:lnTo>
                  <a:lnTo>
                    <a:pt x="4500" y="2093"/>
                  </a:lnTo>
                  <a:lnTo>
                    <a:pt x="4498" y="2089"/>
                  </a:lnTo>
                  <a:lnTo>
                    <a:pt x="4494" y="2087"/>
                  </a:lnTo>
                  <a:lnTo>
                    <a:pt x="4491" y="2083"/>
                  </a:lnTo>
                  <a:lnTo>
                    <a:pt x="4488" y="2081"/>
                  </a:lnTo>
                  <a:lnTo>
                    <a:pt x="4488" y="2079"/>
                  </a:lnTo>
                  <a:lnTo>
                    <a:pt x="4488" y="2075"/>
                  </a:lnTo>
                  <a:lnTo>
                    <a:pt x="4490" y="2068"/>
                  </a:lnTo>
                  <a:lnTo>
                    <a:pt x="4490" y="2055"/>
                  </a:lnTo>
                  <a:lnTo>
                    <a:pt x="4490" y="2049"/>
                  </a:lnTo>
                  <a:lnTo>
                    <a:pt x="4490" y="2044"/>
                  </a:lnTo>
                  <a:lnTo>
                    <a:pt x="4491" y="2041"/>
                  </a:lnTo>
                  <a:lnTo>
                    <a:pt x="4493" y="2037"/>
                  </a:lnTo>
                  <a:lnTo>
                    <a:pt x="4496" y="2036"/>
                  </a:lnTo>
                  <a:lnTo>
                    <a:pt x="4498" y="2035"/>
                  </a:lnTo>
                  <a:lnTo>
                    <a:pt x="4502" y="2033"/>
                  </a:lnTo>
                  <a:lnTo>
                    <a:pt x="4505" y="2033"/>
                  </a:lnTo>
                  <a:lnTo>
                    <a:pt x="4512" y="2033"/>
                  </a:lnTo>
                  <a:lnTo>
                    <a:pt x="4518" y="2032"/>
                  </a:lnTo>
                  <a:lnTo>
                    <a:pt x="4525" y="2030"/>
                  </a:lnTo>
                  <a:lnTo>
                    <a:pt x="4534" y="2025"/>
                  </a:lnTo>
                  <a:lnTo>
                    <a:pt x="4538" y="2022"/>
                  </a:lnTo>
                  <a:lnTo>
                    <a:pt x="4542" y="2017"/>
                  </a:lnTo>
                  <a:lnTo>
                    <a:pt x="4544" y="2012"/>
                  </a:lnTo>
                  <a:lnTo>
                    <a:pt x="4546" y="2005"/>
                  </a:lnTo>
                  <a:lnTo>
                    <a:pt x="4549" y="1992"/>
                  </a:lnTo>
                  <a:lnTo>
                    <a:pt x="4553" y="1980"/>
                  </a:lnTo>
                  <a:lnTo>
                    <a:pt x="4555" y="1975"/>
                  </a:lnTo>
                  <a:lnTo>
                    <a:pt x="4559" y="1973"/>
                  </a:lnTo>
                  <a:lnTo>
                    <a:pt x="4563" y="1972"/>
                  </a:lnTo>
                  <a:lnTo>
                    <a:pt x="4568" y="1970"/>
                  </a:lnTo>
                  <a:lnTo>
                    <a:pt x="4573" y="1972"/>
                  </a:lnTo>
                  <a:lnTo>
                    <a:pt x="4578" y="1973"/>
                  </a:lnTo>
                  <a:lnTo>
                    <a:pt x="4582" y="1975"/>
                  </a:lnTo>
                  <a:lnTo>
                    <a:pt x="4587" y="1978"/>
                  </a:lnTo>
                  <a:lnTo>
                    <a:pt x="4595" y="1982"/>
                  </a:lnTo>
                  <a:lnTo>
                    <a:pt x="4603" y="1987"/>
                  </a:lnTo>
                  <a:lnTo>
                    <a:pt x="4606" y="1988"/>
                  </a:lnTo>
                  <a:lnTo>
                    <a:pt x="4610" y="1989"/>
                  </a:lnTo>
                  <a:lnTo>
                    <a:pt x="4614" y="1989"/>
                  </a:lnTo>
                  <a:lnTo>
                    <a:pt x="4618" y="1988"/>
                  </a:lnTo>
                  <a:lnTo>
                    <a:pt x="4622" y="1986"/>
                  </a:lnTo>
                  <a:lnTo>
                    <a:pt x="4625" y="1982"/>
                  </a:lnTo>
                  <a:lnTo>
                    <a:pt x="4629" y="1978"/>
                  </a:lnTo>
                  <a:lnTo>
                    <a:pt x="4632" y="1973"/>
                  </a:lnTo>
                  <a:lnTo>
                    <a:pt x="4636" y="1967"/>
                  </a:lnTo>
                  <a:lnTo>
                    <a:pt x="4638" y="1961"/>
                  </a:lnTo>
                  <a:lnTo>
                    <a:pt x="4641" y="1955"/>
                  </a:lnTo>
                  <a:lnTo>
                    <a:pt x="4642" y="1950"/>
                  </a:lnTo>
                  <a:lnTo>
                    <a:pt x="4642" y="1944"/>
                  </a:lnTo>
                  <a:lnTo>
                    <a:pt x="4641" y="1940"/>
                  </a:lnTo>
                  <a:lnTo>
                    <a:pt x="4638" y="1934"/>
                  </a:lnTo>
                  <a:lnTo>
                    <a:pt x="4636" y="1929"/>
                  </a:lnTo>
                  <a:lnTo>
                    <a:pt x="4631" y="1917"/>
                  </a:lnTo>
                  <a:lnTo>
                    <a:pt x="4626" y="1903"/>
                  </a:lnTo>
                  <a:lnTo>
                    <a:pt x="4625" y="1892"/>
                  </a:lnTo>
                  <a:lnTo>
                    <a:pt x="4625" y="1882"/>
                  </a:lnTo>
                  <a:lnTo>
                    <a:pt x="4625" y="1873"/>
                  </a:lnTo>
                  <a:lnTo>
                    <a:pt x="4626" y="1866"/>
                  </a:lnTo>
                  <a:lnTo>
                    <a:pt x="4626" y="1860"/>
                  </a:lnTo>
                  <a:lnTo>
                    <a:pt x="4629" y="1858"/>
                  </a:lnTo>
                  <a:lnTo>
                    <a:pt x="4631" y="1856"/>
                  </a:lnTo>
                  <a:lnTo>
                    <a:pt x="4636" y="1856"/>
                  </a:lnTo>
                  <a:lnTo>
                    <a:pt x="4642" y="1856"/>
                  </a:lnTo>
                  <a:lnTo>
                    <a:pt x="4647" y="1855"/>
                  </a:lnTo>
                  <a:lnTo>
                    <a:pt x="4654" y="1853"/>
                  </a:lnTo>
                  <a:lnTo>
                    <a:pt x="4661" y="1849"/>
                  </a:lnTo>
                  <a:lnTo>
                    <a:pt x="4668" y="1846"/>
                  </a:lnTo>
                  <a:lnTo>
                    <a:pt x="4673" y="1843"/>
                  </a:lnTo>
                  <a:lnTo>
                    <a:pt x="4677" y="1842"/>
                  </a:lnTo>
                  <a:lnTo>
                    <a:pt x="4683" y="1841"/>
                  </a:lnTo>
                  <a:lnTo>
                    <a:pt x="4688" y="1842"/>
                  </a:lnTo>
                  <a:lnTo>
                    <a:pt x="4692" y="1844"/>
                  </a:lnTo>
                  <a:lnTo>
                    <a:pt x="4695" y="1846"/>
                  </a:lnTo>
                  <a:lnTo>
                    <a:pt x="4698" y="1848"/>
                  </a:lnTo>
                  <a:lnTo>
                    <a:pt x="4702" y="1850"/>
                  </a:lnTo>
                  <a:lnTo>
                    <a:pt x="4706" y="1852"/>
                  </a:lnTo>
                  <a:lnTo>
                    <a:pt x="4710" y="1849"/>
                  </a:lnTo>
                  <a:lnTo>
                    <a:pt x="4712" y="1847"/>
                  </a:lnTo>
                  <a:lnTo>
                    <a:pt x="4716" y="1838"/>
                  </a:lnTo>
                  <a:lnTo>
                    <a:pt x="4718" y="1830"/>
                  </a:lnTo>
                  <a:lnTo>
                    <a:pt x="4720" y="1821"/>
                  </a:lnTo>
                  <a:lnTo>
                    <a:pt x="4723" y="1811"/>
                  </a:lnTo>
                  <a:lnTo>
                    <a:pt x="4723" y="1803"/>
                  </a:lnTo>
                  <a:lnTo>
                    <a:pt x="4723" y="1796"/>
                  </a:lnTo>
                  <a:lnTo>
                    <a:pt x="4723" y="1790"/>
                  </a:lnTo>
                  <a:lnTo>
                    <a:pt x="4720" y="1784"/>
                  </a:lnTo>
                  <a:lnTo>
                    <a:pt x="4718" y="1778"/>
                  </a:lnTo>
                  <a:lnTo>
                    <a:pt x="4716" y="1772"/>
                  </a:lnTo>
                  <a:lnTo>
                    <a:pt x="4710" y="1762"/>
                  </a:lnTo>
                  <a:lnTo>
                    <a:pt x="4706" y="1754"/>
                  </a:lnTo>
                  <a:lnTo>
                    <a:pt x="4705" y="1751"/>
                  </a:lnTo>
                  <a:lnTo>
                    <a:pt x="4706" y="1746"/>
                  </a:lnTo>
                  <a:lnTo>
                    <a:pt x="4708" y="1742"/>
                  </a:lnTo>
                  <a:lnTo>
                    <a:pt x="4711" y="1739"/>
                  </a:lnTo>
                  <a:lnTo>
                    <a:pt x="4719" y="1729"/>
                  </a:lnTo>
                  <a:lnTo>
                    <a:pt x="4727" y="1721"/>
                  </a:lnTo>
                  <a:lnTo>
                    <a:pt x="4735" y="1715"/>
                  </a:lnTo>
                  <a:lnTo>
                    <a:pt x="4742" y="1709"/>
                  </a:lnTo>
                  <a:lnTo>
                    <a:pt x="4751" y="1703"/>
                  </a:lnTo>
                  <a:lnTo>
                    <a:pt x="4759" y="1698"/>
                  </a:lnTo>
                  <a:lnTo>
                    <a:pt x="4764" y="1695"/>
                  </a:lnTo>
                  <a:lnTo>
                    <a:pt x="4767" y="1692"/>
                  </a:lnTo>
                  <a:lnTo>
                    <a:pt x="4765" y="1690"/>
                  </a:lnTo>
                  <a:lnTo>
                    <a:pt x="4759" y="1688"/>
                  </a:lnTo>
                  <a:lnTo>
                    <a:pt x="4754" y="1685"/>
                  </a:lnTo>
                  <a:lnTo>
                    <a:pt x="4746" y="1683"/>
                  </a:lnTo>
                  <a:lnTo>
                    <a:pt x="4740" y="1678"/>
                  </a:lnTo>
                  <a:lnTo>
                    <a:pt x="4736" y="1674"/>
                  </a:lnTo>
                  <a:lnTo>
                    <a:pt x="4727" y="1664"/>
                  </a:lnTo>
                  <a:lnTo>
                    <a:pt x="4723" y="1655"/>
                  </a:lnTo>
                  <a:lnTo>
                    <a:pt x="4717" y="1648"/>
                  </a:lnTo>
                  <a:lnTo>
                    <a:pt x="4710" y="1642"/>
                  </a:lnTo>
                  <a:lnTo>
                    <a:pt x="4704" y="1638"/>
                  </a:lnTo>
                  <a:lnTo>
                    <a:pt x="4696" y="1629"/>
                  </a:lnTo>
                  <a:lnTo>
                    <a:pt x="4692" y="1622"/>
                  </a:lnTo>
                  <a:lnTo>
                    <a:pt x="4688" y="1616"/>
                  </a:lnTo>
                  <a:lnTo>
                    <a:pt x="4686" y="1608"/>
                  </a:lnTo>
                  <a:lnTo>
                    <a:pt x="4685" y="1592"/>
                  </a:lnTo>
                  <a:lnTo>
                    <a:pt x="4683" y="1579"/>
                  </a:lnTo>
                  <a:lnTo>
                    <a:pt x="4681" y="1565"/>
                  </a:lnTo>
                  <a:lnTo>
                    <a:pt x="4677" y="1551"/>
                  </a:lnTo>
                  <a:lnTo>
                    <a:pt x="4673" y="1538"/>
                  </a:lnTo>
                  <a:lnTo>
                    <a:pt x="4668" y="1529"/>
                  </a:lnTo>
                  <a:lnTo>
                    <a:pt x="4663" y="1524"/>
                  </a:lnTo>
                  <a:lnTo>
                    <a:pt x="4658" y="1518"/>
                  </a:lnTo>
                  <a:lnTo>
                    <a:pt x="4652" y="1513"/>
                  </a:lnTo>
                  <a:lnTo>
                    <a:pt x="4642" y="1506"/>
                  </a:lnTo>
                  <a:lnTo>
                    <a:pt x="4632" y="1499"/>
                  </a:lnTo>
                  <a:lnTo>
                    <a:pt x="4628" y="1494"/>
                  </a:lnTo>
                  <a:lnTo>
                    <a:pt x="4625" y="1489"/>
                  </a:lnTo>
                  <a:lnTo>
                    <a:pt x="4623" y="1483"/>
                  </a:lnTo>
                  <a:lnTo>
                    <a:pt x="4622" y="1478"/>
                  </a:lnTo>
                  <a:lnTo>
                    <a:pt x="4622" y="1472"/>
                  </a:lnTo>
                  <a:lnTo>
                    <a:pt x="4623" y="1468"/>
                  </a:lnTo>
                  <a:lnTo>
                    <a:pt x="4626" y="1463"/>
                  </a:lnTo>
                  <a:lnTo>
                    <a:pt x="4630" y="1459"/>
                  </a:lnTo>
                  <a:lnTo>
                    <a:pt x="4643" y="1453"/>
                  </a:lnTo>
                  <a:lnTo>
                    <a:pt x="4657" y="1449"/>
                  </a:lnTo>
                  <a:lnTo>
                    <a:pt x="4663" y="1447"/>
                  </a:lnTo>
                  <a:lnTo>
                    <a:pt x="4667" y="1445"/>
                  </a:lnTo>
                  <a:lnTo>
                    <a:pt x="4668" y="1444"/>
                  </a:lnTo>
                  <a:lnTo>
                    <a:pt x="4669" y="1443"/>
                  </a:lnTo>
                  <a:lnTo>
                    <a:pt x="4669" y="1440"/>
                  </a:lnTo>
                  <a:lnTo>
                    <a:pt x="4669" y="1439"/>
                  </a:lnTo>
                  <a:lnTo>
                    <a:pt x="4663" y="1425"/>
                  </a:lnTo>
                  <a:lnTo>
                    <a:pt x="4658" y="1411"/>
                  </a:lnTo>
                  <a:lnTo>
                    <a:pt x="4655" y="1405"/>
                  </a:lnTo>
                  <a:lnTo>
                    <a:pt x="4649" y="1396"/>
                  </a:lnTo>
                  <a:lnTo>
                    <a:pt x="4643" y="1389"/>
                  </a:lnTo>
                  <a:lnTo>
                    <a:pt x="4637" y="1383"/>
                  </a:lnTo>
                  <a:lnTo>
                    <a:pt x="4624" y="1371"/>
                  </a:lnTo>
                  <a:lnTo>
                    <a:pt x="4607" y="1356"/>
                  </a:lnTo>
                  <a:lnTo>
                    <a:pt x="4604" y="1351"/>
                  </a:lnTo>
                  <a:lnTo>
                    <a:pt x="4601" y="1348"/>
                  </a:lnTo>
                  <a:lnTo>
                    <a:pt x="4599" y="1343"/>
                  </a:lnTo>
                  <a:lnTo>
                    <a:pt x="4599" y="1339"/>
                  </a:lnTo>
                  <a:lnTo>
                    <a:pt x="4599" y="1331"/>
                  </a:lnTo>
                  <a:lnTo>
                    <a:pt x="4599" y="1319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sz="1400" b="1"/>
            </a:p>
          </p:txBody>
        </p:sp>
        <p:sp>
          <p:nvSpPr>
            <p:cNvPr id="107" name="西藏">
              <a:extLst>
                <a:ext uri="{FF2B5EF4-FFF2-40B4-BE49-F238E27FC236}">
                  <a16:creationId xmlns:a16="http://schemas.microsoft.com/office/drawing/2014/main" id="{0F589B55-4E96-4F25-B5AB-7316A0579AF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78159" y="3743521"/>
              <a:ext cx="1895498" cy="1247841"/>
            </a:xfrm>
            <a:custGeom>
              <a:avLst/>
              <a:gdLst>
                <a:gd name="T0" fmla="*/ 7031 w 7150"/>
                <a:gd name="T1" fmla="*/ 2898 h 4733"/>
                <a:gd name="T2" fmla="*/ 7084 w 7150"/>
                <a:gd name="T3" fmla="*/ 3189 h 4733"/>
                <a:gd name="T4" fmla="*/ 7132 w 7150"/>
                <a:gd name="T5" fmla="*/ 3593 h 4733"/>
                <a:gd name="T6" fmla="*/ 7083 w 7150"/>
                <a:gd name="T7" fmla="*/ 4058 h 4733"/>
                <a:gd name="T8" fmla="*/ 6950 w 7150"/>
                <a:gd name="T9" fmla="*/ 4115 h 4733"/>
                <a:gd name="T10" fmla="*/ 6864 w 7150"/>
                <a:gd name="T11" fmla="*/ 4456 h 4733"/>
                <a:gd name="T12" fmla="*/ 6653 w 7150"/>
                <a:gd name="T13" fmla="*/ 4387 h 4733"/>
                <a:gd name="T14" fmla="*/ 6435 w 7150"/>
                <a:gd name="T15" fmla="*/ 4373 h 4733"/>
                <a:gd name="T16" fmla="*/ 6285 w 7150"/>
                <a:gd name="T17" fmla="*/ 4528 h 4733"/>
                <a:gd name="T18" fmla="*/ 5894 w 7150"/>
                <a:gd name="T19" fmla="*/ 4318 h 4733"/>
                <a:gd name="T20" fmla="*/ 5095 w 7150"/>
                <a:gd name="T21" fmla="*/ 4600 h 4733"/>
                <a:gd name="T22" fmla="*/ 4581 w 7150"/>
                <a:gd name="T23" fmla="*/ 4667 h 4733"/>
                <a:gd name="T24" fmla="*/ 4323 w 7150"/>
                <a:gd name="T25" fmla="*/ 4387 h 4733"/>
                <a:gd name="T26" fmla="*/ 4127 w 7150"/>
                <a:gd name="T27" fmla="*/ 4124 h 4733"/>
                <a:gd name="T28" fmla="*/ 3734 w 7150"/>
                <a:gd name="T29" fmla="*/ 3951 h 4733"/>
                <a:gd name="T30" fmla="*/ 3334 w 7150"/>
                <a:gd name="T31" fmla="*/ 4075 h 4733"/>
                <a:gd name="T32" fmla="*/ 3190 w 7150"/>
                <a:gd name="T33" fmla="*/ 4078 h 4733"/>
                <a:gd name="T34" fmla="*/ 2955 w 7150"/>
                <a:gd name="T35" fmla="*/ 3920 h 4733"/>
                <a:gd name="T36" fmla="*/ 2594 w 7150"/>
                <a:gd name="T37" fmla="*/ 3863 h 4733"/>
                <a:gd name="T38" fmla="*/ 2351 w 7150"/>
                <a:gd name="T39" fmla="*/ 3763 h 4733"/>
                <a:gd name="T40" fmla="*/ 2160 w 7150"/>
                <a:gd name="T41" fmla="*/ 3684 h 4733"/>
                <a:gd name="T42" fmla="*/ 1969 w 7150"/>
                <a:gd name="T43" fmla="*/ 3499 h 4733"/>
                <a:gd name="T44" fmla="*/ 1780 w 7150"/>
                <a:gd name="T45" fmla="*/ 3293 h 4733"/>
                <a:gd name="T46" fmla="*/ 1629 w 7150"/>
                <a:gd name="T47" fmla="*/ 2969 h 4733"/>
                <a:gd name="T48" fmla="*/ 1363 w 7150"/>
                <a:gd name="T49" fmla="*/ 2779 h 4733"/>
                <a:gd name="T50" fmla="*/ 1145 w 7150"/>
                <a:gd name="T51" fmla="*/ 2528 h 4733"/>
                <a:gd name="T52" fmla="*/ 887 w 7150"/>
                <a:gd name="T53" fmla="*/ 2246 h 4733"/>
                <a:gd name="T54" fmla="*/ 664 w 7150"/>
                <a:gd name="T55" fmla="*/ 2360 h 4733"/>
                <a:gd name="T56" fmla="*/ 352 w 7150"/>
                <a:gd name="T57" fmla="*/ 1998 h 4733"/>
                <a:gd name="T58" fmla="*/ 125 w 7150"/>
                <a:gd name="T59" fmla="*/ 1758 h 4733"/>
                <a:gd name="T60" fmla="*/ 23 w 7150"/>
                <a:gd name="T61" fmla="*/ 1458 h 4733"/>
                <a:gd name="T62" fmla="*/ 27 w 7150"/>
                <a:gd name="T63" fmla="*/ 1129 h 4733"/>
                <a:gd name="T64" fmla="*/ 224 w 7150"/>
                <a:gd name="T65" fmla="*/ 1144 h 4733"/>
                <a:gd name="T66" fmla="*/ 359 w 7150"/>
                <a:gd name="T67" fmla="*/ 803 h 4733"/>
                <a:gd name="T68" fmla="*/ 437 w 7150"/>
                <a:gd name="T69" fmla="*/ 372 h 4733"/>
                <a:gd name="T70" fmla="*/ 787 w 7150"/>
                <a:gd name="T71" fmla="*/ 344 h 4733"/>
                <a:gd name="T72" fmla="*/ 1055 w 7150"/>
                <a:gd name="T73" fmla="*/ 24 h 4733"/>
                <a:gd name="T74" fmla="*/ 1310 w 7150"/>
                <a:gd name="T75" fmla="*/ 95 h 4733"/>
                <a:gd name="T76" fmla="*/ 1717 w 7150"/>
                <a:gd name="T77" fmla="*/ 148 h 4733"/>
                <a:gd name="T78" fmla="*/ 1955 w 7150"/>
                <a:gd name="T79" fmla="*/ 233 h 4733"/>
                <a:gd name="T80" fmla="*/ 2298 w 7150"/>
                <a:gd name="T81" fmla="*/ 363 h 4733"/>
                <a:gd name="T82" fmla="*/ 2787 w 7150"/>
                <a:gd name="T83" fmla="*/ 352 h 4733"/>
                <a:gd name="T84" fmla="*/ 3146 w 7150"/>
                <a:gd name="T85" fmla="*/ 232 h 4733"/>
                <a:gd name="T86" fmla="*/ 3464 w 7150"/>
                <a:gd name="T87" fmla="*/ 224 h 4733"/>
                <a:gd name="T88" fmla="*/ 3869 w 7150"/>
                <a:gd name="T89" fmla="*/ 266 h 4733"/>
                <a:gd name="T90" fmla="*/ 4125 w 7150"/>
                <a:gd name="T91" fmla="*/ 413 h 4733"/>
                <a:gd name="T92" fmla="*/ 4261 w 7150"/>
                <a:gd name="T93" fmla="*/ 634 h 4733"/>
                <a:gd name="T94" fmla="*/ 4122 w 7150"/>
                <a:gd name="T95" fmla="*/ 857 h 4733"/>
                <a:gd name="T96" fmla="*/ 4192 w 7150"/>
                <a:gd name="T97" fmla="*/ 1090 h 4733"/>
                <a:gd name="T98" fmla="*/ 4111 w 7150"/>
                <a:gd name="T99" fmla="*/ 1367 h 4733"/>
                <a:gd name="T100" fmla="*/ 4156 w 7150"/>
                <a:gd name="T101" fmla="*/ 1628 h 4733"/>
                <a:gd name="T102" fmla="*/ 4388 w 7150"/>
                <a:gd name="T103" fmla="*/ 1878 h 4733"/>
                <a:gd name="T104" fmla="*/ 4596 w 7150"/>
                <a:gd name="T105" fmla="*/ 1882 h 4733"/>
                <a:gd name="T106" fmla="*/ 4870 w 7150"/>
                <a:gd name="T107" fmla="*/ 2140 h 4733"/>
                <a:gd name="T108" fmla="*/ 5218 w 7150"/>
                <a:gd name="T109" fmla="*/ 2265 h 4733"/>
                <a:gd name="T110" fmla="*/ 5507 w 7150"/>
                <a:gd name="T111" fmla="*/ 2375 h 4733"/>
                <a:gd name="T112" fmla="*/ 5780 w 7150"/>
                <a:gd name="T113" fmla="*/ 2421 h 4733"/>
                <a:gd name="T114" fmla="*/ 5919 w 7150"/>
                <a:gd name="T115" fmla="*/ 2566 h 4733"/>
                <a:gd name="T116" fmla="*/ 6049 w 7150"/>
                <a:gd name="T117" fmla="*/ 2783 h 4733"/>
                <a:gd name="T118" fmla="*/ 6193 w 7150"/>
                <a:gd name="T119" fmla="*/ 2848 h 4733"/>
                <a:gd name="T120" fmla="*/ 6276 w 7150"/>
                <a:gd name="T121" fmla="*/ 2763 h 4733"/>
                <a:gd name="T122" fmla="*/ 6478 w 7150"/>
                <a:gd name="T123" fmla="*/ 2718 h 4733"/>
                <a:gd name="T124" fmla="*/ 6657 w 7150"/>
                <a:gd name="T125" fmla="*/ 2594 h 47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7150" h="4733">
                  <a:moveTo>
                    <a:pt x="6802" y="2524"/>
                  </a:moveTo>
                  <a:lnTo>
                    <a:pt x="6813" y="2533"/>
                  </a:lnTo>
                  <a:lnTo>
                    <a:pt x="6822" y="2540"/>
                  </a:lnTo>
                  <a:lnTo>
                    <a:pt x="6833" y="2547"/>
                  </a:lnTo>
                  <a:lnTo>
                    <a:pt x="6848" y="2555"/>
                  </a:lnTo>
                  <a:lnTo>
                    <a:pt x="6861" y="2564"/>
                  </a:lnTo>
                  <a:lnTo>
                    <a:pt x="6871" y="2568"/>
                  </a:lnTo>
                  <a:lnTo>
                    <a:pt x="6881" y="2572"/>
                  </a:lnTo>
                  <a:lnTo>
                    <a:pt x="6894" y="2577"/>
                  </a:lnTo>
                  <a:lnTo>
                    <a:pt x="6906" y="2581"/>
                  </a:lnTo>
                  <a:lnTo>
                    <a:pt x="6915" y="2586"/>
                  </a:lnTo>
                  <a:lnTo>
                    <a:pt x="6923" y="2593"/>
                  </a:lnTo>
                  <a:lnTo>
                    <a:pt x="6931" y="2602"/>
                  </a:lnTo>
                  <a:lnTo>
                    <a:pt x="6938" y="2610"/>
                  </a:lnTo>
                  <a:lnTo>
                    <a:pt x="6942" y="2618"/>
                  </a:lnTo>
                  <a:lnTo>
                    <a:pt x="6945" y="2625"/>
                  </a:lnTo>
                  <a:lnTo>
                    <a:pt x="6946" y="2634"/>
                  </a:lnTo>
                  <a:lnTo>
                    <a:pt x="6949" y="2642"/>
                  </a:lnTo>
                  <a:lnTo>
                    <a:pt x="6949" y="2651"/>
                  </a:lnTo>
                  <a:lnTo>
                    <a:pt x="6949" y="2662"/>
                  </a:lnTo>
                  <a:lnTo>
                    <a:pt x="6950" y="2671"/>
                  </a:lnTo>
                  <a:lnTo>
                    <a:pt x="6952" y="2679"/>
                  </a:lnTo>
                  <a:lnTo>
                    <a:pt x="6955" y="2685"/>
                  </a:lnTo>
                  <a:lnTo>
                    <a:pt x="6962" y="2697"/>
                  </a:lnTo>
                  <a:lnTo>
                    <a:pt x="6968" y="2709"/>
                  </a:lnTo>
                  <a:lnTo>
                    <a:pt x="6971" y="2718"/>
                  </a:lnTo>
                  <a:lnTo>
                    <a:pt x="6978" y="2728"/>
                  </a:lnTo>
                  <a:lnTo>
                    <a:pt x="6986" y="2738"/>
                  </a:lnTo>
                  <a:lnTo>
                    <a:pt x="6992" y="2747"/>
                  </a:lnTo>
                  <a:lnTo>
                    <a:pt x="6996" y="2754"/>
                  </a:lnTo>
                  <a:lnTo>
                    <a:pt x="7001" y="2761"/>
                  </a:lnTo>
                  <a:lnTo>
                    <a:pt x="7005" y="2769"/>
                  </a:lnTo>
                  <a:lnTo>
                    <a:pt x="7007" y="2779"/>
                  </a:lnTo>
                  <a:lnTo>
                    <a:pt x="7007" y="2789"/>
                  </a:lnTo>
                  <a:lnTo>
                    <a:pt x="7006" y="2798"/>
                  </a:lnTo>
                  <a:lnTo>
                    <a:pt x="7005" y="2806"/>
                  </a:lnTo>
                  <a:lnTo>
                    <a:pt x="7002" y="2812"/>
                  </a:lnTo>
                  <a:lnTo>
                    <a:pt x="6996" y="2819"/>
                  </a:lnTo>
                  <a:lnTo>
                    <a:pt x="6993" y="2826"/>
                  </a:lnTo>
                  <a:lnTo>
                    <a:pt x="6993" y="2830"/>
                  </a:lnTo>
                  <a:lnTo>
                    <a:pt x="6994" y="2833"/>
                  </a:lnTo>
                  <a:lnTo>
                    <a:pt x="6997" y="2838"/>
                  </a:lnTo>
                  <a:lnTo>
                    <a:pt x="7001" y="2840"/>
                  </a:lnTo>
                  <a:lnTo>
                    <a:pt x="7003" y="2844"/>
                  </a:lnTo>
                  <a:lnTo>
                    <a:pt x="7006" y="2848"/>
                  </a:lnTo>
                  <a:lnTo>
                    <a:pt x="7008" y="2852"/>
                  </a:lnTo>
                  <a:lnTo>
                    <a:pt x="7009" y="2858"/>
                  </a:lnTo>
                  <a:lnTo>
                    <a:pt x="7011" y="2867"/>
                  </a:lnTo>
                  <a:lnTo>
                    <a:pt x="7014" y="2875"/>
                  </a:lnTo>
                  <a:lnTo>
                    <a:pt x="7020" y="2883"/>
                  </a:lnTo>
                  <a:lnTo>
                    <a:pt x="7025" y="2890"/>
                  </a:lnTo>
                  <a:lnTo>
                    <a:pt x="7031" y="2898"/>
                  </a:lnTo>
                  <a:lnTo>
                    <a:pt x="7037" y="2905"/>
                  </a:lnTo>
                  <a:lnTo>
                    <a:pt x="7041" y="2911"/>
                  </a:lnTo>
                  <a:lnTo>
                    <a:pt x="7044" y="2918"/>
                  </a:lnTo>
                  <a:lnTo>
                    <a:pt x="7045" y="2927"/>
                  </a:lnTo>
                  <a:lnTo>
                    <a:pt x="7049" y="2937"/>
                  </a:lnTo>
                  <a:lnTo>
                    <a:pt x="7052" y="2946"/>
                  </a:lnTo>
                  <a:lnTo>
                    <a:pt x="7058" y="2955"/>
                  </a:lnTo>
                  <a:lnTo>
                    <a:pt x="7065" y="2964"/>
                  </a:lnTo>
                  <a:lnTo>
                    <a:pt x="7077" y="2976"/>
                  </a:lnTo>
                  <a:lnTo>
                    <a:pt x="7089" y="2989"/>
                  </a:lnTo>
                  <a:lnTo>
                    <a:pt x="7098" y="3000"/>
                  </a:lnTo>
                  <a:lnTo>
                    <a:pt x="7108" y="3010"/>
                  </a:lnTo>
                  <a:lnTo>
                    <a:pt x="7120" y="3026"/>
                  </a:lnTo>
                  <a:lnTo>
                    <a:pt x="7132" y="3039"/>
                  </a:lnTo>
                  <a:lnTo>
                    <a:pt x="7139" y="3048"/>
                  </a:lnTo>
                  <a:lnTo>
                    <a:pt x="7144" y="3054"/>
                  </a:lnTo>
                  <a:lnTo>
                    <a:pt x="7147" y="3063"/>
                  </a:lnTo>
                  <a:lnTo>
                    <a:pt x="7148" y="3066"/>
                  </a:lnTo>
                  <a:lnTo>
                    <a:pt x="7148" y="3070"/>
                  </a:lnTo>
                  <a:lnTo>
                    <a:pt x="7148" y="3073"/>
                  </a:lnTo>
                  <a:lnTo>
                    <a:pt x="7147" y="3077"/>
                  </a:lnTo>
                  <a:lnTo>
                    <a:pt x="7141" y="3083"/>
                  </a:lnTo>
                  <a:lnTo>
                    <a:pt x="7131" y="3091"/>
                  </a:lnTo>
                  <a:lnTo>
                    <a:pt x="7120" y="3098"/>
                  </a:lnTo>
                  <a:lnTo>
                    <a:pt x="7113" y="3104"/>
                  </a:lnTo>
                  <a:lnTo>
                    <a:pt x="7109" y="3106"/>
                  </a:lnTo>
                  <a:lnTo>
                    <a:pt x="7106" y="3107"/>
                  </a:lnTo>
                  <a:lnTo>
                    <a:pt x="7103" y="3107"/>
                  </a:lnTo>
                  <a:lnTo>
                    <a:pt x="7100" y="3106"/>
                  </a:lnTo>
                  <a:lnTo>
                    <a:pt x="7094" y="3102"/>
                  </a:lnTo>
                  <a:lnTo>
                    <a:pt x="7089" y="3097"/>
                  </a:lnTo>
                  <a:lnTo>
                    <a:pt x="7084" y="3090"/>
                  </a:lnTo>
                  <a:lnTo>
                    <a:pt x="7079" y="3084"/>
                  </a:lnTo>
                  <a:lnTo>
                    <a:pt x="7076" y="3079"/>
                  </a:lnTo>
                  <a:lnTo>
                    <a:pt x="7071" y="3077"/>
                  </a:lnTo>
                  <a:lnTo>
                    <a:pt x="7065" y="3078"/>
                  </a:lnTo>
                  <a:lnTo>
                    <a:pt x="7059" y="3081"/>
                  </a:lnTo>
                  <a:lnTo>
                    <a:pt x="7057" y="3083"/>
                  </a:lnTo>
                  <a:lnTo>
                    <a:pt x="7055" y="3087"/>
                  </a:lnTo>
                  <a:lnTo>
                    <a:pt x="7052" y="3090"/>
                  </a:lnTo>
                  <a:lnTo>
                    <a:pt x="7050" y="3094"/>
                  </a:lnTo>
                  <a:lnTo>
                    <a:pt x="7049" y="3106"/>
                  </a:lnTo>
                  <a:lnTo>
                    <a:pt x="7049" y="3121"/>
                  </a:lnTo>
                  <a:lnTo>
                    <a:pt x="7050" y="3128"/>
                  </a:lnTo>
                  <a:lnTo>
                    <a:pt x="7051" y="3135"/>
                  </a:lnTo>
                  <a:lnTo>
                    <a:pt x="7052" y="3142"/>
                  </a:lnTo>
                  <a:lnTo>
                    <a:pt x="7056" y="3147"/>
                  </a:lnTo>
                  <a:lnTo>
                    <a:pt x="7068" y="3161"/>
                  </a:lnTo>
                  <a:lnTo>
                    <a:pt x="7078" y="3174"/>
                  </a:lnTo>
                  <a:lnTo>
                    <a:pt x="7082" y="3179"/>
                  </a:lnTo>
                  <a:lnTo>
                    <a:pt x="7083" y="3184"/>
                  </a:lnTo>
                  <a:lnTo>
                    <a:pt x="7084" y="3189"/>
                  </a:lnTo>
                  <a:lnTo>
                    <a:pt x="7084" y="3196"/>
                  </a:lnTo>
                  <a:lnTo>
                    <a:pt x="7085" y="3203"/>
                  </a:lnTo>
                  <a:lnTo>
                    <a:pt x="7087" y="3209"/>
                  </a:lnTo>
                  <a:lnTo>
                    <a:pt x="7089" y="3215"/>
                  </a:lnTo>
                  <a:lnTo>
                    <a:pt x="7094" y="3220"/>
                  </a:lnTo>
                  <a:lnTo>
                    <a:pt x="7098" y="3224"/>
                  </a:lnTo>
                  <a:lnTo>
                    <a:pt x="7102" y="3229"/>
                  </a:lnTo>
                  <a:lnTo>
                    <a:pt x="7104" y="3235"/>
                  </a:lnTo>
                  <a:lnTo>
                    <a:pt x="7106" y="3242"/>
                  </a:lnTo>
                  <a:lnTo>
                    <a:pt x="7104" y="3253"/>
                  </a:lnTo>
                  <a:lnTo>
                    <a:pt x="7103" y="3265"/>
                  </a:lnTo>
                  <a:lnTo>
                    <a:pt x="7103" y="3271"/>
                  </a:lnTo>
                  <a:lnTo>
                    <a:pt x="7103" y="3277"/>
                  </a:lnTo>
                  <a:lnTo>
                    <a:pt x="7104" y="3281"/>
                  </a:lnTo>
                  <a:lnTo>
                    <a:pt x="7107" y="3285"/>
                  </a:lnTo>
                  <a:lnTo>
                    <a:pt x="7120" y="3300"/>
                  </a:lnTo>
                  <a:lnTo>
                    <a:pt x="7138" y="3318"/>
                  </a:lnTo>
                  <a:lnTo>
                    <a:pt x="7144" y="3328"/>
                  </a:lnTo>
                  <a:lnTo>
                    <a:pt x="7147" y="3335"/>
                  </a:lnTo>
                  <a:lnTo>
                    <a:pt x="7148" y="3341"/>
                  </a:lnTo>
                  <a:lnTo>
                    <a:pt x="7148" y="3347"/>
                  </a:lnTo>
                  <a:lnTo>
                    <a:pt x="7148" y="3353"/>
                  </a:lnTo>
                  <a:lnTo>
                    <a:pt x="7146" y="3359"/>
                  </a:lnTo>
                  <a:lnTo>
                    <a:pt x="7141" y="3363"/>
                  </a:lnTo>
                  <a:lnTo>
                    <a:pt x="7138" y="3368"/>
                  </a:lnTo>
                  <a:lnTo>
                    <a:pt x="7135" y="3372"/>
                  </a:lnTo>
                  <a:lnTo>
                    <a:pt x="7135" y="3374"/>
                  </a:lnTo>
                  <a:lnTo>
                    <a:pt x="7135" y="3378"/>
                  </a:lnTo>
                  <a:lnTo>
                    <a:pt x="7137" y="3381"/>
                  </a:lnTo>
                  <a:lnTo>
                    <a:pt x="7140" y="3390"/>
                  </a:lnTo>
                  <a:lnTo>
                    <a:pt x="7142" y="3397"/>
                  </a:lnTo>
                  <a:lnTo>
                    <a:pt x="7144" y="3400"/>
                  </a:lnTo>
                  <a:lnTo>
                    <a:pt x="7142" y="3405"/>
                  </a:lnTo>
                  <a:lnTo>
                    <a:pt x="7141" y="3409"/>
                  </a:lnTo>
                  <a:lnTo>
                    <a:pt x="7140" y="3412"/>
                  </a:lnTo>
                  <a:lnTo>
                    <a:pt x="7138" y="3417"/>
                  </a:lnTo>
                  <a:lnTo>
                    <a:pt x="7137" y="3423"/>
                  </a:lnTo>
                  <a:lnTo>
                    <a:pt x="7135" y="3429"/>
                  </a:lnTo>
                  <a:lnTo>
                    <a:pt x="7135" y="3435"/>
                  </a:lnTo>
                  <a:lnTo>
                    <a:pt x="7137" y="3450"/>
                  </a:lnTo>
                  <a:lnTo>
                    <a:pt x="7138" y="3464"/>
                  </a:lnTo>
                  <a:lnTo>
                    <a:pt x="7139" y="3478"/>
                  </a:lnTo>
                  <a:lnTo>
                    <a:pt x="7140" y="3488"/>
                  </a:lnTo>
                  <a:lnTo>
                    <a:pt x="7139" y="3499"/>
                  </a:lnTo>
                  <a:lnTo>
                    <a:pt x="7138" y="3508"/>
                  </a:lnTo>
                  <a:lnTo>
                    <a:pt x="7138" y="3519"/>
                  </a:lnTo>
                  <a:lnTo>
                    <a:pt x="7137" y="3529"/>
                  </a:lnTo>
                  <a:lnTo>
                    <a:pt x="7135" y="3541"/>
                  </a:lnTo>
                  <a:lnTo>
                    <a:pt x="7134" y="3556"/>
                  </a:lnTo>
                  <a:lnTo>
                    <a:pt x="7133" y="3571"/>
                  </a:lnTo>
                  <a:lnTo>
                    <a:pt x="7132" y="3583"/>
                  </a:lnTo>
                  <a:lnTo>
                    <a:pt x="7132" y="3593"/>
                  </a:lnTo>
                  <a:lnTo>
                    <a:pt x="7133" y="3604"/>
                  </a:lnTo>
                  <a:lnTo>
                    <a:pt x="7134" y="3614"/>
                  </a:lnTo>
                  <a:lnTo>
                    <a:pt x="7137" y="3621"/>
                  </a:lnTo>
                  <a:lnTo>
                    <a:pt x="7139" y="3629"/>
                  </a:lnTo>
                  <a:lnTo>
                    <a:pt x="7141" y="3638"/>
                  </a:lnTo>
                  <a:lnTo>
                    <a:pt x="7144" y="3650"/>
                  </a:lnTo>
                  <a:lnTo>
                    <a:pt x="7146" y="3662"/>
                  </a:lnTo>
                  <a:lnTo>
                    <a:pt x="7148" y="3674"/>
                  </a:lnTo>
                  <a:lnTo>
                    <a:pt x="7150" y="3686"/>
                  </a:lnTo>
                  <a:lnTo>
                    <a:pt x="7150" y="3699"/>
                  </a:lnTo>
                  <a:lnTo>
                    <a:pt x="7150" y="3713"/>
                  </a:lnTo>
                  <a:lnTo>
                    <a:pt x="7147" y="3727"/>
                  </a:lnTo>
                  <a:lnTo>
                    <a:pt x="7145" y="3738"/>
                  </a:lnTo>
                  <a:lnTo>
                    <a:pt x="7141" y="3747"/>
                  </a:lnTo>
                  <a:lnTo>
                    <a:pt x="7137" y="3756"/>
                  </a:lnTo>
                  <a:lnTo>
                    <a:pt x="7131" y="3763"/>
                  </a:lnTo>
                  <a:lnTo>
                    <a:pt x="7127" y="3770"/>
                  </a:lnTo>
                  <a:lnTo>
                    <a:pt x="7122" y="3777"/>
                  </a:lnTo>
                  <a:lnTo>
                    <a:pt x="7120" y="3785"/>
                  </a:lnTo>
                  <a:lnTo>
                    <a:pt x="7116" y="3796"/>
                  </a:lnTo>
                  <a:lnTo>
                    <a:pt x="7114" y="3808"/>
                  </a:lnTo>
                  <a:lnTo>
                    <a:pt x="7112" y="3821"/>
                  </a:lnTo>
                  <a:lnTo>
                    <a:pt x="7113" y="3834"/>
                  </a:lnTo>
                  <a:lnTo>
                    <a:pt x="7115" y="3847"/>
                  </a:lnTo>
                  <a:lnTo>
                    <a:pt x="7120" y="3860"/>
                  </a:lnTo>
                  <a:lnTo>
                    <a:pt x="7123" y="3872"/>
                  </a:lnTo>
                  <a:lnTo>
                    <a:pt x="7125" y="3880"/>
                  </a:lnTo>
                  <a:lnTo>
                    <a:pt x="7126" y="3891"/>
                  </a:lnTo>
                  <a:lnTo>
                    <a:pt x="7125" y="3903"/>
                  </a:lnTo>
                  <a:lnTo>
                    <a:pt x="7123" y="3917"/>
                  </a:lnTo>
                  <a:lnTo>
                    <a:pt x="7122" y="3929"/>
                  </a:lnTo>
                  <a:lnTo>
                    <a:pt x="7122" y="3942"/>
                  </a:lnTo>
                  <a:lnTo>
                    <a:pt x="7122" y="3959"/>
                  </a:lnTo>
                  <a:lnTo>
                    <a:pt x="7123" y="3977"/>
                  </a:lnTo>
                  <a:lnTo>
                    <a:pt x="7126" y="3989"/>
                  </a:lnTo>
                  <a:lnTo>
                    <a:pt x="7129" y="3997"/>
                  </a:lnTo>
                  <a:lnTo>
                    <a:pt x="7132" y="4005"/>
                  </a:lnTo>
                  <a:lnTo>
                    <a:pt x="7134" y="4014"/>
                  </a:lnTo>
                  <a:lnTo>
                    <a:pt x="7135" y="4018"/>
                  </a:lnTo>
                  <a:lnTo>
                    <a:pt x="7135" y="4023"/>
                  </a:lnTo>
                  <a:lnTo>
                    <a:pt x="7134" y="4024"/>
                  </a:lnTo>
                  <a:lnTo>
                    <a:pt x="7127" y="4025"/>
                  </a:lnTo>
                  <a:lnTo>
                    <a:pt x="7116" y="4025"/>
                  </a:lnTo>
                  <a:lnTo>
                    <a:pt x="7100" y="4024"/>
                  </a:lnTo>
                  <a:lnTo>
                    <a:pt x="7087" y="4024"/>
                  </a:lnTo>
                  <a:lnTo>
                    <a:pt x="7082" y="4027"/>
                  </a:lnTo>
                  <a:lnTo>
                    <a:pt x="7079" y="4030"/>
                  </a:lnTo>
                  <a:lnTo>
                    <a:pt x="7078" y="4035"/>
                  </a:lnTo>
                  <a:lnTo>
                    <a:pt x="7077" y="4041"/>
                  </a:lnTo>
                  <a:lnTo>
                    <a:pt x="7078" y="4047"/>
                  </a:lnTo>
                  <a:lnTo>
                    <a:pt x="7079" y="4053"/>
                  </a:lnTo>
                  <a:lnTo>
                    <a:pt x="7083" y="4058"/>
                  </a:lnTo>
                  <a:lnTo>
                    <a:pt x="7085" y="4062"/>
                  </a:lnTo>
                  <a:lnTo>
                    <a:pt x="7089" y="4066"/>
                  </a:lnTo>
                  <a:lnTo>
                    <a:pt x="7091" y="4071"/>
                  </a:lnTo>
                  <a:lnTo>
                    <a:pt x="7093" y="4074"/>
                  </a:lnTo>
                  <a:lnTo>
                    <a:pt x="7093" y="4078"/>
                  </a:lnTo>
                  <a:lnTo>
                    <a:pt x="7093" y="4083"/>
                  </a:lnTo>
                  <a:lnTo>
                    <a:pt x="7091" y="4086"/>
                  </a:lnTo>
                  <a:lnTo>
                    <a:pt x="7089" y="4090"/>
                  </a:lnTo>
                  <a:lnTo>
                    <a:pt x="7085" y="4093"/>
                  </a:lnTo>
                  <a:lnTo>
                    <a:pt x="7076" y="4100"/>
                  </a:lnTo>
                  <a:lnTo>
                    <a:pt x="7066" y="4110"/>
                  </a:lnTo>
                  <a:lnTo>
                    <a:pt x="7063" y="4115"/>
                  </a:lnTo>
                  <a:lnTo>
                    <a:pt x="7058" y="4119"/>
                  </a:lnTo>
                  <a:lnTo>
                    <a:pt x="7055" y="4125"/>
                  </a:lnTo>
                  <a:lnTo>
                    <a:pt x="7052" y="4132"/>
                  </a:lnTo>
                  <a:lnTo>
                    <a:pt x="7051" y="4138"/>
                  </a:lnTo>
                  <a:lnTo>
                    <a:pt x="7050" y="4143"/>
                  </a:lnTo>
                  <a:lnTo>
                    <a:pt x="7051" y="4149"/>
                  </a:lnTo>
                  <a:lnTo>
                    <a:pt x="7052" y="4153"/>
                  </a:lnTo>
                  <a:lnTo>
                    <a:pt x="7056" y="4161"/>
                  </a:lnTo>
                  <a:lnTo>
                    <a:pt x="7059" y="4168"/>
                  </a:lnTo>
                  <a:lnTo>
                    <a:pt x="7060" y="4171"/>
                  </a:lnTo>
                  <a:lnTo>
                    <a:pt x="7060" y="4174"/>
                  </a:lnTo>
                  <a:lnTo>
                    <a:pt x="7060" y="4176"/>
                  </a:lnTo>
                  <a:lnTo>
                    <a:pt x="7058" y="4179"/>
                  </a:lnTo>
                  <a:lnTo>
                    <a:pt x="7053" y="4182"/>
                  </a:lnTo>
                  <a:lnTo>
                    <a:pt x="7044" y="4188"/>
                  </a:lnTo>
                  <a:lnTo>
                    <a:pt x="7039" y="4191"/>
                  </a:lnTo>
                  <a:lnTo>
                    <a:pt x="7034" y="4193"/>
                  </a:lnTo>
                  <a:lnTo>
                    <a:pt x="7030" y="4194"/>
                  </a:lnTo>
                  <a:lnTo>
                    <a:pt x="7026" y="4193"/>
                  </a:lnTo>
                  <a:lnTo>
                    <a:pt x="7022" y="4193"/>
                  </a:lnTo>
                  <a:lnTo>
                    <a:pt x="7020" y="4191"/>
                  </a:lnTo>
                  <a:lnTo>
                    <a:pt x="7018" y="4188"/>
                  </a:lnTo>
                  <a:lnTo>
                    <a:pt x="7015" y="4184"/>
                  </a:lnTo>
                  <a:lnTo>
                    <a:pt x="7014" y="4172"/>
                  </a:lnTo>
                  <a:lnTo>
                    <a:pt x="7013" y="4154"/>
                  </a:lnTo>
                  <a:lnTo>
                    <a:pt x="7012" y="4136"/>
                  </a:lnTo>
                  <a:lnTo>
                    <a:pt x="7012" y="4121"/>
                  </a:lnTo>
                  <a:lnTo>
                    <a:pt x="7011" y="4115"/>
                  </a:lnTo>
                  <a:lnTo>
                    <a:pt x="7009" y="4111"/>
                  </a:lnTo>
                  <a:lnTo>
                    <a:pt x="7007" y="4108"/>
                  </a:lnTo>
                  <a:lnTo>
                    <a:pt x="7005" y="4105"/>
                  </a:lnTo>
                  <a:lnTo>
                    <a:pt x="7001" y="4104"/>
                  </a:lnTo>
                  <a:lnTo>
                    <a:pt x="6997" y="4104"/>
                  </a:lnTo>
                  <a:lnTo>
                    <a:pt x="6993" y="4104"/>
                  </a:lnTo>
                  <a:lnTo>
                    <a:pt x="6988" y="4105"/>
                  </a:lnTo>
                  <a:lnTo>
                    <a:pt x="6975" y="4108"/>
                  </a:lnTo>
                  <a:lnTo>
                    <a:pt x="6962" y="4110"/>
                  </a:lnTo>
                  <a:lnTo>
                    <a:pt x="6956" y="4111"/>
                  </a:lnTo>
                  <a:lnTo>
                    <a:pt x="6952" y="4113"/>
                  </a:lnTo>
                  <a:lnTo>
                    <a:pt x="6950" y="4115"/>
                  </a:lnTo>
                  <a:lnTo>
                    <a:pt x="6949" y="4117"/>
                  </a:lnTo>
                  <a:lnTo>
                    <a:pt x="6950" y="4124"/>
                  </a:lnTo>
                  <a:lnTo>
                    <a:pt x="6952" y="4135"/>
                  </a:lnTo>
                  <a:lnTo>
                    <a:pt x="6953" y="4147"/>
                  </a:lnTo>
                  <a:lnTo>
                    <a:pt x="6953" y="4163"/>
                  </a:lnTo>
                  <a:lnTo>
                    <a:pt x="6952" y="4182"/>
                  </a:lnTo>
                  <a:lnTo>
                    <a:pt x="6950" y="4199"/>
                  </a:lnTo>
                  <a:lnTo>
                    <a:pt x="6951" y="4219"/>
                  </a:lnTo>
                  <a:lnTo>
                    <a:pt x="6950" y="4226"/>
                  </a:lnTo>
                  <a:lnTo>
                    <a:pt x="6940" y="4229"/>
                  </a:lnTo>
                  <a:lnTo>
                    <a:pt x="6930" y="4233"/>
                  </a:lnTo>
                  <a:lnTo>
                    <a:pt x="6927" y="4236"/>
                  </a:lnTo>
                  <a:lnTo>
                    <a:pt x="6925" y="4239"/>
                  </a:lnTo>
                  <a:lnTo>
                    <a:pt x="6923" y="4244"/>
                  </a:lnTo>
                  <a:lnTo>
                    <a:pt x="6921" y="4251"/>
                  </a:lnTo>
                  <a:lnTo>
                    <a:pt x="6920" y="4267"/>
                  </a:lnTo>
                  <a:lnTo>
                    <a:pt x="6920" y="4286"/>
                  </a:lnTo>
                  <a:lnTo>
                    <a:pt x="6920" y="4296"/>
                  </a:lnTo>
                  <a:lnTo>
                    <a:pt x="6923" y="4307"/>
                  </a:lnTo>
                  <a:lnTo>
                    <a:pt x="6925" y="4317"/>
                  </a:lnTo>
                  <a:lnTo>
                    <a:pt x="6927" y="4325"/>
                  </a:lnTo>
                  <a:lnTo>
                    <a:pt x="6936" y="4339"/>
                  </a:lnTo>
                  <a:lnTo>
                    <a:pt x="6943" y="4350"/>
                  </a:lnTo>
                  <a:lnTo>
                    <a:pt x="6946" y="4355"/>
                  </a:lnTo>
                  <a:lnTo>
                    <a:pt x="6949" y="4361"/>
                  </a:lnTo>
                  <a:lnTo>
                    <a:pt x="6951" y="4368"/>
                  </a:lnTo>
                  <a:lnTo>
                    <a:pt x="6953" y="4374"/>
                  </a:lnTo>
                  <a:lnTo>
                    <a:pt x="6953" y="4381"/>
                  </a:lnTo>
                  <a:lnTo>
                    <a:pt x="6953" y="4387"/>
                  </a:lnTo>
                  <a:lnTo>
                    <a:pt x="6951" y="4392"/>
                  </a:lnTo>
                  <a:lnTo>
                    <a:pt x="6948" y="4396"/>
                  </a:lnTo>
                  <a:lnTo>
                    <a:pt x="6945" y="4400"/>
                  </a:lnTo>
                  <a:lnTo>
                    <a:pt x="6943" y="4405"/>
                  </a:lnTo>
                  <a:lnTo>
                    <a:pt x="6942" y="4408"/>
                  </a:lnTo>
                  <a:lnTo>
                    <a:pt x="6940" y="4414"/>
                  </a:lnTo>
                  <a:lnTo>
                    <a:pt x="6939" y="4419"/>
                  </a:lnTo>
                  <a:lnTo>
                    <a:pt x="6938" y="4425"/>
                  </a:lnTo>
                  <a:lnTo>
                    <a:pt x="6937" y="4431"/>
                  </a:lnTo>
                  <a:lnTo>
                    <a:pt x="6933" y="4437"/>
                  </a:lnTo>
                  <a:lnTo>
                    <a:pt x="6930" y="4443"/>
                  </a:lnTo>
                  <a:lnTo>
                    <a:pt x="6924" y="4447"/>
                  </a:lnTo>
                  <a:lnTo>
                    <a:pt x="6919" y="4451"/>
                  </a:lnTo>
                  <a:lnTo>
                    <a:pt x="6913" y="4453"/>
                  </a:lnTo>
                  <a:lnTo>
                    <a:pt x="6907" y="4453"/>
                  </a:lnTo>
                  <a:lnTo>
                    <a:pt x="6901" y="4453"/>
                  </a:lnTo>
                  <a:lnTo>
                    <a:pt x="6896" y="4452"/>
                  </a:lnTo>
                  <a:lnTo>
                    <a:pt x="6892" y="4450"/>
                  </a:lnTo>
                  <a:lnTo>
                    <a:pt x="6888" y="4447"/>
                  </a:lnTo>
                  <a:lnTo>
                    <a:pt x="6883" y="4447"/>
                  </a:lnTo>
                  <a:lnTo>
                    <a:pt x="6879" y="4447"/>
                  </a:lnTo>
                  <a:lnTo>
                    <a:pt x="6874" y="4450"/>
                  </a:lnTo>
                  <a:lnTo>
                    <a:pt x="6864" y="4456"/>
                  </a:lnTo>
                  <a:lnTo>
                    <a:pt x="6856" y="4463"/>
                  </a:lnTo>
                  <a:lnTo>
                    <a:pt x="6852" y="4466"/>
                  </a:lnTo>
                  <a:lnTo>
                    <a:pt x="6848" y="4469"/>
                  </a:lnTo>
                  <a:lnTo>
                    <a:pt x="6843" y="4471"/>
                  </a:lnTo>
                  <a:lnTo>
                    <a:pt x="6839" y="4472"/>
                  </a:lnTo>
                  <a:lnTo>
                    <a:pt x="6835" y="4474"/>
                  </a:lnTo>
                  <a:lnTo>
                    <a:pt x="6830" y="4472"/>
                  </a:lnTo>
                  <a:lnTo>
                    <a:pt x="6826" y="4471"/>
                  </a:lnTo>
                  <a:lnTo>
                    <a:pt x="6824" y="4470"/>
                  </a:lnTo>
                  <a:lnTo>
                    <a:pt x="6819" y="4463"/>
                  </a:lnTo>
                  <a:lnTo>
                    <a:pt x="6817" y="4455"/>
                  </a:lnTo>
                  <a:lnTo>
                    <a:pt x="6816" y="4445"/>
                  </a:lnTo>
                  <a:lnTo>
                    <a:pt x="6814" y="4433"/>
                  </a:lnTo>
                  <a:lnTo>
                    <a:pt x="6816" y="4421"/>
                  </a:lnTo>
                  <a:lnTo>
                    <a:pt x="6816" y="4413"/>
                  </a:lnTo>
                  <a:lnTo>
                    <a:pt x="6814" y="4405"/>
                  </a:lnTo>
                  <a:lnTo>
                    <a:pt x="6812" y="4398"/>
                  </a:lnTo>
                  <a:lnTo>
                    <a:pt x="6804" y="4381"/>
                  </a:lnTo>
                  <a:lnTo>
                    <a:pt x="6797" y="4362"/>
                  </a:lnTo>
                  <a:lnTo>
                    <a:pt x="6795" y="4356"/>
                  </a:lnTo>
                  <a:lnTo>
                    <a:pt x="6793" y="4352"/>
                  </a:lnTo>
                  <a:lnTo>
                    <a:pt x="6789" y="4349"/>
                  </a:lnTo>
                  <a:lnTo>
                    <a:pt x="6787" y="4346"/>
                  </a:lnTo>
                  <a:lnTo>
                    <a:pt x="6783" y="4345"/>
                  </a:lnTo>
                  <a:lnTo>
                    <a:pt x="6780" y="4346"/>
                  </a:lnTo>
                  <a:lnTo>
                    <a:pt x="6776" y="4348"/>
                  </a:lnTo>
                  <a:lnTo>
                    <a:pt x="6772" y="4351"/>
                  </a:lnTo>
                  <a:lnTo>
                    <a:pt x="6768" y="4356"/>
                  </a:lnTo>
                  <a:lnTo>
                    <a:pt x="6766" y="4362"/>
                  </a:lnTo>
                  <a:lnTo>
                    <a:pt x="6764" y="4368"/>
                  </a:lnTo>
                  <a:lnTo>
                    <a:pt x="6764" y="4375"/>
                  </a:lnTo>
                  <a:lnTo>
                    <a:pt x="6767" y="4389"/>
                  </a:lnTo>
                  <a:lnTo>
                    <a:pt x="6770" y="4402"/>
                  </a:lnTo>
                  <a:lnTo>
                    <a:pt x="6773" y="4407"/>
                  </a:lnTo>
                  <a:lnTo>
                    <a:pt x="6772" y="4412"/>
                  </a:lnTo>
                  <a:lnTo>
                    <a:pt x="6769" y="4415"/>
                  </a:lnTo>
                  <a:lnTo>
                    <a:pt x="6767" y="4418"/>
                  </a:lnTo>
                  <a:lnTo>
                    <a:pt x="6757" y="4422"/>
                  </a:lnTo>
                  <a:lnTo>
                    <a:pt x="6747" y="4426"/>
                  </a:lnTo>
                  <a:lnTo>
                    <a:pt x="6732" y="4431"/>
                  </a:lnTo>
                  <a:lnTo>
                    <a:pt x="6723" y="4436"/>
                  </a:lnTo>
                  <a:lnTo>
                    <a:pt x="6718" y="4437"/>
                  </a:lnTo>
                  <a:lnTo>
                    <a:pt x="6712" y="4439"/>
                  </a:lnTo>
                  <a:lnTo>
                    <a:pt x="6705" y="4440"/>
                  </a:lnTo>
                  <a:lnTo>
                    <a:pt x="6696" y="4440"/>
                  </a:lnTo>
                  <a:lnTo>
                    <a:pt x="6688" y="4439"/>
                  </a:lnTo>
                  <a:lnTo>
                    <a:pt x="6682" y="4438"/>
                  </a:lnTo>
                  <a:lnTo>
                    <a:pt x="6676" y="4434"/>
                  </a:lnTo>
                  <a:lnTo>
                    <a:pt x="6673" y="4431"/>
                  </a:lnTo>
                  <a:lnTo>
                    <a:pt x="6666" y="4420"/>
                  </a:lnTo>
                  <a:lnTo>
                    <a:pt x="6660" y="4405"/>
                  </a:lnTo>
                  <a:lnTo>
                    <a:pt x="6653" y="4387"/>
                  </a:lnTo>
                  <a:lnTo>
                    <a:pt x="6647" y="4369"/>
                  </a:lnTo>
                  <a:lnTo>
                    <a:pt x="6643" y="4361"/>
                  </a:lnTo>
                  <a:lnTo>
                    <a:pt x="6640" y="4354"/>
                  </a:lnTo>
                  <a:lnTo>
                    <a:pt x="6636" y="4349"/>
                  </a:lnTo>
                  <a:lnTo>
                    <a:pt x="6633" y="4345"/>
                  </a:lnTo>
                  <a:lnTo>
                    <a:pt x="6629" y="4344"/>
                  </a:lnTo>
                  <a:lnTo>
                    <a:pt x="6627" y="4344"/>
                  </a:lnTo>
                  <a:lnTo>
                    <a:pt x="6623" y="4345"/>
                  </a:lnTo>
                  <a:lnTo>
                    <a:pt x="6621" y="4348"/>
                  </a:lnTo>
                  <a:lnTo>
                    <a:pt x="6615" y="4354"/>
                  </a:lnTo>
                  <a:lnTo>
                    <a:pt x="6609" y="4358"/>
                  </a:lnTo>
                  <a:lnTo>
                    <a:pt x="6605" y="4359"/>
                  </a:lnTo>
                  <a:lnTo>
                    <a:pt x="6600" y="4358"/>
                  </a:lnTo>
                  <a:lnTo>
                    <a:pt x="6596" y="4357"/>
                  </a:lnTo>
                  <a:lnTo>
                    <a:pt x="6592" y="4354"/>
                  </a:lnTo>
                  <a:lnTo>
                    <a:pt x="6587" y="4349"/>
                  </a:lnTo>
                  <a:lnTo>
                    <a:pt x="6584" y="4342"/>
                  </a:lnTo>
                  <a:lnTo>
                    <a:pt x="6580" y="4335"/>
                  </a:lnTo>
                  <a:lnTo>
                    <a:pt x="6578" y="4326"/>
                  </a:lnTo>
                  <a:lnTo>
                    <a:pt x="6577" y="4317"/>
                  </a:lnTo>
                  <a:lnTo>
                    <a:pt x="6574" y="4307"/>
                  </a:lnTo>
                  <a:lnTo>
                    <a:pt x="6572" y="4299"/>
                  </a:lnTo>
                  <a:lnTo>
                    <a:pt x="6568" y="4292"/>
                  </a:lnTo>
                  <a:lnTo>
                    <a:pt x="6564" y="4285"/>
                  </a:lnTo>
                  <a:lnTo>
                    <a:pt x="6559" y="4279"/>
                  </a:lnTo>
                  <a:lnTo>
                    <a:pt x="6553" y="4275"/>
                  </a:lnTo>
                  <a:lnTo>
                    <a:pt x="6546" y="4273"/>
                  </a:lnTo>
                  <a:lnTo>
                    <a:pt x="6537" y="4273"/>
                  </a:lnTo>
                  <a:lnTo>
                    <a:pt x="6529" y="4272"/>
                  </a:lnTo>
                  <a:lnTo>
                    <a:pt x="6521" y="4272"/>
                  </a:lnTo>
                  <a:lnTo>
                    <a:pt x="6514" y="4274"/>
                  </a:lnTo>
                  <a:lnTo>
                    <a:pt x="6510" y="4275"/>
                  </a:lnTo>
                  <a:lnTo>
                    <a:pt x="6507" y="4276"/>
                  </a:lnTo>
                  <a:lnTo>
                    <a:pt x="6503" y="4280"/>
                  </a:lnTo>
                  <a:lnTo>
                    <a:pt x="6499" y="4282"/>
                  </a:lnTo>
                  <a:lnTo>
                    <a:pt x="6497" y="4287"/>
                  </a:lnTo>
                  <a:lnTo>
                    <a:pt x="6495" y="4292"/>
                  </a:lnTo>
                  <a:lnTo>
                    <a:pt x="6492" y="4296"/>
                  </a:lnTo>
                  <a:lnTo>
                    <a:pt x="6490" y="4304"/>
                  </a:lnTo>
                  <a:lnTo>
                    <a:pt x="6487" y="4324"/>
                  </a:lnTo>
                  <a:lnTo>
                    <a:pt x="6486" y="4338"/>
                  </a:lnTo>
                  <a:lnTo>
                    <a:pt x="6485" y="4344"/>
                  </a:lnTo>
                  <a:lnTo>
                    <a:pt x="6483" y="4348"/>
                  </a:lnTo>
                  <a:lnTo>
                    <a:pt x="6478" y="4351"/>
                  </a:lnTo>
                  <a:lnTo>
                    <a:pt x="6472" y="4354"/>
                  </a:lnTo>
                  <a:lnTo>
                    <a:pt x="6464" y="4355"/>
                  </a:lnTo>
                  <a:lnTo>
                    <a:pt x="6455" y="4356"/>
                  </a:lnTo>
                  <a:lnTo>
                    <a:pt x="6451" y="4357"/>
                  </a:lnTo>
                  <a:lnTo>
                    <a:pt x="6447" y="4358"/>
                  </a:lnTo>
                  <a:lnTo>
                    <a:pt x="6445" y="4361"/>
                  </a:lnTo>
                  <a:lnTo>
                    <a:pt x="6441" y="4363"/>
                  </a:lnTo>
                  <a:lnTo>
                    <a:pt x="6435" y="4373"/>
                  </a:lnTo>
                  <a:lnTo>
                    <a:pt x="6430" y="4380"/>
                  </a:lnTo>
                  <a:lnTo>
                    <a:pt x="6427" y="4387"/>
                  </a:lnTo>
                  <a:lnTo>
                    <a:pt x="6426" y="4393"/>
                  </a:lnTo>
                  <a:lnTo>
                    <a:pt x="6424" y="4398"/>
                  </a:lnTo>
                  <a:lnTo>
                    <a:pt x="6423" y="4401"/>
                  </a:lnTo>
                  <a:lnTo>
                    <a:pt x="6422" y="4405"/>
                  </a:lnTo>
                  <a:lnTo>
                    <a:pt x="6420" y="4407"/>
                  </a:lnTo>
                  <a:lnTo>
                    <a:pt x="6414" y="4413"/>
                  </a:lnTo>
                  <a:lnTo>
                    <a:pt x="6408" y="4419"/>
                  </a:lnTo>
                  <a:lnTo>
                    <a:pt x="6407" y="4420"/>
                  </a:lnTo>
                  <a:lnTo>
                    <a:pt x="6405" y="4422"/>
                  </a:lnTo>
                  <a:lnTo>
                    <a:pt x="6405" y="4425"/>
                  </a:lnTo>
                  <a:lnTo>
                    <a:pt x="6407" y="4427"/>
                  </a:lnTo>
                  <a:lnTo>
                    <a:pt x="6409" y="4433"/>
                  </a:lnTo>
                  <a:lnTo>
                    <a:pt x="6413" y="4440"/>
                  </a:lnTo>
                  <a:lnTo>
                    <a:pt x="6417" y="4447"/>
                  </a:lnTo>
                  <a:lnTo>
                    <a:pt x="6421" y="4455"/>
                  </a:lnTo>
                  <a:lnTo>
                    <a:pt x="6423" y="4462"/>
                  </a:lnTo>
                  <a:lnTo>
                    <a:pt x="6423" y="4470"/>
                  </a:lnTo>
                  <a:lnTo>
                    <a:pt x="6422" y="4485"/>
                  </a:lnTo>
                  <a:lnTo>
                    <a:pt x="6423" y="4502"/>
                  </a:lnTo>
                  <a:lnTo>
                    <a:pt x="6423" y="4509"/>
                  </a:lnTo>
                  <a:lnTo>
                    <a:pt x="6422" y="4516"/>
                  </a:lnTo>
                  <a:lnTo>
                    <a:pt x="6421" y="4522"/>
                  </a:lnTo>
                  <a:lnTo>
                    <a:pt x="6419" y="4527"/>
                  </a:lnTo>
                  <a:lnTo>
                    <a:pt x="6417" y="4529"/>
                  </a:lnTo>
                  <a:lnTo>
                    <a:pt x="6415" y="4531"/>
                  </a:lnTo>
                  <a:lnTo>
                    <a:pt x="6413" y="4531"/>
                  </a:lnTo>
                  <a:lnTo>
                    <a:pt x="6410" y="4531"/>
                  </a:lnTo>
                  <a:lnTo>
                    <a:pt x="6404" y="4529"/>
                  </a:lnTo>
                  <a:lnTo>
                    <a:pt x="6398" y="4527"/>
                  </a:lnTo>
                  <a:lnTo>
                    <a:pt x="6394" y="4524"/>
                  </a:lnTo>
                  <a:lnTo>
                    <a:pt x="6388" y="4521"/>
                  </a:lnTo>
                  <a:lnTo>
                    <a:pt x="6385" y="4520"/>
                  </a:lnTo>
                  <a:lnTo>
                    <a:pt x="6382" y="4521"/>
                  </a:lnTo>
                  <a:lnTo>
                    <a:pt x="6378" y="4522"/>
                  </a:lnTo>
                  <a:lnTo>
                    <a:pt x="6375" y="4525"/>
                  </a:lnTo>
                  <a:lnTo>
                    <a:pt x="6356" y="4538"/>
                  </a:lnTo>
                  <a:lnTo>
                    <a:pt x="6332" y="4552"/>
                  </a:lnTo>
                  <a:lnTo>
                    <a:pt x="6309" y="4566"/>
                  </a:lnTo>
                  <a:lnTo>
                    <a:pt x="6294" y="4576"/>
                  </a:lnTo>
                  <a:lnTo>
                    <a:pt x="6290" y="4578"/>
                  </a:lnTo>
                  <a:lnTo>
                    <a:pt x="6288" y="4579"/>
                  </a:lnTo>
                  <a:lnTo>
                    <a:pt x="6285" y="4579"/>
                  </a:lnTo>
                  <a:lnTo>
                    <a:pt x="6284" y="4577"/>
                  </a:lnTo>
                  <a:lnTo>
                    <a:pt x="6284" y="4571"/>
                  </a:lnTo>
                  <a:lnTo>
                    <a:pt x="6285" y="4558"/>
                  </a:lnTo>
                  <a:lnTo>
                    <a:pt x="6287" y="4547"/>
                  </a:lnTo>
                  <a:lnTo>
                    <a:pt x="6288" y="4538"/>
                  </a:lnTo>
                  <a:lnTo>
                    <a:pt x="6288" y="4533"/>
                  </a:lnTo>
                  <a:lnTo>
                    <a:pt x="6287" y="4529"/>
                  </a:lnTo>
                  <a:lnTo>
                    <a:pt x="6285" y="4528"/>
                  </a:lnTo>
                  <a:lnTo>
                    <a:pt x="6281" y="4526"/>
                  </a:lnTo>
                  <a:lnTo>
                    <a:pt x="6274" y="4522"/>
                  </a:lnTo>
                  <a:lnTo>
                    <a:pt x="6265" y="4519"/>
                  </a:lnTo>
                  <a:lnTo>
                    <a:pt x="6258" y="4515"/>
                  </a:lnTo>
                  <a:lnTo>
                    <a:pt x="6254" y="4512"/>
                  </a:lnTo>
                  <a:lnTo>
                    <a:pt x="6250" y="4508"/>
                  </a:lnTo>
                  <a:lnTo>
                    <a:pt x="6246" y="4503"/>
                  </a:lnTo>
                  <a:lnTo>
                    <a:pt x="6243" y="4497"/>
                  </a:lnTo>
                  <a:lnTo>
                    <a:pt x="6240" y="4493"/>
                  </a:lnTo>
                  <a:lnTo>
                    <a:pt x="6235" y="4494"/>
                  </a:lnTo>
                  <a:lnTo>
                    <a:pt x="6231" y="4496"/>
                  </a:lnTo>
                  <a:lnTo>
                    <a:pt x="6225" y="4496"/>
                  </a:lnTo>
                  <a:lnTo>
                    <a:pt x="6218" y="4496"/>
                  </a:lnTo>
                  <a:lnTo>
                    <a:pt x="6214" y="4495"/>
                  </a:lnTo>
                  <a:lnTo>
                    <a:pt x="6209" y="4494"/>
                  </a:lnTo>
                  <a:lnTo>
                    <a:pt x="6206" y="4491"/>
                  </a:lnTo>
                  <a:lnTo>
                    <a:pt x="6202" y="4488"/>
                  </a:lnTo>
                  <a:lnTo>
                    <a:pt x="6189" y="4472"/>
                  </a:lnTo>
                  <a:lnTo>
                    <a:pt x="6177" y="4459"/>
                  </a:lnTo>
                  <a:lnTo>
                    <a:pt x="6162" y="4451"/>
                  </a:lnTo>
                  <a:lnTo>
                    <a:pt x="6146" y="4444"/>
                  </a:lnTo>
                  <a:lnTo>
                    <a:pt x="6133" y="4432"/>
                  </a:lnTo>
                  <a:lnTo>
                    <a:pt x="6117" y="4415"/>
                  </a:lnTo>
                  <a:lnTo>
                    <a:pt x="6096" y="4398"/>
                  </a:lnTo>
                  <a:lnTo>
                    <a:pt x="6082" y="4384"/>
                  </a:lnTo>
                  <a:lnTo>
                    <a:pt x="6075" y="4374"/>
                  </a:lnTo>
                  <a:lnTo>
                    <a:pt x="6068" y="4365"/>
                  </a:lnTo>
                  <a:lnTo>
                    <a:pt x="6062" y="4368"/>
                  </a:lnTo>
                  <a:lnTo>
                    <a:pt x="6054" y="4373"/>
                  </a:lnTo>
                  <a:lnTo>
                    <a:pt x="6046" y="4375"/>
                  </a:lnTo>
                  <a:lnTo>
                    <a:pt x="6038" y="4374"/>
                  </a:lnTo>
                  <a:lnTo>
                    <a:pt x="6030" y="4373"/>
                  </a:lnTo>
                  <a:lnTo>
                    <a:pt x="6024" y="4369"/>
                  </a:lnTo>
                  <a:lnTo>
                    <a:pt x="6018" y="4365"/>
                  </a:lnTo>
                  <a:lnTo>
                    <a:pt x="6013" y="4359"/>
                  </a:lnTo>
                  <a:lnTo>
                    <a:pt x="6010" y="4354"/>
                  </a:lnTo>
                  <a:lnTo>
                    <a:pt x="6008" y="4346"/>
                  </a:lnTo>
                  <a:lnTo>
                    <a:pt x="6007" y="4339"/>
                  </a:lnTo>
                  <a:lnTo>
                    <a:pt x="6007" y="4332"/>
                  </a:lnTo>
                  <a:lnTo>
                    <a:pt x="6007" y="4330"/>
                  </a:lnTo>
                  <a:lnTo>
                    <a:pt x="6006" y="4327"/>
                  </a:lnTo>
                  <a:lnTo>
                    <a:pt x="6004" y="4326"/>
                  </a:lnTo>
                  <a:lnTo>
                    <a:pt x="6001" y="4324"/>
                  </a:lnTo>
                  <a:lnTo>
                    <a:pt x="5993" y="4323"/>
                  </a:lnTo>
                  <a:lnTo>
                    <a:pt x="5983" y="4323"/>
                  </a:lnTo>
                  <a:lnTo>
                    <a:pt x="5963" y="4325"/>
                  </a:lnTo>
                  <a:lnTo>
                    <a:pt x="5943" y="4327"/>
                  </a:lnTo>
                  <a:lnTo>
                    <a:pt x="5930" y="4329"/>
                  </a:lnTo>
                  <a:lnTo>
                    <a:pt x="5918" y="4331"/>
                  </a:lnTo>
                  <a:lnTo>
                    <a:pt x="5912" y="4329"/>
                  </a:lnTo>
                  <a:lnTo>
                    <a:pt x="5904" y="4324"/>
                  </a:lnTo>
                  <a:lnTo>
                    <a:pt x="5894" y="4318"/>
                  </a:lnTo>
                  <a:lnTo>
                    <a:pt x="5886" y="4310"/>
                  </a:lnTo>
                  <a:lnTo>
                    <a:pt x="5873" y="4296"/>
                  </a:lnTo>
                  <a:lnTo>
                    <a:pt x="5861" y="4285"/>
                  </a:lnTo>
                  <a:lnTo>
                    <a:pt x="5854" y="4280"/>
                  </a:lnTo>
                  <a:lnTo>
                    <a:pt x="5846" y="4277"/>
                  </a:lnTo>
                  <a:lnTo>
                    <a:pt x="5836" y="4275"/>
                  </a:lnTo>
                  <a:lnTo>
                    <a:pt x="5824" y="4276"/>
                  </a:lnTo>
                  <a:lnTo>
                    <a:pt x="5799" y="4281"/>
                  </a:lnTo>
                  <a:lnTo>
                    <a:pt x="5774" y="4288"/>
                  </a:lnTo>
                  <a:lnTo>
                    <a:pt x="5749" y="4295"/>
                  </a:lnTo>
                  <a:lnTo>
                    <a:pt x="5722" y="4302"/>
                  </a:lnTo>
                  <a:lnTo>
                    <a:pt x="5708" y="4305"/>
                  </a:lnTo>
                  <a:lnTo>
                    <a:pt x="5696" y="4310"/>
                  </a:lnTo>
                  <a:lnTo>
                    <a:pt x="5686" y="4314"/>
                  </a:lnTo>
                  <a:lnTo>
                    <a:pt x="5678" y="4319"/>
                  </a:lnTo>
                  <a:lnTo>
                    <a:pt x="5666" y="4331"/>
                  </a:lnTo>
                  <a:lnTo>
                    <a:pt x="5655" y="4344"/>
                  </a:lnTo>
                  <a:lnTo>
                    <a:pt x="5647" y="4357"/>
                  </a:lnTo>
                  <a:lnTo>
                    <a:pt x="5641" y="4371"/>
                  </a:lnTo>
                  <a:lnTo>
                    <a:pt x="5638" y="4379"/>
                  </a:lnTo>
                  <a:lnTo>
                    <a:pt x="5634" y="4386"/>
                  </a:lnTo>
                  <a:lnTo>
                    <a:pt x="5629" y="4392"/>
                  </a:lnTo>
                  <a:lnTo>
                    <a:pt x="5623" y="4396"/>
                  </a:lnTo>
                  <a:lnTo>
                    <a:pt x="5616" y="4400"/>
                  </a:lnTo>
                  <a:lnTo>
                    <a:pt x="5607" y="4403"/>
                  </a:lnTo>
                  <a:lnTo>
                    <a:pt x="5596" y="4407"/>
                  </a:lnTo>
                  <a:lnTo>
                    <a:pt x="5585" y="4411"/>
                  </a:lnTo>
                  <a:lnTo>
                    <a:pt x="5560" y="4418"/>
                  </a:lnTo>
                  <a:lnTo>
                    <a:pt x="5538" y="4425"/>
                  </a:lnTo>
                  <a:lnTo>
                    <a:pt x="5514" y="4434"/>
                  </a:lnTo>
                  <a:lnTo>
                    <a:pt x="5487" y="4444"/>
                  </a:lnTo>
                  <a:lnTo>
                    <a:pt x="5456" y="4455"/>
                  </a:lnTo>
                  <a:lnTo>
                    <a:pt x="5425" y="4466"/>
                  </a:lnTo>
                  <a:lnTo>
                    <a:pt x="5393" y="4478"/>
                  </a:lnTo>
                  <a:lnTo>
                    <a:pt x="5361" y="4488"/>
                  </a:lnTo>
                  <a:lnTo>
                    <a:pt x="5345" y="4491"/>
                  </a:lnTo>
                  <a:lnTo>
                    <a:pt x="5331" y="4495"/>
                  </a:lnTo>
                  <a:lnTo>
                    <a:pt x="5318" y="4497"/>
                  </a:lnTo>
                  <a:lnTo>
                    <a:pt x="5305" y="4499"/>
                  </a:lnTo>
                  <a:lnTo>
                    <a:pt x="5283" y="4499"/>
                  </a:lnTo>
                  <a:lnTo>
                    <a:pt x="5267" y="4497"/>
                  </a:lnTo>
                  <a:lnTo>
                    <a:pt x="5250" y="4495"/>
                  </a:lnTo>
                  <a:lnTo>
                    <a:pt x="5231" y="4496"/>
                  </a:lnTo>
                  <a:lnTo>
                    <a:pt x="5219" y="4499"/>
                  </a:lnTo>
                  <a:lnTo>
                    <a:pt x="5210" y="4503"/>
                  </a:lnTo>
                  <a:lnTo>
                    <a:pt x="5201" y="4508"/>
                  </a:lnTo>
                  <a:lnTo>
                    <a:pt x="5193" y="4515"/>
                  </a:lnTo>
                  <a:lnTo>
                    <a:pt x="5177" y="4529"/>
                  </a:lnTo>
                  <a:lnTo>
                    <a:pt x="5166" y="4543"/>
                  </a:lnTo>
                  <a:lnTo>
                    <a:pt x="5148" y="4558"/>
                  </a:lnTo>
                  <a:lnTo>
                    <a:pt x="5123" y="4578"/>
                  </a:lnTo>
                  <a:lnTo>
                    <a:pt x="5095" y="4600"/>
                  </a:lnTo>
                  <a:lnTo>
                    <a:pt x="5073" y="4617"/>
                  </a:lnTo>
                  <a:lnTo>
                    <a:pt x="5063" y="4626"/>
                  </a:lnTo>
                  <a:lnTo>
                    <a:pt x="5055" y="4635"/>
                  </a:lnTo>
                  <a:lnTo>
                    <a:pt x="5048" y="4646"/>
                  </a:lnTo>
                  <a:lnTo>
                    <a:pt x="5042" y="4657"/>
                  </a:lnTo>
                  <a:lnTo>
                    <a:pt x="5036" y="4669"/>
                  </a:lnTo>
                  <a:lnTo>
                    <a:pt x="5032" y="4679"/>
                  </a:lnTo>
                  <a:lnTo>
                    <a:pt x="5029" y="4690"/>
                  </a:lnTo>
                  <a:lnTo>
                    <a:pt x="5027" y="4701"/>
                  </a:lnTo>
                  <a:lnTo>
                    <a:pt x="5025" y="4705"/>
                  </a:lnTo>
                  <a:lnTo>
                    <a:pt x="5023" y="4708"/>
                  </a:lnTo>
                  <a:lnTo>
                    <a:pt x="5021" y="4710"/>
                  </a:lnTo>
                  <a:lnTo>
                    <a:pt x="5018" y="4711"/>
                  </a:lnTo>
                  <a:lnTo>
                    <a:pt x="5011" y="4712"/>
                  </a:lnTo>
                  <a:lnTo>
                    <a:pt x="5003" y="4711"/>
                  </a:lnTo>
                  <a:lnTo>
                    <a:pt x="4993" y="4709"/>
                  </a:lnTo>
                  <a:lnTo>
                    <a:pt x="4983" y="4707"/>
                  </a:lnTo>
                  <a:lnTo>
                    <a:pt x="4972" y="4705"/>
                  </a:lnTo>
                  <a:lnTo>
                    <a:pt x="4961" y="4708"/>
                  </a:lnTo>
                  <a:lnTo>
                    <a:pt x="4958" y="4709"/>
                  </a:lnTo>
                  <a:lnTo>
                    <a:pt x="4954" y="4711"/>
                  </a:lnTo>
                  <a:lnTo>
                    <a:pt x="4950" y="4715"/>
                  </a:lnTo>
                  <a:lnTo>
                    <a:pt x="4947" y="4718"/>
                  </a:lnTo>
                  <a:lnTo>
                    <a:pt x="4943" y="4722"/>
                  </a:lnTo>
                  <a:lnTo>
                    <a:pt x="4940" y="4726"/>
                  </a:lnTo>
                  <a:lnTo>
                    <a:pt x="4934" y="4728"/>
                  </a:lnTo>
                  <a:lnTo>
                    <a:pt x="4928" y="4730"/>
                  </a:lnTo>
                  <a:lnTo>
                    <a:pt x="4916" y="4732"/>
                  </a:lnTo>
                  <a:lnTo>
                    <a:pt x="4902" y="4733"/>
                  </a:lnTo>
                  <a:lnTo>
                    <a:pt x="4886" y="4733"/>
                  </a:lnTo>
                  <a:lnTo>
                    <a:pt x="4871" y="4732"/>
                  </a:lnTo>
                  <a:lnTo>
                    <a:pt x="4839" y="4730"/>
                  </a:lnTo>
                  <a:lnTo>
                    <a:pt x="4811" y="4729"/>
                  </a:lnTo>
                  <a:lnTo>
                    <a:pt x="4791" y="4729"/>
                  </a:lnTo>
                  <a:lnTo>
                    <a:pt x="4774" y="4728"/>
                  </a:lnTo>
                  <a:lnTo>
                    <a:pt x="4759" y="4728"/>
                  </a:lnTo>
                  <a:lnTo>
                    <a:pt x="4745" y="4727"/>
                  </a:lnTo>
                  <a:lnTo>
                    <a:pt x="4740" y="4726"/>
                  </a:lnTo>
                  <a:lnTo>
                    <a:pt x="4734" y="4723"/>
                  </a:lnTo>
                  <a:lnTo>
                    <a:pt x="4729" y="4721"/>
                  </a:lnTo>
                  <a:lnTo>
                    <a:pt x="4725" y="4718"/>
                  </a:lnTo>
                  <a:lnTo>
                    <a:pt x="4716" y="4712"/>
                  </a:lnTo>
                  <a:lnTo>
                    <a:pt x="4707" y="4707"/>
                  </a:lnTo>
                  <a:lnTo>
                    <a:pt x="4694" y="4703"/>
                  </a:lnTo>
                  <a:lnTo>
                    <a:pt x="4676" y="4702"/>
                  </a:lnTo>
                  <a:lnTo>
                    <a:pt x="4656" y="4701"/>
                  </a:lnTo>
                  <a:lnTo>
                    <a:pt x="4638" y="4698"/>
                  </a:lnTo>
                  <a:lnTo>
                    <a:pt x="4620" y="4691"/>
                  </a:lnTo>
                  <a:lnTo>
                    <a:pt x="4606" y="4684"/>
                  </a:lnTo>
                  <a:lnTo>
                    <a:pt x="4595" y="4677"/>
                  </a:lnTo>
                  <a:lnTo>
                    <a:pt x="4587" y="4671"/>
                  </a:lnTo>
                  <a:lnTo>
                    <a:pt x="4581" y="4667"/>
                  </a:lnTo>
                  <a:lnTo>
                    <a:pt x="4574" y="4664"/>
                  </a:lnTo>
                  <a:lnTo>
                    <a:pt x="4568" y="4663"/>
                  </a:lnTo>
                  <a:lnTo>
                    <a:pt x="4559" y="4660"/>
                  </a:lnTo>
                  <a:lnTo>
                    <a:pt x="4550" y="4660"/>
                  </a:lnTo>
                  <a:lnTo>
                    <a:pt x="4538" y="4660"/>
                  </a:lnTo>
                  <a:lnTo>
                    <a:pt x="4524" y="4663"/>
                  </a:lnTo>
                  <a:lnTo>
                    <a:pt x="4506" y="4664"/>
                  </a:lnTo>
                  <a:lnTo>
                    <a:pt x="4490" y="4666"/>
                  </a:lnTo>
                  <a:lnTo>
                    <a:pt x="4477" y="4669"/>
                  </a:lnTo>
                  <a:lnTo>
                    <a:pt x="4464" y="4670"/>
                  </a:lnTo>
                  <a:lnTo>
                    <a:pt x="4452" y="4670"/>
                  </a:lnTo>
                  <a:lnTo>
                    <a:pt x="4435" y="4670"/>
                  </a:lnTo>
                  <a:lnTo>
                    <a:pt x="4418" y="4669"/>
                  </a:lnTo>
                  <a:lnTo>
                    <a:pt x="4404" y="4666"/>
                  </a:lnTo>
                  <a:lnTo>
                    <a:pt x="4391" y="4665"/>
                  </a:lnTo>
                  <a:lnTo>
                    <a:pt x="4370" y="4664"/>
                  </a:lnTo>
                  <a:lnTo>
                    <a:pt x="4356" y="4663"/>
                  </a:lnTo>
                  <a:lnTo>
                    <a:pt x="4354" y="4660"/>
                  </a:lnTo>
                  <a:lnTo>
                    <a:pt x="4352" y="4657"/>
                  </a:lnTo>
                  <a:lnTo>
                    <a:pt x="4352" y="4654"/>
                  </a:lnTo>
                  <a:lnTo>
                    <a:pt x="4352" y="4651"/>
                  </a:lnTo>
                  <a:lnTo>
                    <a:pt x="4355" y="4641"/>
                  </a:lnTo>
                  <a:lnTo>
                    <a:pt x="4358" y="4632"/>
                  </a:lnTo>
                  <a:lnTo>
                    <a:pt x="4360" y="4622"/>
                  </a:lnTo>
                  <a:lnTo>
                    <a:pt x="4360" y="4614"/>
                  </a:lnTo>
                  <a:lnTo>
                    <a:pt x="4360" y="4606"/>
                  </a:lnTo>
                  <a:lnTo>
                    <a:pt x="4357" y="4600"/>
                  </a:lnTo>
                  <a:lnTo>
                    <a:pt x="4351" y="4587"/>
                  </a:lnTo>
                  <a:lnTo>
                    <a:pt x="4344" y="4572"/>
                  </a:lnTo>
                  <a:lnTo>
                    <a:pt x="4342" y="4564"/>
                  </a:lnTo>
                  <a:lnTo>
                    <a:pt x="4342" y="4556"/>
                  </a:lnTo>
                  <a:lnTo>
                    <a:pt x="4342" y="4546"/>
                  </a:lnTo>
                  <a:lnTo>
                    <a:pt x="4345" y="4537"/>
                  </a:lnTo>
                  <a:lnTo>
                    <a:pt x="4349" y="4527"/>
                  </a:lnTo>
                  <a:lnTo>
                    <a:pt x="4354" y="4518"/>
                  </a:lnTo>
                  <a:lnTo>
                    <a:pt x="4360" y="4509"/>
                  </a:lnTo>
                  <a:lnTo>
                    <a:pt x="4367" y="4501"/>
                  </a:lnTo>
                  <a:lnTo>
                    <a:pt x="4379" y="4489"/>
                  </a:lnTo>
                  <a:lnTo>
                    <a:pt x="4388" y="4480"/>
                  </a:lnTo>
                  <a:lnTo>
                    <a:pt x="4391" y="4475"/>
                  </a:lnTo>
                  <a:lnTo>
                    <a:pt x="4391" y="4470"/>
                  </a:lnTo>
                  <a:lnTo>
                    <a:pt x="4389" y="4465"/>
                  </a:lnTo>
                  <a:lnTo>
                    <a:pt x="4386" y="4458"/>
                  </a:lnTo>
                  <a:lnTo>
                    <a:pt x="4377" y="4439"/>
                  </a:lnTo>
                  <a:lnTo>
                    <a:pt x="4372" y="4420"/>
                  </a:lnTo>
                  <a:lnTo>
                    <a:pt x="4368" y="4411"/>
                  </a:lnTo>
                  <a:lnTo>
                    <a:pt x="4363" y="4402"/>
                  </a:lnTo>
                  <a:lnTo>
                    <a:pt x="4361" y="4399"/>
                  </a:lnTo>
                  <a:lnTo>
                    <a:pt x="4356" y="4396"/>
                  </a:lnTo>
                  <a:lnTo>
                    <a:pt x="4352" y="4394"/>
                  </a:lnTo>
                  <a:lnTo>
                    <a:pt x="4348" y="4393"/>
                  </a:lnTo>
                  <a:lnTo>
                    <a:pt x="4323" y="4387"/>
                  </a:lnTo>
                  <a:lnTo>
                    <a:pt x="4293" y="4380"/>
                  </a:lnTo>
                  <a:lnTo>
                    <a:pt x="4266" y="4371"/>
                  </a:lnTo>
                  <a:lnTo>
                    <a:pt x="4243" y="4364"/>
                  </a:lnTo>
                  <a:lnTo>
                    <a:pt x="4240" y="4362"/>
                  </a:lnTo>
                  <a:lnTo>
                    <a:pt x="4237" y="4359"/>
                  </a:lnTo>
                  <a:lnTo>
                    <a:pt x="4234" y="4357"/>
                  </a:lnTo>
                  <a:lnTo>
                    <a:pt x="4231" y="4354"/>
                  </a:lnTo>
                  <a:lnTo>
                    <a:pt x="4229" y="4346"/>
                  </a:lnTo>
                  <a:lnTo>
                    <a:pt x="4226" y="4337"/>
                  </a:lnTo>
                  <a:lnTo>
                    <a:pt x="4226" y="4327"/>
                  </a:lnTo>
                  <a:lnTo>
                    <a:pt x="4228" y="4317"/>
                  </a:lnTo>
                  <a:lnTo>
                    <a:pt x="4230" y="4304"/>
                  </a:lnTo>
                  <a:lnTo>
                    <a:pt x="4234" y="4289"/>
                  </a:lnTo>
                  <a:lnTo>
                    <a:pt x="4237" y="4276"/>
                  </a:lnTo>
                  <a:lnTo>
                    <a:pt x="4242" y="4262"/>
                  </a:lnTo>
                  <a:lnTo>
                    <a:pt x="4244" y="4255"/>
                  </a:lnTo>
                  <a:lnTo>
                    <a:pt x="4245" y="4248"/>
                  </a:lnTo>
                  <a:lnTo>
                    <a:pt x="4245" y="4242"/>
                  </a:lnTo>
                  <a:lnTo>
                    <a:pt x="4244" y="4235"/>
                  </a:lnTo>
                  <a:lnTo>
                    <a:pt x="4234" y="4225"/>
                  </a:lnTo>
                  <a:lnTo>
                    <a:pt x="4225" y="4216"/>
                  </a:lnTo>
                  <a:lnTo>
                    <a:pt x="4226" y="4212"/>
                  </a:lnTo>
                  <a:lnTo>
                    <a:pt x="4229" y="4210"/>
                  </a:lnTo>
                  <a:lnTo>
                    <a:pt x="4232" y="4209"/>
                  </a:lnTo>
                  <a:lnTo>
                    <a:pt x="4237" y="4206"/>
                  </a:lnTo>
                  <a:lnTo>
                    <a:pt x="4241" y="4204"/>
                  </a:lnTo>
                  <a:lnTo>
                    <a:pt x="4244" y="4201"/>
                  </a:lnTo>
                  <a:lnTo>
                    <a:pt x="4245" y="4199"/>
                  </a:lnTo>
                  <a:lnTo>
                    <a:pt x="4244" y="4194"/>
                  </a:lnTo>
                  <a:lnTo>
                    <a:pt x="4242" y="4190"/>
                  </a:lnTo>
                  <a:lnTo>
                    <a:pt x="4238" y="4186"/>
                  </a:lnTo>
                  <a:lnTo>
                    <a:pt x="4234" y="4184"/>
                  </a:lnTo>
                  <a:lnTo>
                    <a:pt x="4229" y="4180"/>
                  </a:lnTo>
                  <a:lnTo>
                    <a:pt x="4219" y="4175"/>
                  </a:lnTo>
                  <a:lnTo>
                    <a:pt x="4211" y="4171"/>
                  </a:lnTo>
                  <a:lnTo>
                    <a:pt x="4202" y="4160"/>
                  </a:lnTo>
                  <a:lnTo>
                    <a:pt x="4194" y="4151"/>
                  </a:lnTo>
                  <a:lnTo>
                    <a:pt x="4188" y="4143"/>
                  </a:lnTo>
                  <a:lnTo>
                    <a:pt x="4185" y="4136"/>
                  </a:lnTo>
                  <a:lnTo>
                    <a:pt x="4179" y="4124"/>
                  </a:lnTo>
                  <a:lnTo>
                    <a:pt x="4172" y="4115"/>
                  </a:lnTo>
                  <a:lnTo>
                    <a:pt x="4167" y="4111"/>
                  </a:lnTo>
                  <a:lnTo>
                    <a:pt x="4163" y="4109"/>
                  </a:lnTo>
                  <a:lnTo>
                    <a:pt x="4159" y="4106"/>
                  </a:lnTo>
                  <a:lnTo>
                    <a:pt x="4155" y="4106"/>
                  </a:lnTo>
                  <a:lnTo>
                    <a:pt x="4152" y="4106"/>
                  </a:lnTo>
                  <a:lnTo>
                    <a:pt x="4147" y="4109"/>
                  </a:lnTo>
                  <a:lnTo>
                    <a:pt x="4143" y="4112"/>
                  </a:lnTo>
                  <a:lnTo>
                    <a:pt x="4139" y="4116"/>
                  </a:lnTo>
                  <a:lnTo>
                    <a:pt x="4135" y="4119"/>
                  </a:lnTo>
                  <a:lnTo>
                    <a:pt x="4130" y="4123"/>
                  </a:lnTo>
                  <a:lnTo>
                    <a:pt x="4127" y="4124"/>
                  </a:lnTo>
                  <a:lnTo>
                    <a:pt x="4121" y="4125"/>
                  </a:lnTo>
                  <a:lnTo>
                    <a:pt x="4116" y="4127"/>
                  </a:lnTo>
                  <a:lnTo>
                    <a:pt x="4110" y="4127"/>
                  </a:lnTo>
                  <a:lnTo>
                    <a:pt x="4104" y="4125"/>
                  </a:lnTo>
                  <a:lnTo>
                    <a:pt x="4098" y="4124"/>
                  </a:lnTo>
                  <a:lnTo>
                    <a:pt x="4091" y="4122"/>
                  </a:lnTo>
                  <a:lnTo>
                    <a:pt x="4087" y="4121"/>
                  </a:lnTo>
                  <a:lnTo>
                    <a:pt x="4086" y="4122"/>
                  </a:lnTo>
                  <a:lnTo>
                    <a:pt x="4085" y="4128"/>
                  </a:lnTo>
                  <a:lnTo>
                    <a:pt x="4083" y="4135"/>
                  </a:lnTo>
                  <a:lnTo>
                    <a:pt x="4079" y="4141"/>
                  </a:lnTo>
                  <a:lnTo>
                    <a:pt x="4077" y="4143"/>
                  </a:lnTo>
                  <a:lnTo>
                    <a:pt x="4073" y="4148"/>
                  </a:lnTo>
                  <a:lnTo>
                    <a:pt x="4071" y="4149"/>
                  </a:lnTo>
                  <a:lnTo>
                    <a:pt x="4068" y="4149"/>
                  </a:lnTo>
                  <a:lnTo>
                    <a:pt x="4066" y="4149"/>
                  </a:lnTo>
                  <a:lnTo>
                    <a:pt x="4062" y="4148"/>
                  </a:lnTo>
                  <a:lnTo>
                    <a:pt x="4055" y="4143"/>
                  </a:lnTo>
                  <a:lnTo>
                    <a:pt x="4047" y="4137"/>
                  </a:lnTo>
                  <a:lnTo>
                    <a:pt x="4037" y="4131"/>
                  </a:lnTo>
                  <a:lnTo>
                    <a:pt x="4027" y="4127"/>
                  </a:lnTo>
                  <a:lnTo>
                    <a:pt x="4010" y="4117"/>
                  </a:lnTo>
                  <a:lnTo>
                    <a:pt x="3992" y="4106"/>
                  </a:lnTo>
                  <a:lnTo>
                    <a:pt x="3984" y="4100"/>
                  </a:lnTo>
                  <a:lnTo>
                    <a:pt x="3976" y="4093"/>
                  </a:lnTo>
                  <a:lnTo>
                    <a:pt x="3969" y="4087"/>
                  </a:lnTo>
                  <a:lnTo>
                    <a:pt x="3963" y="4079"/>
                  </a:lnTo>
                  <a:lnTo>
                    <a:pt x="3952" y="4065"/>
                  </a:lnTo>
                  <a:lnTo>
                    <a:pt x="3941" y="4052"/>
                  </a:lnTo>
                  <a:lnTo>
                    <a:pt x="3936" y="4048"/>
                  </a:lnTo>
                  <a:lnTo>
                    <a:pt x="3929" y="4045"/>
                  </a:lnTo>
                  <a:lnTo>
                    <a:pt x="3923" y="4042"/>
                  </a:lnTo>
                  <a:lnTo>
                    <a:pt x="3915" y="4041"/>
                  </a:lnTo>
                  <a:lnTo>
                    <a:pt x="3900" y="4042"/>
                  </a:lnTo>
                  <a:lnTo>
                    <a:pt x="3886" y="4041"/>
                  </a:lnTo>
                  <a:lnTo>
                    <a:pt x="3879" y="4040"/>
                  </a:lnTo>
                  <a:lnTo>
                    <a:pt x="3871" y="4036"/>
                  </a:lnTo>
                  <a:lnTo>
                    <a:pt x="3862" y="4033"/>
                  </a:lnTo>
                  <a:lnTo>
                    <a:pt x="3851" y="4027"/>
                  </a:lnTo>
                  <a:lnTo>
                    <a:pt x="3829" y="4014"/>
                  </a:lnTo>
                  <a:lnTo>
                    <a:pt x="3813" y="4003"/>
                  </a:lnTo>
                  <a:lnTo>
                    <a:pt x="3797" y="3991"/>
                  </a:lnTo>
                  <a:lnTo>
                    <a:pt x="3782" y="3978"/>
                  </a:lnTo>
                  <a:lnTo>
                    <a:pt x="3778" y="3976"/>
                  </a:lnTo>
                  <a:lnTo>
                    <a:pt x="3774" y="3973"/>
                  </a:lnTo>
                  <a:lnTo>
                    <a:pt x="3770" y="3972"/>
                  </a:lnTo>
                  <a:lnTo>
                    <a:pt x="3765" y="3971"/>
                  </a:lnTo>
                  <a:lnTo>
                    <a:pt x="3757" y="3970"/>
                  </a:lnTo>
                  <a:lnTo>
                    <a:pt x="3751" y="3967"/>
                  </a:lnTo>
                  <a:lnTo>
                    <a:pt x="3744" y="3960"/>
                  </a:lnTo>
                  <a:lnTo>
                    <a:pt x="3739" y="3953"/>
                  </a:lnTo>
                  <a:lnTo>
                    <a:pt x="3734" y="3951"/>
                  </a:lnTo>
                  <a:lnTo>
                    <a:pt x="3730" y="3949"/>
                  </a:lnTo>
                  <a:lnTo>
                    <a:pt x="3727" y="3949"/>
                  </a:lnTo>
                  <a:lnTo>
                    <a:pt x="3725" y="3951"/>
                  </a:lnTo>
                  <a:lnTo>
                    <a:pt x="3724" y="3953"/>
                  </a:lnTo>
                  <a:lnTo>
                    <a:pt x="3722" y="3957"/>
                  </a:lnTo>
                  <a:lnTo>
                    <a:pt x="3721" y="3960"/>
                  </a:lnTo>
                  <a:lnTo>
                    <a:pt x="3719" y="3962"/>
                  </a:lnTo>
                  <a:lnTo>
                    <a:pt x="3717" y="3964"/>
                  </a:lnTo>
                  <a:lnTo>
                    <a:pt x="3713" y="3964"/>
                  </a:lnTo>
                  <a:lnTo>
                    <a:pt x="3705" y="3961"/>
                  </a:lnTo>
                  <a:lnTo>
                    <a:pt x="3694" y="3959"/>
                  </a:lnTo>
                  <a:lnTo>
                    <a:pt x="3688" y="3957"/>
                  </a:lnTo>
                  <a:lnTo>
                    <a:pt x="3682" y="3952"/>
                  </a:lnTo>
                  <a:lnTo>
                    <a:pt x="3676" y="3947"/>
                  </a:lnTo>
                  <a:lnTo>
                    <a:pt x="3670" y="3942"/>
                  </a:lnTo>
                  <a:lnTo>
                    <a:pt x="3659" y="3932"/>
                  </a:lnTo>
                  <a:lnTo>
                    <a:pt x="3650" y="3926"/>
                  </a:lnTo>
                  <a:lnTo>
                    <a:pt x="3643" y="3924"/>
                  </a:lnTo>
                  <a:lnTo>
                    <a:pt x="3637" y="3922"/>
                  </a:lnTo>
                  <a:lnTo>
                    <a:pt x="3634" y="3921"/>
                  </a:lnTo>
                  <a:lnTo>
                    <a:pt x="3632" y="3919"/>
                  </a:lnTo>
                  <a:lnTo>
                    <a:pt x="3631" y="3915"/>
                  </a:lnTo>
                  <a:lnTo>
                    <a:pt x="3629" y="3910"/>
                  </a:lnTo>
                  <a:lnTo>
                    <a:pt x="3626" y="3905"/>
                  </a:lnTo>
                  <a:lnTo>
                    <a:pt x="3623" y="3902"/>
                  </a:lnTo>
                  <a:lnTo>
                    <a:pt x="3618" y="3900"/>
                  </a:lnTo>
                  <a:lnTo>
                    <a:pt x="3612" y="3900"/>
                  </a:lnTo>
                  <a:lnTo>
                    <a:pt x="3606" y="3900"/>
                  </a:lnTo>
                  <a:lnTo>
                    <a:pt x="3601" y="3901"/>
                  </a:lnTo>
                  <a:lnTo>
                    <a:pt x="3595" y="3904"/>
                  </a:lnTo>
                  <a:lnTo>
                    <a:pt x="3592" y="3908"/>
                  </a:lnTo>
                  <a:lnTo>
                    <a:pt x="3587" y="3915"/>
                  </a:lnTo>
                  <a:lnTo>
                    <a:pt x="3582" y="3919"/>
                  </a:lnTo>
                  <a:lnTo>
                    <a:pt x="3576" y="3920"/>
                  </a:lnTo>
                  <a:lnTo>
                    <a:pt x="3564" y="3919"/>
                  </a:lnTo>
                  <a:lnTo>
                    <a:pt x="3551" y="3917"/>
                  </a:lnTo>
                  <a:lnTo>
                    <a:pt x="3538" y="3916"/>
                  </a:lnTo>
                  <a:lnTo>
                    <a:pt x="3527" y="3919"/>
                  </a:lnTo>
                  <a:lnTo>
                    <a:pt x="3517" y="3923"/>
                  </a:lnTo>
                  <a:lnTo>
                    <a:pt x="3507" y="3928"/>
                  </a:lnTo>
                  <a:lnTo>
                    <a:pt x="3498" y="3934"/>
                  </a:lnTo>
                  <a:lnTo>
                    <a:pt x="3484" y="3946"/>
                  </a:lnTo>
                  <a:lnTo>
                    <a:pt x="3468" y="3960"/>
                  </a:lnTo>
                  <a:lnTo>
                    <a:pt x="3455" y="3973"/>
                  </a:lnTo>
                  <a:lnTo>
                    <a:pt x="3444" y="3985"/>
                  </a:lnTo>
                  <a:lnTo>
                    <a:pt x="3434" y="3995"/>
                  </a:lnTo>
                  <a:lnTo>
                    <a:pt x="3417" y="4008"/>
                  </a:lnTo>
                  <a:lnTo>
                    <a:pt x="3398" y="4021"/>
                  </a:lnTo>
                  <a:lnTo>
                    <a:pt x="3379" y="4034"/>
                  </a:lnTo>
                  <a:lnTo>
                    <a:pt x="3365" y="4045"/>
                  </a:lnTo>
                  <a:lnTo>
                    <a:pt x="3350" y="4056"/>
                  </a:lnTo>
                  <a:lnTo>
                    <a:pt x="3334" y="4075"/>
                  </a:lnTo>
                  <a:lnTo>
                    <a:pt x="3323" y="4090"/>
                  </a:lnTo>
                  <a:lnTo>
                    <a:pt x="3317" y="4096"/>
                  </a:lnTo>
                  <a:lnTo>
                    <a:pt x="3315" y="4102"/>
                  </a:lnTo>
                  <a:lnTo>
                    <a:pt x="3315" y="4108"/>
                  </a:lnTo>
                  <a:lnTo>
                    <a:pt x="3316" y="4113"/>
                  </a:lnTo>
                  <a:lnTo>
                    <a:pt x="3316" y="4119"/>
                  </a:lnTo>
                  <a:lnTo>
                    <a:pt x="3315" y="4125"/>
                  </a:lnTo>
                  <a:lnTo>
                    <a:pt x="3311" y="4132"/>
                  </a:lnTo>
                  <a:lnTo>
                    <a:pt x="3302" y="4140"/>
                  </a:lnTo>
                  <a:lnTo>
                    <a:pt x="3297" y="4143"/>
                  </a:lnTo>
                  <a:lnTo>
                    <a:pt x="3292" y="4148"/>
                  </a:lnTo>
                  <a:lnTo>
                    <a:pt x="3290" y="4153"/>
                  </a:lnTo>
                  <a:lnTo>
                    <a:pt x="3287" y="4157"/>
                  </a:lnTo>
                  <a:lnTo>
                    <a:pt x="3286" y="4162"/>
                  </a:lnTo>
                  <a:lnTo>
                    <a:pt x="3285" y="4168"/>
                  </a:lnTo>
                  <a:lnTo>
                    <a:pt x="3286" y="4175"/>
                  </a:lnTo>
                  <a:lnTo>
                    <a:pt x="3287" y="4182"/>
                  </a:lnTo>
                  <a:lnTo>
                    <a:pt x="3292" y="4197"/>
                  </a:lnTo>
                  <a:lnTo>
                    <a:pt x="3296" y="4210"/>
                  </a:lnTo>
                  <a:lnTo>
                    <a:pt x="3296" y="4214"/>
                  </a:lnTo>
                  <a:lnTo>
                    <a:pt x="3296" y="4219"/>
                  </a:lnTo>
                  <a:lnTo>
                    <a:pt x="3294" y="4224"/>
                  </a:lnTo>
                  <a:lnTo>
                    <a:pt x="3292" y="4228"/>
                  </a:lnTo>
                  <a:lnTo>
                    <a:pt x="3289" y="4231"/>
                  </a:lnTo>
                  <a:lnTo>
                    <a:pt x="3285" y="4233"/>
                  </a:lnTo>
                  <a:lnTo>
                    <a:pt x="3279" y="4236"/>
                  </a:lnTo>
                  <a:lnTo>
                    <a:pt x="3274" y="4238"/>
                  </a:lnTo>
                  <a:lnTo>
                    <a:pt x="3261" y="4244"/>
                  </a:lnTo>
                  <a:lnTo>
                    <a:pt x="3248" y="4251"/>
                  </a:lnTo>
                  <a:lnTo>
                    <a:pt x="3241" y="4254"/>
                  </a:lnTo>
                  <a:lnTo>
                    <a:pt x="3234" y="4255"/>
                  </a:lnTo>
                  <a:lnTo>
                    <a:pt x="3227" y="4254"/>
                  </a:lnTo>
                  <a:lnTo>
                    <a:pt x="3221" y="4251"/>
                  </a:lnTo>
                  <a:lnTo>
                    <a:pt x="3214" y="4249"/>
                  </a:lnTo>
                  <a:lnTo>
                    <a:pt x="3209" y="4244"/>
                  </a:lnTo>
                  <a:lnTo>
                    <a:pt x="3204" y="4238"/>
                  </a:lnTo>
                  <a:lnTo>
                    <a:pt x="3201" y="4233"/>
                  </a:lnTo>
                  <a:lnTo>
                    <a:pt x="3195" y="4218"/>
                  </a:lnTo>
                  <a:lnTo>
                    <a:pt x="3185" y="4199"/>
                  </a:lnTo>
                  <a:lnTo>
                    <a:pt x="3177" y="4180"/>
                  </a:lnTo>
                  <a:lnTo>
                    <a:pt x="3170" y="4163"/>
                  </a:lnTo>
                  <a:lnTo>
                    <a:pt x="3166" y="4157"/>
                  </a:lnTo>
                  <a:lnTo>
                    <a:pt x="3164" y="4149"/>
                  </a:lnTo>
                  <a:lnTo>
                    <a:pt x="3163" y="4140"/>
                  </a:lnTo>
                  <a:lnTo>
                    <a:pt x="3161" y="4130"/>
                  </a:lnTo>
                  <a:lnTo>
                    <a:pt x="3163" y="4121"/>
                  </a:lnTo>
                  <a:lnTo>
                    <a:pt x="3166" y="4110"/>
                  </a:lnTo>
                  <a:lnTo>
                    <a:pt x="3168" y="4105"/>
                  </a:lnTo>
                  <a:lnTo>
                    <a:pt x="3172" y="4099"/>
                  </a:lnTo>
                  <a:lnTo>
                    <a:pt x="3176" y="4094"/>
                  </a:lnTo>
                  <a:lnTo>
                    <a:pt x="3180" y="4088"/>
                  </a:lnTo>
                  <a:lnTo>
                    <a:pt x="3190" y="4078"/>
                  </a:lnTo>
                  <a:lnTo>
                    <a:pt x="3198" y="4067"/>
                  </a:lnTo>
                  <a:lnTo>
                    <a:pt x="3207" y="4055"/>
                  </a:lnTo>
                  <a:lnTo>
                    <a:pt x="3212" y="4043"/>
                  </a:lnTo>
                  <a:lnTo>
                    <a:pt x="3217" y="4033"/>
                  </a:lnTo>
                  <a:lnTo>
                    <a:pt x="3222" y="4022"/>
                  </a:lnTo>
                  <a:lnTo>
                    <a:pt x="3224" y="4011"/>
                  </a:lnTo>
                  <a:lnTo>
                    <a:pt x="3227" y="4002"/>
                  </a:lnTo>
                  <a:lnTo>
                    <a:pt x="3228" y="3992"/>
                  </a:lnTo>
                  <a:lnTo>
                    <a:pt x="3228" y="3983"/>
                  </a:lnTo>
                  <a:lnTo>
                    <a:pt x="3227" y="3973"/>
                  </a:lnTo>
                  <a:lnTo>
                    <a:pt x="3226" y="3962"/>
                  </a:lnTo>
                  <a:lnTo>
                    <a:pt x="3223" y="3942"/>
                  </a:lnTo>
                  <a:lnTo>
                    <a:pt x="3220" y="3921"/>
                  </a:lnTo>
                  <a:lnTo>
                    <a:pt x="3222" y="3913"/>
                  </a:lnTo>
                  <a:lnTo>
                    <a:pt x="3221" y="3905"/>
                  </a:lnTo>
                  <a:lnTo>
                    <a:pt x="3207" y="3894"/>
                  </a:lnTo>
                  <a:lnTo>
                    <a:pt x="3195" y="3884"/>
                  </a:lnTo>
                  <a:lnTo>
                    <a:pt x="3185" y="3878"/>
                  </a:lnTo>
                  <a:lnTo>
                    <a:pt x="3177" y="3873"/>
                  </a:lnTo>
                  <a:lnTo>
                    <a:pt x="3172" y="3869"/>
                  </a:lnTo>
                  <a:lnTo>
                    <a:pt x="3167" y="3864"/>
                  </a:lnTo>
                  <a:lnTo>
                    <a:pt x="3159" y="3863"/>
                  </a:lnTo>
                  <a:lnTo>
                    <a:pt x="3152" y="3864"/>
                  </a:lnTo>
                  <a:lnTo>
                    <a:pt x="3145" y="3867"/>
                  </a:lnTo>
                  <a:lnTo>
                    <a:pt x="3140" y="3872"/>
                  </a:lnTo>
                  <a:lnTo>
                    <a:pt x="3134" y="3879"/>
                  </a:lnTo>
                  <a:lnTo>
                    <a:pt x="3130" y="3883"/>
                  </a:lnTo>
                  <a:lnTo>
                    <a:pt x="3126" y="3885"/>
                  </a:lnTo>
                  <a:lnTo>
                    <a:pt x="3116" y="3886"/>
                  </a:lnTo>
                  <a:lnTo>
                    <a:pt x="3109" y="3885"/>
                  </a:lnTo>
                  <a:lnTo>
                    <a:pt x="3103" y="3885"/>
                  </a:lnTo>
                  <a:lnTo>
                    <a:pt x="3085" y="3891"/>
                  </a:lnTo>
                  <a:lnTo>
                    <a:pt x="3071" y="3898"/>
                  </a:lnTo>
                  <a:lnTo>
                    <a:pt x="3065" y="3900"/>
                  </a:lnTo>
                  <a:lnTo>
                    <a:pt x="3057" y="3902"/>
                  </a:lnTo>
                  <a:lnTo>
                    <a:pt x="3047" y="3905"/>
                  </a:lnTo>
                  <a:lnTo>
                    <a:pt x="3035" y="3911"/>
                  </a:lnTo>
                  <a:lnTo>
                    <a:pt x="3029" y="3915"/>
                  </a:lnTo>
                  <a:lnTo>
                    <a:pt x="3022" y="3917"/>
                  </a:lnTo>
                  <a:lnTo>
                    <a:pt x="3015" y="3917"/>
                  </a:lnTo>
                  <a:lnTo>
                    <a:pt x="3008" y="3917"/>
                  </a:lnTo>
                  <a:lnTo>
                    <a:pt x="2995" y="3915"/>
                  </a:lnTo>
                  <a:lnTo>
                    <a:pt x="2984" y="3911"/>
                  </a:lnTo>
                  <a:lnTo>
                    <a:pt x="2981" y="3910"/>
                  </a:lnTo>
                  <a:lnTo>
                    <a:pt x="2977" y="3910"/>
                  </a:lnTo>
                  <a:lnTo>
                    <a:pt x="2975" y="3910"/>
                  </a:lnTo>
                  <a:lnTo>
                    <a:pt x="2972" y="3911"/>
                  </a:lnTo>
                  <a:lnTo>
                    <a:pt x="2968" y="3915"/>
                  </a:lnTo>
                  <a:lnTo>
                    <a:pt x="2963" y="3919"/>
                  </a:lnTo>
                  <a:lnTo>
                    <a:pt x="2960" y="3920"/>
                  </a:lnTo>
                  <a:lnTo>
                    <a:pt x="2957" y="3920"/>
                  </a:lnTo>
                  <a:lnTo>
                    <a:pt x="2955" y="3920"/>
                  </a:lnTo>
                  <a:lnTo>
                    <a:pt x="2951" y="3919"/>
                  </a:lnTo>
                  <a:lnTo>
                    <a:pt x="2944" y="3915"/>
                  </a:lnTo>
                  <a:lnTo>
                    <a:pt x="2938" y="3913"/>
                  </a:lnTo>
                  <a:lnTo>
                    <a:pt x="2922" y="3909"/>
                  </a:lnTo>
                  <a:lnTo>
                    <a:pt x="2907" y="3907"/>
                  </a:lnTo>
                  <a:lnTo>
                    <a:pt x="2897" y="3903"/>
                  </a:lnTo>
                  <a:lnTo>
                    <a:pt x="2884" y="3898"/>
                  </a:lnTo>
                  <a:lnTo>
                    <a:pt x="2877" y="3895"/>
                  </a:lnTo>
                  <a:lnTo>
                    <a:pt x="2872" y="3891"/>
                  </a:lnTo>
                  <a:lnTo>
                    <a:pt x="2868" y="3886"/>
                  </a:lnTo>
                  <a:lnTo>
                    <a:pt x="2867" y="3880"/>
                  </a:lnTo>
                  <a:lnTo>
                    <a:pt x="2864" y="3876"/>
                  </a:lnTo>
                  <a:lnTo>
                    <a:pt x="2862" y="3873"/>
                  </a:lnTo>
                  <a:lnTo>
                    <a:pt x="2858" y="3873"/>
                  </a:lnTo>
                  <a:lnTo>
                    <a:pt x="2855" y="3875"/>
                  </a:lnTo>
                  <a:lnTo>
                    <a:pt x="2845" y="3880"/>
                  </a:lnTo>
                  <a:lnTo>
                    <a:pt x="2838" y="3888"/>
                  </a:lnTo>
                  <a:lnTo>
                    <a:pt x="2823" y="3903"/>
                  </a:lnTo>
                  <a:lnTo>
                    <a:pt x="2808" y="3917"/>
                  </a:lnTo>
                  <a:lnTo>
                    <a:pt x="2806" y="3920"/>
                  </a:lnTo>
                  <a:lnTo>
                    <a:pt x="2802" y="3921"/>
                  </a:lnTo>
                  <a:lnTo>
                    <a:pt x="2799" y="3921"/>
                  </a:lnTo>
                  <a:lnTo>
                    <a:pt x="2794" y="3921"/>
                  </a:lnTo>
                  <a:lnTo>
                    <a:pt x="2786" y="3916"/>
                  </a:lnTo>
                  <a:lnTo>
                    <a:pt x="2776" y="3909"/>
                  </a:lnTo>
                  <a:lnTo>
                    <a:pt x="2758" y="3895"/>
                  </a:lnTo>
                  <a:lnTo>
                    <a:pt x="2742" y="3885"/>
                  </a:lnTo>
                  <a:lnTo>
                    <a:pt x="2738" y="3884"/>
                  </a:lnTo>
                  <a:lnTo>
                    <a:pt x="2735" y="3884"/>
                  </a:lnTo>
                  <a:lnTo>
                    <a:pt x="2732" y="3884"/>
                  </a:lnTo>
                  <a:lnTo>
                    <a:pt x="2729" y="3885"/>
                  </a:lnTo>
                  <a:lnTo>
                    <a:pt x="2722" y="3889"/>
                  </a:lnTo>
                  <a:lnTo>
                    <a:pt x="2714" y="3895"/>
                  </a:lnTo>
                  <a:lnTo>
                    <a:pt x="2711" y="3897"/>
                  </a:lnTo>
                  <a:lnTo>
                    <a:pt x="2707" y="3898"/>
                  </a:lnTo>
                  <a:lnTo>
                    <a:pt x="2704" y="3900"/>
                  </a:lnTo>
                  <a:lnTo>
                    <a:pt x="2700" y="3898"/>
                  </a:lnTo>
                  <a:lnTo>
                    <a:pt x="2694" y="3896"/>
                  </a:lnTo>
                  <a:lnTo>
                    <a:pt x="2692" y="3892"/>
                  </a:lnTo>
                  <a:lnTo>
                    <a:pt x="2692" y="3889"/>
                  </a:lnTo>
                  <a:lnTo>
                    <a:pt x="2689" y="3885"/>
                  </a:lnTo>
                  <a:lnTo>
                    <a:pt x="2687" y="3883"/>
                  </a:lnTo>
                  <a:lnTo>
                    <a:pt x="2683" y="3882"/>
                  </a:lnTo>
                  <a:lnTo>
                    <a:pt x="2676" y="3879"/>
                  </a:lnTo>
                  <a:lnTo>
                    <a:pt x="2668" y="3878"/>
                  </a:lnTo>
                  <a:lnTo>
                    <a:pt x="2649" y="3875"/>
                  </a:lnTo>
                  <a:lnTo>
                    <a:pt x="2636" y="3872"/>
                  </a:lnTo>
                  <a:lnTo>
                    <a:pt x="2623" y="3870"/>
                  </a:lnTo>
                  <a:lnTo>
                    <a:pt x="2611" y="3869"/>
                  </a:lnTo>
                  <a:lnTo>
                    <a:pt x="2605" y="3869"/>
                  </a:lnTo>
                  <a:lnTo>
                    <a:pt x="2600" y="3866"/>
                  </a:lnTo>
                  <a:lnTo>
                    <a:pt x="2594" y="3863"/>
                  </a:lnTo>
                  <a:lnTo>
                    <a:pt x="2591" y="3858"/>
                  </a:lnTo>
                  <a:lnTo>
                    <a:pt x="2582" y="3846"/>
                  </a:lnTo>
                  <a:lnTo>
                    <a:pt x="2574" y="3828"/>
                  </a:lnTo>
                  <a:lnTo>
                    <a:pt x="2569" y="3819"/>
                  </a:lnTo>
                  <a:lnTo>
                    <a:pt x="2563" y="3812"/>
                  </a:lnTo>
                  <a:lnTo>
                    <a:pt x="2557" y="3807"/>
                  </a:lnTo>
                  <a:lnTo>
                    <a:pt x="2552" y="3802"/>
                  </a:lnTo>
                  <a:lnTo>
                    <a:pt x="2540" y="3797"/>
                  </a:lnTo>
                  <a:lnTo>
                    <a:pt x="2529" y="3794"/>
                  </a:lnTo>
                  <a:lnTo>
                    <a:pt x="2524" y="3791"/>
                  </a:lnTo>
                  <a:lnTo>
                    <a:pt x="2522" y="3790"/>
                  </a:lnTo>
                  <a:lnTo>
                    <a:pt x="2521" y="3788"/>
                  </a:lnTo>
                  <a:lnTo>
                    <a:pt x="2519" y="3784"/>
                  </a:lnTo>
                  <a:lnTo>
                    <a:pt x="2519" y="3777"/>
                  </a:lnTo>
                  <a:lnTo>
                    <a:pt x="2516" y="3769"/>
                  </a:lnTo>
                  <a:lnTo>
                    <a:pt x="2512" y="3764"/>
                  </a:lnTo>
                  <a:lnTo>
                    <a:pt x="2509" y="3760"/>
                  </a:lnTo>
                  <a:lnTo>
                    <a:pt x="2505" y="3758"/>
                  </a:lnTo>
                  <a:lnTo>
                    <a:pt x="2500" y="3756"/>
                  </a:lnTo>
                  <a:lnTo>
                    <a:pt x="2491" y="3751"/>
                  </a:lnTo>
                  <a:lnTo>
                    <a:pt x="2484" y="3747"/>
                  </a:lnTo>
                  <a:lnTo>
                    <a:pt x="2480" y="3746"/>
                  </a:lnTo>
                  <a:lnTo>
                    <a:pt x="2478" y="3743"/>
                  </a:lnTo>
                  <a:lnTo>
                    <a:pt x="2475" y="3739"/>
                  </a:lnTo>
                  <a:lnTo>
                    <a:pt x="2473" y="3735"/>
                  </a:lnTo>
                  <a:lnTo>
                    <a:pt x="2470" y="3727"/>
                  </a:lnTo>
                  <a:lnTo>
                    <a:pt x="2467" y="3720"/>
                  </a:lnTo>
                  <a:lnTo>
                    <a:pt x="2465" y="3716"/>
                  </a:lnTo>
                  <a:lnTo>
                    <a:pt x="2462" y="3714"/>
                  </a:lnTo>
                  <a:lnTo>
                    <a:pt x="2460" y="3713"/>
                  </a:lnTo>
                  <a:lnTo>
                    <a:pt x="2456" y="3712"/>
                  </a:lnTo>
                  <a:lnTo>
                    <a:pt x="2449" y="3712"/>
                  </a:lnTo>
                  <a:lnTo>
                    <a:pt x="2441" y="3712"/>
                  </a:lnTo>
                  <a:lnTo>
                    <a:pt x="2431" y="3712"/>
                  </a:lnTo>
                  <a:lnTo>
                    <a:pt x="2424" y="3711"/>
                  </a:lnTo>
                  <a:lnTo>
                    <a:pt x="2418" y="3706"/>
                  </a:lnTo>
                  <a:lnTo>
                    <a:pt x="2414" y="3700"/>
                  </a:lnTo>
                  <a:lnTo>
                    <a:pt x="2411" y="3697"/>
                  </a:lnTo>
                  <a:lnTo>
                    <a:pt x="2409" y="3695"/>
                  </a:lnTo>
                  <a:lnTo>
                    <a:pt x="2407" y="3693"/>
                  </a:lnTo>
                  <a:lnTo>
                    <a:pt x="2404" y="3693"/>
                  </a:lnTo>
                  <a:lnTo>
                    <a:pt x="2402" y="3693"/>
                  </a:lnTo>
                  <a:lnTo>
                    <a:pt x="2401" y="3694"/>
                  </a:lnTo>
                  <a:lnTo>
                    <a:pt x="2398" y="3696"/>
                  </a:lnTo>
                  <a:lnTo>
                    <a:pt x="2397" y="3700"/>
                  </a:lnTo>
                  <a:lnTo>
                    <a:pt x="2392" y="3709"/>
                  </a:lnTo>
                  <a:lnTo>
                    <a:pt x="2385" y="3722"/>
                  </a:lnTo>
                  <a:lnTo>
                    <a:pt x="2378" y="3734"/>
                  </a:lnTo>
                  <a:lnTo>
                    <a:pt x="2372" y="3745"/>
                  </a:lnTo>
                  <a:lnTo>
                    <a:pt x="2365" y="3752"/>
                  </a:lnTo>
                  <a:lnTo>
                    <a:pt x="2358" y="3758"/>
                  </a:lnTo>
                  <a:lnTo>
                    <a:pt x="2351" y="3763"/>
                  </a:lnTo>
                  <a:lnTo>
                    <a:pt x="2345" y="3765"/>
                  </a:lnTo>
                  <a:lnTo>
                    <a:pt x="2341" y="3765"/>
                  </a:lnTo>
                  <a:lnTo>
                    <a:pt x="2338" y="3763"/>
                  </a:lnTo>
                  <a:lnTo>
                    <a:pt x="2333" y="3760"/>
                  </a:lnTo>
                  <a:lnTo>
                    <a:pt x="2327" y="3757"/>
                  </a:lnTo>
                  <a:lnTo>
                    <a:pt x="2316" y="3749"/>
                  </a:lnTo>
                  <a:lnTo>
                    <a:pt x="2304" y="3740"/>
                  </a:lnTo>
                  <a:lnTo>
                    <a:pt x="2294" y="3733"/>
                  </a:lnTo>
                  <a:lnTo>
                    <a:pt x="2282" y="3725"/>
                  </a:lnTo>
                  <a:lnTo>
                    <a:pt x="2271" y="3715"/>
                  </a:lnTo>
                  <a:lnTo>
                    <a:pt x="2264" y="3709"/>
                  </a:lnTo>
                  <a:lnTo>
                    <a:pt x="2261" y="3706"/>
                  </a:lnTo>
                  <a:lnTo>
                    <a:pt x="2261" y="3701"/>
                  </a:lnTo>
                  <a:lnTo>
                    <a:pt x="2260" y="3695"/>
                  </a:lnTo>
                  <a:lnTo>
                    <a:pt x="2261" y="3689"/>
                  </a:lnTo>
                  <a:lnTo>
                    <a:pt x="2263" y="3682"/>
                  </a:lnTo>
                  <a:lnTo>
                    <a:pt x="2265" y="3676"/>
                  </a:lnTo>
                  <a:lnTo>
                    <a:pt x="2269" y="3670"/>
                  </a:lnTo>
                  <a:lnTo>
                    <a:pt x="2271" y="3665"/>
                  </a:lnTo>
                  <a:lnTo>
                    <a:pt x="2277" y="3655"/>
                  </a:lnTo>
                  <a:lnTo>
                    <a:pt x="2280" y="3645"/>
                  </a:lnTo>
                  <a:lnTo>
                    <a:pt x="2282" y="3640"/>
                  </a:lnTo>
                  <a:lnTo>
                    <a:pt x="2282" y="3637"/>
                  </a:lnTo>
                  <a:lnTo>
                    <a:pt x="2280" y="3634"/>
                  </a:lnTo>
                  <a:lnTo>
                    <a:pt x="2278" y="3632"/>
                  </a:lnTo>
                  <a:lnTo>
                    <a:pt x="2272" y="3632"/>
                  </a:lnTo>
                  <a:lnTo>
                    <a:pt x="2265" y="3633"/>
                  </a:lnTo>
                  <a:lnTo>
                    <a:pt x="2257" y="3634"/>
                  </a:lnTo>
                  <a:lnTo>
                    <a:pt x="2250" y="3638"/>
                  </a:lnTo>
                  <a:lnTo>
                    <a:pt x="2241" y="3644"/>
                  </a:lnTo>
                  <a:lnTo>
                    <a:pt x="2232" y="3653"/>
                  </a:lnTo>
                  <a:lnTo>
                    <a:pt x="2228" y="3659"/>
                  </a:lnTo>
                  <a:lnTo>
                    <a:pt x="2225" y="3664"/>
                  </a:lnTo>
                  <a:lnTo>
                    <a:pt x="2222" y="3670"/>
                  </a:lnTo>
                  <a:lnTo>
                    <a:pt x="2221" y="3676"/>
                  </a:lnTo>
                  <a:lnTo>
                    <a:pt x="2220" y="3689"/>
                  </a:lnTo>
                  <a:lnTo>
                    <a:pt x="2217" y="3703"/>
                  </a:lnTo>
                  <a:lnTo>
                    <a:pt x="2216" y="3711"/>
                  </a:lnTo>
                  <a:lnTo>
                    <a:pt x="2214" y="3716"/>
                  </a:lnTo>
                  <a:lnTo>
                    <a:pt x="2212" y="3722"/>
                  </a:lnTo>
                  <a:lnTo>
                    <a:pt x="2209" y="3726"/>
                  </a:lnTo>
                  <a:lnTo>
                    <a:pt x="2206" y="3728"/>
                  </a:lnTo>
                  <a:lnTo>
                    <a:pt x="2200" y="3728"/>
                  </a:lnTo>
                  <a:lnTo>
                    <a:pt x="2194" y="3727"/>
                  </a:lnTo>
                  <a:lnTo>
                    <a:pt x="2185" y="3725"/>
                  </a:lnTo>
                  <a:lnTo>
                    <a:pt x="2178" y="3721"/>
                  </a:lnTo>
                  <a:lnTo>
                    <a:pt x="2171" y="3718"/>
                  </a:lnTo>
                  <a:lnTo>
                    <a:pt x="2166" y="3713"/>
                  </a:lnTo>
                  <a:lnTo>
                    <a:pt x="2162" y="3708"/>
                  </a:lnTo>
                  <a:lnTo>
                    <a:pt x="2160" y="3701"/>
                  </a:lnTo>
                  <a:lnTo>
                    <a:pt x="2160" y="3694"/>
                  </a:lnTo>
                  <a:lnTo>
                    <a:pt x="2160" y="3684"/>
                  </a:lnTo>
                  <a:lnTo>
                    <a:pt x="2160" y="3674"/>
                  </a:lnTo>
                  <a:lnTo>
                    <a:pt x="2158" y="3657"/>
                  </a:lnTo>
                  <a:lnTo>
                    <a:pt x="2153" y="3642"/>
                  </a:lnTo>
                  <a:lnTo>
                    <a:pt x="2150" y="3626"/>
                  </a:lnTo>
                  <a:lnTo>
                    <a:pt x="2145" y="3613"/>
                  </a:lnTo>
                  <a:lnTo>
                    <a:pt x="2139" y="3601"/>
                  </a:lnTo>
                  <a:lnTo>
                    <a:pt x="2132" y="3592"/>
                  </a:lnTo>
                  <a:lnTo>
                    <a:pt x="2128" y="3587"/>
                  </a:lnTo>
                  <a:lnTo>
                    <a:pt x="2125" y="3582"/>
                  </a:lnTo>
                  <a:lnTo>
                    <a:pt x="2121" y="3576"/>
                  </a:lnTo>
                  <a:lnTo>
                    <a:pt x="2119" y="3570"/>
                  </a:lnTo>
                  <a:lnTo>
                    <a:pt x="2118" y="3563"/>
                  </a:lnTo>
                  <a:lnTo>
                    <a:pt x="2115" y="3557"/>
                  </a:lnTo>
                  <a:lnTo>
                    <a:pt x="2115" y="3550"/>
                  </a:lnTo>
                  <a:lnTo>
                    <a:pt x="2115" y="3543"/>
                  </a:lnTo>
                  <a:lnTo>
                    <a:pt x="2116" y="3530"/>
                  </a:lnTo>
                  <a:lnTo>
                    <a:pt x="2118" y="3519"/>
                  </a:lnTo>
                  <a:lnTo>
                    <a:pt x="2118" y="3513"/>
                  </a:lnTo>
                  <a:lnTo>
                    <a:pt x="2118" y="3510"/>
                  </a:lnTo>
                  <a:lnTo>
                    <a:pt x="2116" y="3506"/>
                  </a:lnTo>
                  <a:lnTo>
                    <a:pt x="2114" y="3503"/>
                  </a:lnTo>
                  <a:lnTo>
                    <a:pt x="2112" y="3501"/>
                  </a:lnTo>
                  <a:lnTo>
                    <a:pt x="2108" y="3500"/>
                  </a:lnTo>
                  <a:lnTo>
                    <a:pt x="2106" y="3499"/>
                  </a:lnTo>
                  <a:lnTo>
                    <a:pt x="2103" y="3500"/>
                  </a:lnTo>
                  <a:lnTo>
                    <a:pt x="2100" y="3501"/>
                  </a:lnTo>
                  <a:lnTo>
                    <a:pt x="2096" y="3505"/>
                  </a:lnTo>
                  <a:lnTo>
                    <a:pt x="2094" y="3508"/>
                  </a:lnTo>
                  <a:lnTo>
                    <a:pt x="2090" y="3512"/>
                  </a:lnTo>
                  <a:lnTo>
                    <a:pt x="2086" y="3523"/>
                  </a:lnTo>
                  <a:lnTo>
                    <a:pt x="2081" y="3532"/>
                  </a:lnTo>
                  <a:lnTo>
                    <a:pt x="2078" y="3536"/>
                  </a:lnTo>
                  <a:lnTo>
                    <a:pt x="2076" y="3539"/>
                  </a:lnTo>
                  <a:lnTo>
                    <a:pt x="2074" y="3542"/>
                  </a:lnTo>
                  <a:lnTo>
                    <a:pt x="2071" y="3543"/>
                  </a:lnTo>
                  <a:lnTo>
                    <a:pt x="2069" y="3543"/>
                  </a:lnTo>
                  <a:lnTo>
                    <a:pt x="2067" y="3541"/>
                  </a:lnTo>
                  <a:lnTo>
                    <a:pt x="2064" y="3538"/>
                  </a:lnTo>
                  <a:lnTo>
                    <a:pt x="2062" y="3533"/>
                  </a:lnTo>
                  <a:lnTo>
                    <a:pt x="2058" y="3524"/>
                  </a:lnTo>
                  <a:lnTo>
                    <a:pt x="2053" y="3514"/>
                  </a:lnTo>
                  <a:lnTo>
                    <a:pt x="2046" y="3506"/>
                  </a:lnTo>
                  <a:lnTo>
                    <a:pt x="2038" y="3498"/>
                  </a:lnTo>
                  <a:lnTo>
                    <a:pt x="2033" y="3495"/>
                  </a:lnTo>
                  <a:lnTo>
                    <a:pt x="2027" y="3493"/>
                  </a:lnTo>
                  <a:lnTo>
                    <a:pt x="2020" y="3493"/>
                  </a:lnTo>
                  <a:lnTo>
                    <a:pt x="2012" y="3493"/>
                  </a:lnTo>
                  <a:lnTo>
                    <a:pt x="1995" y="3497"/>
                  </a:lnTo>
                  <a:lnTo>
                    <a:pt x="1983" y="3499"/>
                  </a:lnTo>
                  <a:lnTo>
                    <a:pt x="1979" y="3500"/>
                  </a:lnTo>
                  <a:lnTo>
                    <a:pt x="1974" y="3500"/>
                  </a:lnTo>
                  <a:lnTo>
                    <a:pt x="1969" y="3499"/>
                  </a:lnTo>
                  <a:lnTo>
                    <a:pt x="1964" y="3498"/>
                  </a:lnTo>
                  <a:lnTo>
                    <a:pt x="1958" y="3494"/>
                  </a:lnTo>
                  <a:lnTo>
                    <a:pt x="1954" y="3489"/>
                  </a:lnTo>
                  <a:lnTo>
                    <a:pt x="1948" y="3485"/>
                  </a:lnTo>
                  <a:lnTo>
                    <a:pt x="1943" y="3479"/>
                  </a:lnTo>
                  <a:lnTo>
                    <a:pt x="1937" y="3474"/>
                  </a:lnTo>
                  <a:lnTo>
                    <a:pt x="1932" y="3469"/>
                  </a:lnTo>
                  <a:lnTo>
                    <a:pt x="1926" y="3466"/>
                  </a:lnTo>
                  <a:lnTo>
                    <a:pt x="1921" y="3464"/>
                  </a:lnTo>
                  <a:lnTo>
                    <a:pt x="1916" y="3463"/>
                  </a:lnTo>
                  <a:lnTo>
                    <a:pt x="1911" y="3462"/>
                  </a:lnTo>
                  <a:lnTo>
                    <a:pt x="1906" y="3461"/>
                  </a:lnTo>
                  <a:lnTo>
                    <a:pt x="1902" y="3459"/>
                  </a:lnTo>
                  <a:lnTo>
                    <a:pt x="1899" y="3455"/>
                  </a:lnTo>
                  <a:lnTo>
                    <a:pt x="1897" y="3451"/>
                  </a:lnTo>
                  <a:lnTo>
                    <a:pt x="1895" y="3447"/>
                  </a:lnTo>
                  <a:lnTo>
                    <a:pt x="1895" y="3441"/>
                  </a:lnTo>
                  <a:lnTo>
                    <a:pt x="1895" y="3434"/>
                  </a:lnTo>
                  <a:lnTo>
                    <a:pt x="1897" y="3426"/>
                  </a:lnTo>
                  <a:lnTo>
                    <a:pt x="1899" y="3419"/>
                  </a:lnTo>
                  <a:lnTo>
                    <a:pt x="1902" y="3411"/>
                  </a:lnTo>
                  <a:lnTo>
                    <a:pt x="1906" y="3404"/>
                  </a:lnTo>
                  <a:lnTo>
                    <a:pt x="1911" y="3397"/>
                  </a:lnTo>
                  <a:lnTo>
                    <a:pt x="1916" y="3390"/>
                  </a:lnTo>
                  <a:lnTo>
                    <a:pt x="1921" y="3384"/>
                  </a:lnTo>
                  <a:lnTo>
                    <a:pt x="1931" y="3374"/>
                  </a:lnTo>
                  <a:lnTo>
                    <a:pt x="1937" y="3366"/>
                  </a:lnTo>
                  <a:lnTo>
                    <a:pt x="1942" y="3358"/>
                  </a:lnTo>
                  <a:lnTo>
                    <a:pt x="1945" y="3348"/>
                  </a:lnTo>
                  <a:lnTo>
                    <a:pt x="1945" y="3342"/>
                  </a:lnTo>
                  <a:lnTo>
                    <a:pt x="1944" y="3335"/>
                  </a:lnTo>
                  <a:lnTo>
                    <a:pt x="1941" y="3328"/>
                  </a:lnTo>
                  <a:lnTo>
                    <a:pt x="1936" y="3322"/>
                  </a:lnTo>
                  <a:lnTo>
                    <a:pt x="1930" y="3316"/>
                  </a:lnTo>
                  <a:lnTo>
                    <a:pt x="1924" y="3312"/>
                  </a:lnTo>
                  <a:lnTo>
                    <a:pt x="1920" y="3310"/>
                  </a:lnTo>
                  <a:lnTo>
                    <a:pt x="1917" y="3310"/>
                  </a:lnTo>
                  <a:lnTo>
                    <a:pt x="1914" y="3309"/>
                  </a:lnTo>
                  <a:lnTo>
                    <a:pt x="1911" y="3310"/>
                  </a:lnTo>
                  <a:lnTo>
                    <a:pt x="1900" y="3315"/>
                  </a:lnTo>
                  <a:lnTo>
                    <a:pt x="1888" y="3322"/>
                  </a:lnTo>
                  <a:lnTo>
                    <a:pt x="1882" y="3324"/>
                  </a:lnTo>
                  <a:lnTo>
                    <a:pt x="1876" y="3328"/>
                  </a:lnTo>
                  <a:lnTo>
                    <a:pt x="1870" y="3329"/>
                  </a:lnTo>
                  <a:lnTo>
                    <a:pt x="1863" y="3330"/>
                  </a:lnTo>
                  <a:lnTo>
                    <a:pt x="1850" y="3329"/>
                  </a:lnTo>
                  <a:lnTo>
                    <a:pt x="1836" y="3327"/>
                  </a:lnTo>
                  <a:lnTo>
                    <a:pt x="1822" y="3322"/>
                  </a:lnTo>
                  <a:lnTo>
                    <a:pt x="1807" y="3315"/>
                  </a:lnTo>
                  <a:lnTo>
                    <a:pt x="1794" y="3306"/>
                  </a:lnTo>
                  <a:lnTo>
                    <a:pt x="1785" y="3298"/>
                  </a:lnTo>
                  <a:lnTo>
                    <a:pt x="1780" y="3293"/>
                  </a:lnTo>
                  <a:lnTo>
                    <a:pt x="1778" y="3289"/>
                  </a:lnTo>
                  <a:lnTo>
                    <a:pt x="1776" y="3284"/>
                  </a:lnTo>
                  <a:lnTo>
                    <a:pt x="1775" y="3279"/>
                  </a:lnTo>
                  <a:lnTo>
                    <a:pt x="1775" y="3273"/>
                  </a:lnTo>
                  <a:lnTo>
                    <a:pt x="1774" y="3268"/>
                  </a:lnTo>
                  <a:lnTo>
                    <a:pt x="1772" y="3264"/>
                  </a:lnTo>
                  <a:lnTo>
                    <a:pt x="1769" y="3260"/>
                  </a:lnTo>
                  <a:lnTo>
                    <a:pt x="1762" y="3253"/>
                  </a:lnTo>
                  <a:lnTo>
                    <a:pt x="1755" y="3248"/>
                  </a:lnTo>
                  <a:lnTo>
                    <a:pt x="1746" y="3242"/>
                  </a:lnTo>
                  <a:lnTo>
                    <a:pt x="1732" y="3234"/>
                  </a:lnTo>
                  <a:lnTo>
                    <a:pt x="1721" y="3227"/>
                  </a:lnTo>
                  <a:lnTo>
                    <a:pt x="1710" y="3221"/>
                  </a:lnTo>
                  <a:lnTo>
                    <a:pt x="1706" y="3218"/>
                  </a:lnTo>
                  <a:lnTo>
                    <a:pt x="1703" y="3216"/>
                  </a:lnTo>
                  <a:lnTo>
                    <a:pt x="1700" y="3211"/>
                  </a:lnTo>
                  <a:lnTo>
                    <a:pt x="1697" y="3208"/>
                  </a:lnTo>
                  <a:lnTo>
                    <a:pt x="1694" y="3198"/>
                  </a:lnTo>
                  <a:lnTo>
                    <a:pt x="1693" y="3189"/>
                  </a:lnTo>
                  <a:lnTo>
                    <a:pt x="1692" y="3179"/>
                  </a:lnTo>
                  <a:lnTo>
                    <a:pt x="1690" y="3172"/>
                  </a:lnTo>
                  <a:lnTo>
                    <a:pt x="1687" y="3169"/>
                  </a:lnTo>
                  <a:lnTo>
                    <a:pt x="1684" y="3166"/>
                  </a:lnTo>
                  <a:lnTo>
                    <a:pt x="1680" y="3164"/>
                  </a:lnTo>
                  <a:lnTo>
                    <a:pt x="1675" y="3163"/>
                  </a:lnTo>
                  <a:lnTo>
                    <a:pt x="1669" y="3161"/>
                  </a:lnTo>
                  <a:lnTo>
                    <a:pt x="1662" y="3158"/>
                  </a:lnTo>
                  <a:lnTo>
                    <a:pt x="1655" y="3154"/>
                  </a:lnTo>
                  <a:lnTo>
                    <a:pt x="1649" y="3150"/>
                  </a:lnTo>
                  <a:lnTo>
                    <a:pt x="1643" y="3145"/>
                  </a:lnTo>
                  <a:lnTo>
                    <a:pt x="1639" y="3140"/>
                  </a:lnTo>
                  <a:lnTo>
                    <a:pt x="1636" y="3134"/>
                  </a:lnTo>
                  <a:lnTo>
                    <a:pt x="1635" y="3128"/>
                  </a:lnTo>
                  <a:lnTo>
                    <a:pt x="1636" y="3122"/>
                  </a:lnTo>
                  <a:lnTo>
                    <a:pt x="1639" y="3116"/>
                  </a:lnTo>
                  <a:lnTo>
                    <a:pt x="1641" y="3110"/>
                  </a:lnTo>
                  <a:lnTo>
                    <a:pt x="1643" y="3104"/>
                  </a:lnTo>
                  <a:lnTo>
                    <a:pt x="1649" y="3094"/>
                  </a:lnTo>
                  <a:lnTo>
                    <a:pt x="1652" y="3084"/>
                  </a:lnTo>
                  <a:lnTo>
                    <a:pt x="1648" y="3075"/>
                  </a:lnTo>
                  <a:lnTo>
                    <a:pt x="1645" y="3063"/>
                  </a:lnTo>
                  <a:lnTo>
                    <a:pt x="1642" y="3056"/>
                  </a:lnTo>
                  <a:lnTo>
                    <a:pt x="1640" y="3047"/>
                  </a:lnTo>
                  <a:lnTo>
                    <a:pt x="1640" y="3038"/>
                  </a:lnTo>
                  <a:lnTo>
                    <a:pt x="1641" y="3027"/>
                  </a:lnTo>
                  <a:lnTo>
                    <a:pt x="1645" y="3007"/>
                  </a:lnTo>
                  <a:lnTo>
                    <a:pt x="1648" y="2995"/>
                  </a:lnTo>
                  <a:lnTo>
                    <a:pt x="1648" y="2990"/>
                  </a:lnTo>
                  <a:lnTo>
                    <a:pt x="1647" y="2987"/>
                  </a:lnTo>
                  <a:lnTo>
                    <a:pt x="1645" y="2982"/>
                  </a:lnTo>
                  <a:lnTo>
                    <a:pt x="1641" y="2978"/>
                  </a:lnTo>
                  <a:lnTo>
                    <a:pt x="1629" y="2969"/>
                  </a:lnTo>
                  <a:lnTo>
                    <a:pt x="1614" y="2958"/>
                  </a:lnTo>
                  <a:lnTo>
                    <a:pt x="1606" y="2953"/>
                  </a:lnTo>
                  <a:lnTo>
                    <a:pt x="1601" y="2949"/>
                  </a:lnTo>
                  <a:lnTo>
                    <a:pt x="1596" y="2944"/>
                  </a:lnTo>
                  <a:lnTo>
                    <a:pt x="1592" y="2940"/>
                  </a:lnTo>
                  <a:lnTo>
                    <a:pt x="1591" y="2937"/>
                  </a:lnTo>
                  <a:lnTo>
                    <a:pt x="1587" y="2934"/>
                  </a:lnTo>
                  <a:lnTo>
                    <a:pt x="1585" y="2933"/>
                  </a:lnTo>
                  <a:lnTo>
                    <a:pt x="1582" y="2932"/>
                  </a:lnTo>
                  <a:lnTo>
                    <a:pt x="1573" y="2932"/>
                  </a:lnTo>
                  <a:lnTo>
                    <a:pt x="1562" y="2932"/>
                  </a:lnTo>
                  <a:lnTo>
                    <a:pt x="1553" y="2931"/>
                  </a:lnTo>
                  <a:lnTo>
                    <a:pt x="1546" y="2930"/>
                  </a:lnTo>
                  <a:lnTo>
                    <a:pt x="1542" y="2930"/>
                  </a:lnTo>
                  <a:lnTo>
                    <a:pt x="1539" y="2930"/>
                  </a:lnTo>
                  <a:lnTo>
                    <a:pt x="1536" y="2932"/>
                  </a:lnTo>
                  <a:lnTo>
                    <a:pt x="1534" y="2936"/>
                  </a:lnTo>
                  <a:lnTo>
                    <a:pt x="1528" y="2943"/>
                  </a:lnTo>
                  <a:lnTo>
                    <a:pt x="1522" y="2947"/>
                  </a:lnTo>
                  <a:lnTo>
                    <a:pt x="1516" y="2950"/>
                  </a:lnTo>
                  <a:lnTo>
                    <a:pt x="1509" y="2951"/>
                  </a:lnTo>
                  <a:lnTo>
                    <a:pt x="1499" y="2950"/>
                  </a:lnTo>
                  <a:lnTo>
                    <a:pt x="1490" y="2949"/>
                  </a:lnTo>
                  <a:lnTo>
                    <a:pt x="1485" y="2949"/>
                  </a:lnTo>
                  <a:lnTo>
                    <a:pt x="1480" y="2949"/>
                  </a:lnTo>
                  <a:lnTo>
                    <a:pt x="1476" y="2950"/>
                  </a:lnTo>
                  <a:lnTo>
                    <a:pt x="1471" y="2952"/>
                  </a:lnTo>
                  <a:lnTo>
                    <a:pt x="1464" y="2958"/>
                  </a:lnTo>
                  <a:lnTo>
                    <a:pt x="1458" y="2963"/>
                  </a:lnTo>
                  <a:lnTo>
                    <a:pt x="1452" y="2964"/>
                  </a:lnTo>
                  <a:lnTo>
                    <a:pt x="1444" y="2964"/>
                  </a:lnTo>
                  <a:lnTo>
                    <a:pt x="1439" y="2963"/>
                  </a:lnTo>
                  <a:lnTo>
                    <a:pt x="1435" y="2959"/>
                  </a:lnTo>
                  <a:lnTo>
                    <a:pt x="1432" y="2955"/>
                  </a:lnTo>
                  <a:lnTo>
                    <a:pt x="1429" y="2949"/>
                  </a:lnTo>
                  <a:lnTo>
                    <a:pt x="1425" y="2937"/>
                  </a:lnTo>
                  <a:lnTo>
                    <a:pt x="1420" y="2926"/>
                  </a:lnTo>
                  <a:lnTo>
                    <a:pt x="1414" y="2918"/>
                  </a:lnTo>
                  <a:lnTo>
                    <a:pt x="1407" y="2906"/>
                  </a:lnTo>
                  <a:lnTo>
                    <a:pt x="1402" y="2899"/>
                  </a:lnTo>
                  <a:lnTo>
                    <a:pt x="1400" y="2890"/>
                  </a:lnTo>
                  <a:lnTo>
                    <a:pt x="1396" y="2880"/>
                  </a:lnTo>
                  <a:lnTo>
                    <a:pt x="1394" y="2867"/>
                  </a:lnTo>
                  <a:lnTo>
                    <a:pt x="1392" y="2854"/>
                  </a:lnTo>
                  <a:lnTo>
                    <a:pt x="1390" y="2842"/>
                  </a:lnTo>
                  <a:lnTo>
                    <a:pt x="1388" y="2832"/>
                  </a:lnTo>
                  <a:lnTo>
                    <a:pt x="1385" y="2825"/>
                  </a:lnTo>
                  <a:lnTo>
                    <a:pt x="1378" y="2812"/>
                  </a:lnTo>
                  <a:lnTo>
                    <a:pt x="1372" y="2805"/>
                  </a:lnTo>
                  <a:lnTo>
                    <a:pt x="1368" y="2796"/>
                  </a:lnTo>
                  <a:lnTo>
                    <a:pt x="1364" y="2788"/>
                  </a:lnTo>
                  <a:lnTo>
                    <a:pt x="1363" y="2779"/>
                  </a:lnTo>
                  <a:lnTo>
                    <a:pt x="1364" y="2770"/>
                  </a:lnTo>
                  <a:lnTo>
                    <a:pt x="1364" y="2767"/>
                  </a:lnTo>
                  <a:lnTo>
                    <a:pt x="1363" y="2763"/>
                  </a:lnTo>
                  <a:lnTo>
                    <a:pt x="1362" y="2760"/>
                  </a:lnTo>
                  <a:lnTo>
                    <a:pt x="1358" y="2755"/>
                  </a:lnTo>
                  <a:lnTo>
                    <a:pt x="1354" y="2751"/>
                  </a:lnTo>
                  <a:lnTo>
                    <a:pt x="1350" y="2748"/>
                  </a:lnTo>
                  <a:lnTo>
                    <a:pt x="1344" y="2744"/>
                  </a:lnTo>
                  <a:lnTo>
                    <a:pt x="1337" y="2741"/>
                  </a:lnTo>
                  <a:lnTo>
                    <a:pt x="1324" y="2737"/>
                  </a:lnTo>
                  <a:lnTo>
                    <a:pt x="1312" y="2732"/>
                  </a:lnTo>
                  <a:lnTo>
                    <a:pt x="1306" y="2729"/>
                  </a:lnTo>
                  <a:lnTo>
                    <a:pt x="1301" y="2725"/>
                  </a:lnTo>
                  <a:lnTo>
                    <a:pt x="1297" y="2722"/>
                  </a:lnTo>
                  <a:lnTo>
                    <a:pt x="1294" y="2717"/>
                  </a:lnTo>
                  <a:lnTo>
                    <a:pt x="1287" y="2707"/>
                  </a:lnTo>
                  <a:lnTo>
                    <a:pt x="1278" y="2698"/>
                  </a:lnTo>
                  <a:lnTo>
                    <a:pt x="1268" y="2690"/>
                  </a:lnTo>
                  <a:lnTo>
                    <a:pt x="1255" y="2684"/>
                  </a:lnTo>
                  <a:lnTo>
                    <a:pt x="1243" y="2678"/>
                  </a:lnTo>
                  <a:lnTo>
                    <a:pt x="1233" y="2672"/>
                  </a:lnTo>
                  <a:lnTo>
                    <a:pt x="1224" y="2666"/>
                  </a:lnTo>
                  <a:lnTo>
                    <a:pt x="1217" y="2659"/>
                  </a:lnTo>
                  <a:lnTo>
                    <a:pt x="1201" y="2643"/>
                  </a:lnTo>
                  <a:lnTo>
                    <a:pt x="1188" y="2634"/>
                  </a:lnTo>
                  <a:lnTo>
                    <a:pt x="1184" y="2630"/>
                  </a:lnTo>
                  <a:lnTo>
                    <a:pt x="1182" y="2628"/>
                  </a:lnTo>
                  <a:lnTo>
                    <a:pt x="1184" y="2622"/>
                  </a:lnTo>
                  <a:lnTo>
                    <a:pt x="1190" y="2615"/>
                  </a:lnTo>
                  <a:lnTo>
                    <a:pt x="1196" y="2606"/>
                  </a:lnTo>
                  <a:lnTo>
                    <a:pt x="1199" y="2600"/>
                  </a:lnTo>
                  <a:lnTo>
                    <a:pt x="1199" y="2599"/>
                  </a:lnTo>
                  <a:lnTo>
                    <a:pt x="1199" y="2597"/>
                  </a:lnTo>
                  <a:lnTo>
                    <a:pt x="1196" y="2596"/>
                  </a:lnTo>
                  <a:lnTo>
                    <a:pt x="1194" y="2596"/>
                  </a:lnTo>
                  <a:lnTo>
                    <a:pt x="1186" y="2593"/>
                  </a:lnTo>
                  <a:lnTo>
                    <a:pt x="1175" y="2592"/>
                  </a:lnTo>
                  <a:lnTo>
                    <a:pt x="1170" y="2591"/>
                  </a:lnTo>
                  <a:lnTo>
                    <a:pt x="1167" y="2588"/>
                  </a:lnTo>
                  <a:lnTo>
                    <a:pt x="1165" y="2587"/>
                  </a:lnTo>
                  <a:lnTo>
                    <a:pt x="1165" y="2585"/>
                  </a:lnTo>
                  <a:lnTo>
                    <a:pt x="1165" y="2584"/>
                  </a:lnTo>
                  <a:lnTo>
                    <a:pt x="1167" y="2581"/>
                  </a:lnTo>
                  <a:lnTo>
                    <a:pt x="1168" y="2577"/>
                  </a:lnTo>
                  <a:lnTo>
                    <a:pt x="1169" y="2571"/>
                  </a:lnTo>
                  <a:lnTo>
                    <a:pt x="1168" y="2564"/>
                  </a:lnTo>
                  <a:lnTo>
                    <a:pt x="1167" y="2556"/>
                  </a:lnTo>
                  <a:lnTo>
                    <a:pt x="1164" y="2550"/>
                  </a:lnTo>
                  <a:lnTo>
                    <a:pt x="1162" y="2543"/>
                  </a:lnTo>
                  <a:lnTo>
                    <a:pt x="1158" y="2539"/>
                  </a:lnTo>
                  <a:lnTo>
                    <a:pt x="1154" y="2534"/>
                  </a:lnTo>
                  <a:lnTo>
                    <a:pt x="1145" y="2528"/>
                  </a:lnTo>
                  <a:lnTo>
                    <a:pt x="1137" y="2520"/>
                  </a:lnTo>
                  <a:lnTo>
                    <a:pt x="1127" y="2511"/>
                  </a:lnTo>
                  <a:lnTo>
                    <a:pt x="1118" y="2503"/>
                  </a:lnTo>
                  <a:lnTo>
                    <a:pt x="1106" y="2493"/>
                  </a:lnTo>
                  <a:lnTo>
                    <a:pt x="1094" y="2483"/>
                  </a:lnTo>
                  <a:lnTo>
                    <a:pt x="1082" y="2473"/>
                  </a:lnTo>
                  <a:lnTo>
                    <a:pt x="1074" y="2467"/>
                  </a:lnTo>
                  <a:lnTo>
                    <a:pt x="1058" y="2459"/>
                  </a:lnTo>
                  <a:lnTo>
                    <a:pt x="1045" y="2452"/>
                  </a:lnTo>
                  <a:lnTo>
                    <a:pt x="1042" y="2451"/>
                  </a:lnTo>
                  <a:lnTo>
                    <a:pt x="1039" y="2449"/>
                  </a:lnTo>
                  <a:lnTo>
                    <a:pt x="1038" y="2447"/>
                  </a:lnTo>
                  <a:lnTo>
                    <a:pt x="1038" y="2445"/>
                  </a:lnTo>
                  <a:lnTo>
                    <a:pt x="1038" y="2441"/>
                  </a:lnTo>
                  <a:lnTo>
                    <a:pt x="1039" y="2438"/>
                  </a:lnTo>
                  <a:lnTo>
                    <a:pt x="1041" y="2435"/>
                  </a:lnTo>
                  <a:lnTo>
                    <a:pt x="1044" y="2432"/>
                  </a:lnTo>
                  <a:lnTo>
                    <a:pt x="1047" y="2428"/>
                  </a:lnTo>
                  <a:lnTo>
                    <a:pt x="1048" y="2423"/>
                  </a:lnTo>
                  <a:lnTo>
                    <a:pt x="1048" y="2419"/>
                  </a:lnTo>
                  <a:lnTo>
                    <a:pt x="1047" y="2414"/>
                  </a:lnTo>
                  <a:lnTo>
                    <a:pt x="1042" y="2405"/>
                  </a:lnTo>
                  <a:lnTo>
                    <a:pt x="1036" y="2397"/>
                  </a:lnTo>
                  <a:lnTo>
                    <a:pt x="1032" y="2392"/>
                  </a:lnTo>
                  <a:lnTo>
                    <a:pt x="1030" y="2389"/>
                  </a:lnTo>
                  <a:lnTo>
                    <a:pt x="1029" y="2384"/>
                  </a:lnTo>
                  <a:lnTo>
                    <a:pt x="1028" y="2379"/>
                  </a:lnTo>
                  <a:lnTo>
                    <a:pt x="1026" y="2375"/>
                  </a:lnTo>
                  <a:lnTo>
                    <a:pt x="1028" y="2369"/>
                  </a:lnTo>
                  <a:lnTo>
                    <a:pt x="1030" y="2361"/>
                  </a:lnTo>
                  <a:lnTo>
                    <a:pt x="1032" y="2354"/>
                  </a:lnTo>
                  <a:lnTo>
                    <a:pt x="1036" y="2347"/>
                  </a:lnTo>
                  <a:lnTo>
                    <a:pt x="1037" y="2341"/>
                  </a:lnTo>
                  <a:lnTo>
                    <a:pt x="1037" y="2335"/>
                  </a:lnTo>
                  <a:lnTo>
                    <a:pt x="1036" y="2332"/>
                  </a:lnTo>
                  <a:lnTo>
                    <a:pt x="1032" y="2328"/>
                  </a:lnTo>
                  <a:lnTo>
                    <a:pt x="1029" y="2325"/>
                  </a:lnTo>
                  <a:lnTo>
                    <a:pt x="1024" y="2322"/>
                  </a:lnTo>
                  <a:lnTo>
                    <a:pt x="1018" y="2321"/>
                  </a:lnTo>
                  <a:lnTo>
                    <a:pt x="1006" y="2317"/>
                  </a:lnTo>
                  <a:lnTo>
                    <a:pt x="994" y="2315"/>
                  </a:lnTo>
                  <a:lnTo>
                    <a:pt x="990" y="2313"/>
                  </a:lnTo>
                  <a:lnTo>
                    <a:pt x="984" y="2310"/>
                  </a:lnTo>
                  <a:lnTo>
                    <a:pt x="978" y="2306"/>
                  </a:lnTo>
                  <a:lnTo>
                    <a:pt x="972" y="2301"/>
                  </a:lnTo>
                  <a:lnTo>
                    <a:pt x="957" y="2291"/>
                  </a:lnTo>
                  <a:lnTo>
                    <a:pt x="944" y="2283"/>
                  </a:lnTo>
                  <a:lnTo>
                    <a:pt x="932" y="2276"/>
                  </a:lnTo>
                  <a:lnTo>
                    <a:pt x="922" y="2269"/>
                  </a:lnTo>
                  <a:lnTo>
                    <a:pt x="911" y="2262"/>
                  </a:lnTo>
                  <a:lnTo>
                    <a:pt x="899" y="2253"/>
                  </a:lnTo>
                  <a:lnTo>
                    <a:pt x="887" y="2246"/>
                  </a:lnTo>
                  <a:lnTo>
                    <a:pt x="880" y="2241"/>
                  </a:lnTo>
                  <a:lnTo>
                    <a:pt x="874" y="2240"/>
                  </a:lnTo>
                  <a:lnTo>
                    <a:pt x="867" y="2240"/>
                  </a:lnTo>
                  <a:lnTo>
                    <a:pt x="864" y="2240"/>
                  </a:lnTo>
                  <a:lnTo>
                    <a:pt x="860" y="2241"/>
                  </a:lnTo>
                  <a:lnTo>
                    <a:pt x="858" y="2244"/>
                  </a:lnTo>
                  <a:lnTo>
                    <a:pt x="855" y="2246"/>
                  </a:lnTo>
                  <a:lnTo>
                    <a:pt x="853" y="2250"/>
                  </a:lnTo>
                  <a:lnTo>
                    <a:pt x="850" y="2252"/>
                  </a:lnTo>
                  <a:lnTo>
                    <a:pt x="848" y="2253"/>
                  </a:lnTo>
                  <a:lnTo>
                    <a:pt x="846" y="2253"/>
                  </a:lnTo>
                  <a:lnTo>
                    <a:pt x="840" y="2251"/>
                  </a:lnTo>
                  <a:lnTo>
                    <a:pt x="831" y="2245"/>
                  </a:lnTo>
                  <a:lnTo>
                    <a:pt x="817" y="2233"/>
                  </a:lnTo>
                  <a:lnTo>
                    <a:pt x="809" y="2227"/>
                  </a:lnTo>
                  <a:lnTo>
                    <a:pt x="805" y="2227"/>
                  </a:lnTo>
                  <a:lnTo>
                    <a:pt x="804" y="2228"/>
                  </a:lnTo>
                  <a:lnTo>
                    <a:pt x="803" y="2233"/>
                  </a:lnTo>
                  <a:lnTo>
                    <a:pt x="801" y="2241"/>
                  </a:lnTo>
                  <a:lnTo>
                    <a:pt x="797" y="2257"/>
                  </a:lnTo>
                  <a:lnTo>
                    <a:pt x="791" y="2270"/>
                  </a:lnTo>
                  <a:lnTo>
                    <a:pt x="787" y="2278"/>
                  </a:lnTo>
                  <a:lnTo>
                    <a:pt x="783" y="2289"/>
                  </a:lnTo>
                  <a:lnTo>
                    <a:pt x="776" y="2300"/>
                  </a:lnTo>
                  <a:lnTo>
                    <a:pt x="768" y="2310"/>
                  </a:lnTo>
                  <a:lnTo>
                    <a:pt x="765" y="2315"/>
                  </a:lnTo>
                  <a:lnTo>
                    <a:pt x="761" y="2317"/>
                  </a:lnTo>
                  <a:lnTo>
                    <a:pt x="758" y="2319"/>
                  </a:lnTo>
                  <a:lnTo>
                    <a:pt x="755" y="2320"/>
                  </a:lnTo>
                  <a:lnTo>
                    <a:pt x="749" y="2320"/>
                  </a:lnTo>
                  <a:lnTo>
                    <a:pt x="743" y="2319"/>
                  </a:lnTo>
                  <a:lnTo>
                    <a:pt x="730" y="2317"/>
                  </a:lnTo>
                  <a:lnTo>
                    <a:pt x="717" y="2317"/>
                  </a:lnTo>
                  <a:lnTo>
                    <a:pt x="715" y="2319"/>
                  </a:lnTo>
                  <a:lnTo>
                    <a:pt x="714" y="2320"/>
                  </a:lnTo>
                  <a:lnTo>
                    <a:pt x="714" y="2322"/>
                  </a:lnTo>
                  <a:lnTo>
                    <a:pt x="714" y="2325"/>
                  </a:lnTo>
                  <a:lnTo>
                    <a:pt x="716" y="2332"/>
                  </a:lnTo>
                  <a:lnTo>
                    <a:pt x="720" y="2340"/>
                  </a:lnTo>
                  <a:lnTo>
                    <a:pt x="721" y="2345"/>
                  </a:lnTo>
                  <a:lnTo>
                    <a:pt x="722" y="2350"/>
                  </a:lnTo>
                  <a:lnTo>
                    <a:pt x="722" y="2353"/>
                  </a:lnTo>
                  <a:lnTo>
                    <a:pt x="722" y="2357"/>
                  </a:lnTo>
                  <a:lnTo>
                    <a:pt x="720" y="2360"/>
                  </a:lnTo>
                  <a:lnTo>
                    <a:pt x="716" y="2363"/>
                  </a:lnTo>
                  <a:lnTo>
                    <a:pt x="710" y="2366"/>
                  </a:lnTo>
                  <a:lnTo>
                    <a:pt x="703" y="2367"/>
                  </a:lnTo>
                  <a:lnTo>
                    <a:pt x="695" y="2369"/>
                  </a:lnTo>
                  <a:lnTo>
                    <a:pt x="686" y="2369"/>
                  </a:lnTo>
                  <a:lnTo>
                    <a:pt x="678" y="2366"/>
                  </a:lnTo>
                  <a:lnTo>
                    <a:pt x="671" y="2364"/>
                  </a:lnTo>
                  <a:lnTo>
                    <a:pt x="664" y="2360"/>
                  </a:lnTo>
                  <a:lnTo>
                    <a:pt x="658" y="2356"/>
                  </a:lnTo>
                  <a:lnTo>
                    <a:pt x="653" y="2351"/>
                  </a:lnTo>
                  <a:lnTo>
                    <a:pt x="650" y="2345"/>
                  </a:lnTo>
                  <a:lnTo>
                    <a:pt x="647" y="2339"/>
                  </a:lnTo>
                  <a:lnTo>
                    <a:pt x="646" y="2331"/>
                  </a:lnTo>
                  <a:lnTo>
                    <a:pt x="646" y="2321"/>
                  </a:lnTo>
                  <a:lnTo>
                    <a:pt x="646" y="2312"/>
                  </a:lnTo>
                  <a:lnTo>
                    <a:pt x="647" y="2293"/>
                  </a:lnTo>
                  <a:lnTo>
                    <a:pt x="647" y="2275"/>
                  </a:lnTo>
                  <a:lnTo>
                    <a:pt x="647" y="2268"/>
                  </a:lnTo>
                  <a:lnTo>
                    <a:pt x="646" y="2260"/>
                  </a:lnTo>
                  <a:lnTo>
                    <a:pt x="644" y="2254"/>
                  </a:lnTo>
                  <a:lnTo>
                    <a:pt x="641" y="2249"/>
                  </a:lnTo>
                  <a:lnTo>
                    <a:pt x="638" y="2244"/>
                  </a:lnTo>
                  <a:lnTo>
                    <a:pt x="634" y="2239"/>
                  </a:lnTo>
                  <a:lnTo>
                    <a:pt x="629" y="2235"/>
                  </a:lnTo>
                  <a:lnTo>
                    <a:pt x="625" y="2233"/>
                  </a:lnTo>
                  <a:lnTo>
                    <a:pt x="615" y="2228"/>
                  </a:lnTo>
                  <a:lnTo>
                    <a:pt x="606" y="2222"/>
                  </a:lnTo>
                  <a:lnTo>
                    <a:pt x="597" y="2215"/>
                  </a:lnTo>
                  <a:lnTo>
                    <a:pt x="588" y="2206"/>
                  </a:lnTo>
                  <a:lnTo>
                    <a:pt x="578" y="2193"/>
                  </a:lnTo>
                  <a:lnTo>
                    <a:pt x="568" y="2178"/>
                  </a:lnTo>
                  <a:lnTo>
                    <a:pt x="557" y="2165"/>
                  </a:lnTo>
                  <a:lnTo>
                    <a:pt x="547" y="2155"/>
                  </a:lnTo>
                  <a:lnTo>
                    <a:pt x="544" y="2151"/>
                  </a:lnTo>
                  <a:lnTo>
                    <a:pt x="541" y="2146"/>
                  </a:lnTo>
                  <a:lnTo>
                    <a:pt x="539" y="2142"/>
                  </a:lnTo>
                  <a:lnTo>
                    <a:pt x="538" y="2137"/>
                  </a:lnTo>
                  <a:lnTo>
                    <a:pt x="537" y="2132"/>
                  </a:lnTo>
                  <a:lnTo>
                    <a:pt x="534" y="2127"/>
                  </a:lnTo>
                  <a:lnTo>
                    <a:pt x="532" y="2123"/>
                  </a:lnTo>
                  <a:lnTo>
                    <a:pt x="527" y="2119"/>
                  </a:lnTo>
                  <a:lnTo>
                    <a:pt x="518" y="2114"/>
                  </a:lnTo>
                  <a:lnTo>
                    <a:pt x="505" y="2107"/>
                  </a:lnTo>
                  <a:lnTo>
                    <a:pt x="496" y="2104"/>
                  </a:lnTo>
                  <a:lnTo>
                    <a:pt x="488" y="2099"/>
                  </a:lnTo>
                  <a:lnTo>
                    <a:pt x="481" y="2094"/>
                  </a:lnTo>
                  <a:lnTo>
                    <a:pt x="472" y="2087"/>
                  </a:lnTo>
                  <a:lnTo>
                    <a:pt x="457" y="2073"/>
                  </a:lnTo>
                  <a:lnTo>
                    <a:pt x="440" y="2057"/>
                  </a:lnTo>
                  <a:lnTo>
                    <a:pt x="425" y="2041"/>
                  </a:lnTo>
                  <a:lnTo>
                    <a:pt x="413" y="2026"/>
                  </a:lnTo>
                  <a:lnTo>
                    <a:pt x="407" y="2022"/>
                  </a:lnTo>
                  <a:lnTo>
                    <a:pt x="400" y="2017"/>
                  </a:lnTo>
                  <a:lnTo>
                    <a:pt x="392" y="2014"/>
                  </a:lnTo>
                  <a:lnTo>
                    <a:pt x="383" y="2012"/>
                  </a:lnTo>
                  <a:lnTo>
                    <a:pt x="376" y="2010"/>
                  </a:lnTo>
                  <a:lnTo>
                    <a:pt x="369" y="2007"/>
                  </a:lnTo>
                  <a:lnTo>
                    <a:pt x="362" y="2005"/>
                  </a:lnTo>
                  <a:lnTo>
                    <a:pt x="357" y="2003"/>
                  </a:lnTo>
                  <a:lnTo>
                    <a:pt x="352" y="1998"/>
                  </a:lnTo>
                  <a:lnTo>
                    <a:pt x="349" y="1993"/>
                  </a:lnTo>
                  <a:lnTo>
                    <a:pt x="345" y="1986"/>
                  </a:lnTo>
                  <a:lnTo>
                    <a:pt x="342" y="1980"/>
                  </a:lnTo>
                  <a:lnTo>
                    <a:pt x="338" y="1972"/>
                  </a:lnTo>
                  <a:lnTo>
                    <a:pt x="336" y="1964"/>
                  </a:lnTo>
                  <a:lnTo>
                    <a:pt x="335" y="1956"/>
                  </a:lnTo>
                  <a:lnTo>
                    <a:pt x="335" y="1949"/>
                  </a:lnTo>
                  <a:lnTo>
                    <a:pt x="335" y="1934"/>
                  </a:lnTo>
                  <a:lnTo>
                    <a:pt x="335" y="1917"/>
                  </a:lnTo>
                  <a:lnTo>
                    <a:pt x="335" y="1909"/>
                  </a:lnTo>
                  <a:lnTo>
                    <a:pt x="332" y="1899"/>
                  </a:lnTo>
                  <a:lnTo>
                    <a:pt x="330" y="1890"/>
                  </a:lnTo>
                  <a:lnTo>
                    <a:pt x="326" y="1880"/>
                  </a:lnTo>
                  <a:lnTo>
                    <a:pt x="317" y="1861"/>
                  </a:lnTo>
                  <a:lnTo>
                    <a:pt x="306" y="1844"/>
                  </a:lnTo>
                  <a:lnTo>
                    <a:pt x="296" y="1829"/>
                  </a:lnTo>
                  <a:lnTo>
                    <a:pt x="287" y="1814"/>
                  </a:lnTo>
                  <a:lnTo>
                    <a:pt x="282" y="1808"/>
                  </a:lnTo>
                  <a:lnTo>
                    <a:pt x="277" y="1803"/>
                  </a:lnTo>
                  <a:lnTo>
                    <a:pt x="273" y="1800"/>
                  </a:lnTo>
                  <a:lnTo>
                    <a:pt x="267" y="1799"/>
                  </a:lnTo>
                  <a:lnTo>
                    <a:pt x="256" y="1799"/>
                  </a:lnTo>
                  <a:lnTo>
                    <a:pt x="247" y="1800"/>
                  </a:lnTo>
                  <a:lnTo>
                    <a:pt x="242" y="1799"/>
                  </a:lnTo>
                  <a:lnTo>
                    <a:pt x="237" y="1798"/>
                  </a:lnTo>
                  <a:lnTo>
                    <a:pt x="232" y="1795"/>
                  </a:lnTo>
                  <a:lnTo>
                    <a:pt x="226" y="1790"/>
                  </a:lnTo>
                  <a:lnTo>
                    <a:pt x="222" y="1784"/>
                  </a:lnTo>
                  <a:lnTo>
                    <a:pt x="217" y="1779"/>
                  </a:lnTo>
                  <a:lnTo>
                    <a:pt x="213" y="1773"/>
                  </a:lnTo>
                  <a:lnTo>
                    <a:pt x="210" y="1767"/>
                  </a:lnTo>
                  <a:lnTo>
                    <a:pt x="200" y="1759"/>
                  </a:lnTo>
                  <a:lnTo>
                    <a:pt x="191" y="1752"/>
                  </a:lnTo>
                  <a:lnTo>
                    <a:pt x="189" y="1741"/>
                  </a:lnTo>
                  <a:lnTo>
                    <a:pt x="188" y="1735"/>
                  </a:lnTo>
                  <a:lnTo>
                    <a:pt x="185" y="1734"/>
                  </a:lnTo>
                  <a:lnTo>
                    <a:pt x="182" y="1733"/>
                  </a:lnTo>
                  <a:lnTo>
                    <a:pt x="179" y="1733"/>
                  </a:lnTo>
                  <a:lnTo>
                    <a:pt x="174" y="1733"/>
                  </a:lnTo>
                  <a:lnTo>
                    <a:pt x="166" y="1734"/>
                  </a:lnTo>
                  <a:lnTo>
                    <a:pt x="157" y="1735"/>
                  </a:lnTo>
                  <a:lnTo>
                    <a:pt x="151" y="1736"/>
                  </a:lnTo>
                  <a:lnTo>
                    <a:pt x="148" y="1739"/>
                  </a:lnTo>
                  <a:lnTo>
                    <a:pt x="147" y="1742"/>
                  </a:lnTo>
                  <a:lnTo>
                    <a:pt x="148" y="1749"/>
                  </a:lnTo>
                  <a:lnTo>
                    <a:pt x="148" y="1753"/>
                  </a:lnTo>
                  <a:lnTo>
                    <a:pt x="147" y="1756"/>
                  </a:lnTo>
                  <a:lnTo>
                    <a:pt x="145" y="1759"/>
                  </a:lnTo>
                  <a:lnTo>
                    <a:pt x="144" y="1760"/>
                  </a:lnTo>
                  <a:lnTo>
                    <a:pt x="140" y="1761"/>
                  </a:lnTo>
                  <a:lnTo>
                    <a:pt x="132" y="1760"/>
                  </a:lnTo>
                  <a:lnTo>
                    <a:pt x="125" y="1758"/>
                  </a:lnTo>
                  <a:lnTo>
                    <a:pt x="118" y="1755"/>
                  </a:lnTo>
                  <a:lnTo>
                    <a:pt x="115" y="1753"/>
                  </a:lnTo>
                  <a:lnTo>
                    <a:pt x="112" y="1751"/>
                  </a:lnTo>
                  <a:lnTo>
                    <a:pt x="110" y="1748"/>
                  </a:lnTo>
                  <a:lnTo>
                    <a:pt x="109" y="1743"/>
                  </a:lnTo>
                  <a:lnTo>
                    <a:pt x="107" y="1736"/>
                  </a:lnTo>
                  <a:lnTo>
                    <a:pt x="104" y="1730"/>
                  </a:lnTo>
                  <a:lnTo>
                    <a:pt x="100" y="1728"/>
                  </a:lnTo>
                  <a:lnTo>
                    <a:pt x="98" y="1726"/>
                  </a:lnTo>
                  <a:lnTo>
                    <a:pt x="93" y="1724"/>
                  </a:lnTo>
                  <a:lnTo>
                    <a:pt x="88" y="1723"/>
                  </a:lnTo>
                  <a:lnTo>
                    <a:pt x="82" y="1722"/>
                  </a:lnTo>
                  <a:lnTo>
                    <a:pt x="77" y="1721"/>
                  </a:lnTo>
                  <a:lnTo>
                    <a:pt x="71" y="1718"/>
                  </a:lnTo>
                  <a:lnTo>
                    <a:pt x="63" y="1716"/>
                  </a:lnTo>
                  <a:lnTo>
                    <a:pt x="59" y="1711"/>
                  </a:lnTo>
                  <a:lnTo>
                    <a:pt x="54" y="1705"/>
                  </a:lnTo>
                  <a:lnTo>
                    <a:pt x="49" y="1698"/>
                  </a:lnTo>
                  <a:lnTo>
                    <a:pt x="47" y="1689"/>
                  </a:lnTo>
                  <a:lnTo>
                    <a:pt x="44" y="1667"/>
                  </a:lnTo>
                  <a:lnTo>
                    <a:pt x="44" y="1646"/>
                  </a:lnTo>
                  <a:lnTo>
                    <a:pt x="46" y="1626"/>
                  </a:lnTo>
                  <a:lnTo>
                    <a:pt x="44" y="1608"/>
                  </a:lnTo>
                  <a:lnTo>
                    <a:pt x="41" y="1597"/>
                  </a:lnTo>
                  <a:lnTo>
                    <a:pt x="36" y="1587"/>
                  </a:lnTo>
                  <a:lnTo>
                    <a:pt x="34" y="1577"/>
                  </a:lnTo>
                  <a:lnTo>
                    <a:pt x="33" y="1570"/>
                  </a:lnTo>
                  <a:lnTo>
                    <a:pt x="30" y="1567"/>
                  </a:lnTo>
                  <a:lnTo>
                    <a:pt x="29" y="1565"/>
                  </a:lnTo>
                  <a:lnTo>
                    <a:pt x="28" y="1564"/>
                  </a:lnTo>
                  <a:lnTo>
                    <a:pt x="25" y="1563"/>
                  </a:lnTo>
                  <a:lnTo>
                    <a:pt x="21" y="1563"/>
                  </a:lnTo>
                  <a:lnTo>
                    <a:pt x="16" y="1562"/>
                  </a:lnTo>
                  <a:lnTo>
                    <a:pt x="11" y="1559"/>
                  </a:lnTo>
                  <a:lnTo>
                    <a:pt x="8" y="1556"/>
                  </a:lnTo>
                  <a:lnTo>
                    <a:pt x="5" y="1552"/>
                  </a:lnTo>
                  <a:lnTo>
                    <a:pt x="4" y="1546"/>
                  </a:lnTo>
                  <a:lnTo>
                    <a:pt x="4" y="1538"/>
                  </a:lnTo>
                  <a:lnTo>
                    <a:pt x="6" y="1528"/>
                  </a:lnTo>
                  <a:lnTo>
                    <a:pt x="10" y="1522"/>
                  </a:lnTo>
                  <a:lnTo>
                    <a:pt x="14" y="1516"/>
                  </a:lnTo>
                  <a:lnTo>
                    <a:pt x="16" y="1513"/>
                  </a:lnTo>
                  <a:lnTo>
                    <a:pt x="17" y="1509"/>
                  </a:lnTo>
                  <a:lnTo>
                    <a:pt x="17" y="1507"/>
                  </a:lnTo>
                  <a:lnTo>
                    <a:pt x="17" y="1503"/>
                  </a:lnTo>
                  <a:lnTo>
                    <a:pt x="15" y="1495"/>
                  </a:lnTo>
                  <a:lnTo>
                    <a:pt x="14" y="1487"/>
                  </a:lnTo>
                  <a:lnTo>
                    <a:pt x="14" y="1480"/>
                  </a:lnTo>
                  <a:lnTo>
                    <a:pt x="14" y="1472"/>
                  </a:lnTo>
                  <a:lnTo>
                    <a:pt x="16" y="1468"/>
                  </a:lnTo>
                  <a:lnTo>
                    <a:pt x="18" y="1463"/>
                  </a:lnTo>
                  <a:lnTo>
                    <a:pt x="23" y="1458"/>
                  </a:lnTo>
                  <a:lnTo>
                    <a:pt x="28" y="1456"/>
                  </a:lnTo>
                  <a:lnTo>
                    <a:pt x="42" y="1451"/>
                  </a:lnTo>
                  <a:lnTo>
                    <a:pt x="54" y="1446"/>
                  </a:lnTo>
                  <a:lnTo>
                    <a:pt x="58" y="1444"/>
                  </a:lnTo>
                  <a:lnTo>
                    <a:pt x="61" y="1440"/>
                  </a:lnTo>
                  <a:lnTo>
                    <a:pt x="62" y="1437"/>
                  </a:lnTo>
                  <a:lnTo>
                    <a:pt x="62" y="1430"/>
                  </a:lnTo>
                  <a:lnTo>
                    <a:pt x="58" y="1418"/>
                  </a:lnTo>
                  <a:lnTo>
                    <a:pt x="52" y="1406"/>
                  </a:lnTo>
                  <a:lnTo>
                    <a:pt x="48" y="1399"/>
                  </a:lnTo>
                  <a:lnTo>
                    <a:pt x="44" y="1390"/>
                  </a:lnTo>
                  <a:lnTo>
                    <a:pt x="42" y="1382"/>
                  </a:lnTo>
                  <a:lnTo>
                    <a:pt x="40" y="1371"/>
                  </a:lnTo>
                  <a:lnTo>
                    <a:pt x="37" y="1361"/>
                  </a:lnTo>
                  <a:lnTo>
                    <a:pt x="36" y="1350"/>
                  </a:lnTo>
                  <a:lnTo>
                    <a:pt x="35" y="1340"/>
                  </a:lnTo>
                  <a:lnTo>
                    <a:pt x="35" y="1332"/>
                  </a:lnTo>
                  <a:lnTo>
                    <a:pt x="36" y="1324"/>
                  </a:lnTo>
                  <a:lnTo>
                    <a:pt x="39" y="1318"/>
                  </a:lnTo>
                  <a:lnTo>
                    <a:pt x="41" y="1316"/>
                  </a:lnTo>
                  <a:lnTo>
                    <a:pt x="43" y="1314"/>
                  </a:lnTo>
                  <a:lnTo>
                    <a:pt x="47" y="1312"/>
                  </a:lnTo>
                  <a:lnTo>
                    <a:pt x="49" y="1312"/>
                  </a:lnTo>
                  <a:lnTo>
                    <a:pt x="63" y="1307"/>
                  </a:lnTo>
                  <a:lnTo>
                    <a:pt x="75" y="1302"/>
                  </a:lnTo>
                  <a:lnTo>
                    <a:pt x="79" y="1300"/>
                  </a:lnTo>
                  <a:lnTo>
                    <a:pt x="82" y="1298"/>
                  </a:lnTo>
                  <a:lnTo>
                    <a:pt x="84" y="1294"/>
                  </a:lnTo>
                  <a:lnTo>
                    <a:pt x="82" y="1292"/>
                  </a:lnTo>
                  <a:lnTo>
                    <a:pt x="75" y="1286"/>
                  </a:lnTo>
                  <a:lnTo>
                    <a:pt x="66" y="1279"/>
                  </a:lnTo>
                  <a:lnTo>
                    <a:pt x="60" y="1274"/>
                  </a:lnTo>
                  <a:lnTo>
                    <a:pt x="54" y="1268"/>
                  </a:lnTo>
                  <a:lnTo>
                    <a:pt x="48" y="1262"/>
                  </a:lnTo>
                  <a:lnTo>
                    <a:pt x="43" y="1254"/>
                  </a:lnTo>
                  <a:lnTo>
                    <a:pt x="34" y="1236"/>
                  </a:lnTo>
                  <a:lnTo>
                    <a:pt x="28" y="1220"/>
                  </a:lnTo>
                  <a:lnTo>
                    <a:pt x="25" y="1212"/>
                  </a:lnTo>
                  <a:lnTo>
                    <a:pt x="23" y="1206"/>
                  </a:lnTo>
                  <a:lnTo>
                    <a:pt x="19" y="1200"/>
                  </a:lnTo>
                  <a:lnTo>
                    <a:pt x="16" y="1195"/>
                  </a:lnTo>
                  <a:lnTo>
                    <a:pt x="9" y="1188"/>
                  </a:lnTo>
                  <a:lnTo>
                    <a:pt x="3" y="1179"/>
                  </a:lnTo>
                  <a:lnTo>
                    <a:pt x="0" y="1173"/>
                  </a:lnTo>
                  <a:lnTo>
                    <a:pt x="0" y="1167"/>
                  </a:lnTo>
                  <a:lnTo>
                    <a:pt x="3" y="1161"/>
                  </a:lnTo>
                  <a:lnTo>
                    <a:pt x="6" y="1153"/>
                  </a:lnTo>
                  <a:lnTo>
                    <a:pt x="10" y="1144"/>
                  </a:lnTo>
                  <a:lnTo>
                    <a:pt x="14" y="1137"/>
                  </a:lnTo>
                  <a:lnTo>
                    <a:pt x="19" y="1134"/>
                  </a:lnTo>
                  <a:lnTo>
                    <a:pt x="24" y="1131"/>
                  </a:lnTo>
                  <a:lnTo>
                    <a:pt x="27" y="1129"/>
                  </a:lnTo>
                  <a:lnTo>
                    <a:pt x="29" y="1127"/>
                  </a:lnTo>
                  <a:lnTo>
                    <a:pt x="31" y="1122"/>
                  </a:lnTo>
                  <a:lnTo>
                    <a:pt x="33" y="1117"/>
                  </a:lnTo>
                  <a:lnTo>
                    <a:pt x="36" y="1103"/>
                  </a:lnTo>
                  <a:lnTo>
                    <a:pt x="39" y="1090"/>
                  </a:lnTo>
                  <a:lnTo>
                    <a:pt x="40" y="1084"/>
                  </a:lnTo>
                  <a:lnTo>
                    <a:pt x="41" y="1078"/>
                  </a:lnTo>
                  <a:lnTo>
                    <a:pt x="41" y="1071"/>
                  </a:lnTo>
                  <a:lnTo>
                    <a:pt x="40" y="1064"/>
                  </a:lnTo>
                  <a:lnTo>
                    <a:pt x="36" y="1046"/>
                  </a:lnTo>
                  <a:lnTo>
                    <a:pt x="35" y="1028"/>
                  </a:lnTo>
                  <a:lnTo>
                    <a:pt x="35" y="1020"/>
                  </a:lnTo>
                  <a:lnTo>
                    <a:pt x="36" y="1011"/>
                  </a:lnTo>
                  <a:lnTo>
                    <a:pt x="40" y="1005"/>
                  </a:lnTo>
                  <a:lnTo>
                    <a:pt x="44" y="999"/>
                  </a:lnTo>
                  <a:lnTo>
                    <a:pt x="50" y="997"/>
                  </a:lnTo>
                  <a:lnTo>
                    <a:pt x="58" y="995"/>
                  </a:lnTo>
                  <a:lnTo>
                    <a:pt x="65" y="995"/>
                  </a:lnTo>
                  <a:lnTo>
                    <a:pt x="73" y="993"/>
                  </a:lnTo>
                  <a:lnTo>
                    <a:pt x="80" y="993"/>
                  </a:lnTo>
                  <a:lnTo>
                    <a:pt x="90" y="993"/>
                  </a:lnTo>
                  <a:lnTo>
                    <a:pt x="98" y="992"/>
                  </a:lnTo>
                  <a:lnTo>
                    <a:pt x="107" y="990"/>
                  </a:lnTo>
                  <a:lnTo>
                    <a:pt x="125" y="983"/>
                  </a:lnTo>
                  <a:lnTo>
                    <a:pt x="142" y="978"/>
                  </a:lnTo>
                  <a:lnTo>
                    <a:pt x="149" y="977"/>
                  </a:lnTo>
                  <a:lnTo>
                    <a:pt x="156" y="976"/>
                  </a:lnTo>
                  <a:lnTo>
                    <a:pt x="161" y="977"/>
                  </a:lnTo>
                  <a:lnTo>
                    <a:pt x="165" y="980"/>
                  </a:lnTo>
                  <a:lnTo>
                    <a:pt x="169" y="989"/>
                  </a:lnTo>
                  <a:lnTo>
                    <a:pt x="172" y="997"/>
                  </a:lnTo>
                  <a:lnTo>
                    <a:pt x="172" y="1001"/>
                  </a:lnTo>
                  <a:lnTo>
                    <a:pt x="172" y="1005"/>
                  </a:lnTo>
                  <a:lnTo>
                    <a:pt x="170" y="1009"/>
                  </a:lnTo>
                  <a:lnTo>
                    <a:pt x="168" y="1014"/>
                  </a:lnTo>
                  <a:lnTo>
                    <a:pt x="163" y="1024"/>
                  </a:lnTo>
                  <a:lnTo>
                    <a:pt x="160" y="1041"/>
                  </a:lnTo>
                  <a:lnTo>
                    <a:pt x="157" y="1059"/>
                  </a:lnTo>
                  <a:lnTo>
                    <a:pt x="156" y="1073"/>
                  </a:lnTo>
                  <a:lnTo>
                    <a:pt x="156" y="1079"/>
                  </a:lnTo>
                  <a:lnTo>
                    <a:pt x="156" y="1084"/>
                  </a:lnTo>
                  <a:lnTo>
                    <a:pt x="157" y="1088"/>
                  </a:lnTo>
                  <a:lnTo>
                    <a:pt x="160" y="1093"/>
                  </a:lnTo>
                  <a:lnTo>
                    <a:pt x="163" y="1100"/>
                  </a:lnTo>
                  <a:lnTo>
                    <a:pt x="169" y="1106"/>
                  </a:lnTo>
                  <a:lnTo>
                    <a:pt x="175" y="1116"/>
                  </a:lnTo>
                  <a:lnTo>
                    <a:pt x="182" y="1128"/>
                  </a:lnTo>
                  <a:lnTo>
                    <a:pt x="187" y="1134"/>
                  </a:lnTo>
                  <a:lnTo>
                    <a:pt x="193" y="1137"/>
                  </a:lnTo>
                  <a:lnTo>
                    <a:pt x="199" y="1141"/>
                  </a:lnTo>
                  <a:lnTo>
                    <a:pt x="207" y="1142"/>
                  </a:lnTo>
                  <a:lnTo>
                    <a:pt x="224" y="1144"/>
                  </a:lnTo>
                  <a:lnTo>
                    <a:pt x="239" y="1148"/>
                  </a:lnTo>
                  <a:lnTo>
                    <a:pt x="247" y="1149"/>
                  </a:lnTo>
                  <a:lnTo>
                    <a:pt x="252" y="1149"/>
                  </a:lnTo>
                  <a:lnTo>
                    <a:pt x="255" y="1149"/>
                  </a:lnTo>
                  <a:lnTo>
                    <a:pt x="256" y="1148"/>
                  </a:lnTo>
                  <a:lnTo>
                    <a:pt x="258" y="1147"/>
                  </a:lnTo>
                  <a:lnTo>
                    <a:pt x="258" y="1143"/>
                  </a:lnTo>
                  <a:lnTo>
                    <a:pt x="262" y="1134"/>
                  </a:lnTo>
                  <a:lnTo>
                    <a:pt x="264" y="1125"/>
                  </a:lnTo>
                  <a:lnTo>
                    <a:pt x="266" y="1122"/>
                  </a:lnTo>
                  <a:lnTo>
                    <a:pt x="269" y="1119"/>
                  </a:lnTo>
                  <a:lnTo>
                    <a:pt x="274" y="1117"/>
                  </a:lnTo>
                  <a:lnTo>
                    <a:pt x="280" y="1116"/>
                  </a:lnTo>
                  <a:lnTo>
                    <a:pt x="291" y="1112"/>
                  </a:lnTo>
                  <a:lnTo>
                    <a:pt x="302" y="1108"/>
                  </a:lnTo>
                  <a:lnTo>
                    <a:pt x="313" y="1105"/>
                  </a:lnTo>
                  <a:lnTo>
                    <a:pt x="323" y="1102"/>
                  </a:lnTo>
                  <a:lnTo>
                    <a:pt x="327" y="1099"/>
                  </a:lnTo>
                  <a:lnTo>
                    <a:pt x="332" y="1097"/>
                  </a:lnTo>
                  <a:lnTo>
                    <a:pt x="336" y="1094"/>
                  </a:lnTo>
                  <a:lnTo>
                    <a:pt x="339" y="1090"/>
                  </a:lnTo>
                  <a:lnTo>
                    <a:pt x="344" y="1083"/>
                  </a:lnTo>
                  <a:lnTo>
                    <a:pt x="346" y="1075"/>
                  </a:lnTo>
                  <a:lnTo>
                    <a:pt x="350" y="1067"/>
                  </a:lnTo>
                  <a:lnTo>
                    <a:pt x="351" y="1060"/>
                  </a:lnTo>
                  <a:lnTo>
                    <a:pt x="355" y="1046"/>
                  </a:lnTo>
                  <a:lnTo>
                    <a:pt x="358" y="1034"/>
                  </a:lnTo>
                  <a:lnTo>
                    <a:pt x="359" y="1028"/>
                  </a:lnTo>
                  <a:lnTo>
                    <a:pt x="361" y="1023"/>
                  </a:lnTo>
                  <a:lnTo>
                    <a:pt x="361" y="1017"/>
                  </a:lnTo>
                  <a:lnTo>
                    <a:pt x="359" y="1010"/>
                  </a:lnTo>
                  <a:lnTo>
                    <a:pt x="357" y="999"/>
                  </a:lnTo>
                  <a:lnTo>
                    <a:pt x="355" y="992"/>
                  </a:lnTo>
                  <a:lnTo>
                    <a:pt x="355" y="984"/>
                  </a:lnTo>
                  <a:lnTo>
                    <a:pt x="357" y="970"/>
                  </a:lnTo>
                  <a:lnTo>
                    <a:pt x="361" y="954"/>
                  </a:lnTo>
                  <a:lnTo>
                    <a:pt x="363" y="939"/>
                  </a:lnTo>
                  <a:lnTo>
                    <a:pt x="365" y="924"/>
                  </a:lnTo>
                  <a:lnTo>
                    <a:pt x="367" y="913"/>
                  </a:lnTo>
                  <a:lnTo>
                    <a:pt x="367" y="907"/>
                  </a:lnTo>
                  <a:lnTo>
                    <a:pt x="365" y="900"/>
                  </a:lnTo>
                  <a:lnTo>
                    <a:pt x="364" y="892"/>
                  </a:lnTo>
                  <a:lnTo>
                    <a:pt x="362" y="883"/>
                  </a:lnTo>
                  <a:lnTo>
                    <a:pt x="361" y="877"/>
                  </a:lnTo>
                  <a:lnTo>
                    <a:pt x="361" y="869"/>
                  </a:lnTo>
                  <a:lnTo>
                    <a:pt x="362" y="860"/>
                  </a:lnTo>
                  <a:lnTo>
                    <a:pt x="364" y="852"/>
                  </a:lnTo>
                  <a:lnTo>
                    <a:pt x="369" y="835"/>
                  </a:lnTo>
                  <a:lnTo>
                    <a:pt x="370" y="821"/>
                  </a:lnTo>
                  <a:lnTo>
                    <a:pt x="368" y="814"/>
                  </a:lnTo>
                  <a:lnTo>
                    <a:pt x="364" y="808"/>
                  </a:lnTo>
                  <a:lnTo>
                    <a:pt x="359" y="803"/>
                  </a:lnTo>
                  <a:lnTo>
                    <a:pt x="357" y="798"/>
                  </a:lnTo>
                  <a:lnTo>
                    <a:pt x="352" y="785"/>
                  </a:lnTo>
                  <a:lnTo>
                    <a:pt x="350" y="770"/>
                  </a:lnTo>
                  <a:lnTo>
                    <a:pt x="348" y="753"/>
                  </a:lnTo>
                  <a:lnTo>
                    <a:pt x="343" y="739"/>
                  </a:lnTo>
                  <a:lnTo>
                    <a:pt x="336" y="724"/>
                  </a:lnTo>
                  <a:lnTo>
                    <a:pt x="324" y="703"/>
                  </a:lnTo>
                  <a:lnTo>
                    <a:pt x="313" y="684"/>
                  </a:lnTo>
                  <a:lnTo>
                    <a:pt x="306" y="671"/>
                  </a:lnTo>
                  <a:lnTo>
                    <a:pt x="301" y="652"/>
                  </a:lnTo>
                  <a:lnTo>
                    <a:pt x="295" y="638"/>
                  </a:lnTo>
                  <a:lnTo>
                    <a:pt x="293" y="634"/>
                  </a:lnTo>
                  <a:lnTo>
                    <a:pt x="291" y="627"/>
                  </a:lnTo>
                  <a:lnTo>
                    <a:pt x="291" y="623"/>
                  </a:lnTo>
                  <a:lnTo>
                    <a:pt x="291" y="617"/>
                  </a:lnTo>
                  <a:lnTo>
                    <a:pt x="292" y="612"/>
                  </a:lnTo>
                  <a:lnTo>
                    <a:pt x="294" y="606"/>
                  </a:lnTo>
                  <a:lnTo>
                    <a:pt x="291" y="589"/>
                  </a:lnTo>
                  <a:lnTo>
                    <a:pt x="286" y="573"/>
                  </a:lnTo>
                  <a:lnTo>
                    <a:pt x="288" y="568"/>
                  </a:lnTo>
                  <a:lnTo>
                    <a:pt x="293" y="564"/>
                  </a:lnTo>
                  <a:lnTo>
                    <a:pt x="299" y="562"/>
                  </a:lnTo>
                  <a:lnTo>
                    <a:pt x="305" y="560"/>
                  </a:lnTo>
                  <a:lnTo>
                    <a:pt x="311" y="557"/>
                  </a:lnTo>
                  <a:lnTo>
                    <a:pt x="315" y="556"/>
                  </a:lnTo>
                  <a:lnTo>
                    <a:pt x="320" y="554"/>
                  </a:lnTo>
                  <a:lnTo>
                    <a:pt x="323" y="551"/>
                  </a:lnTo>
                  <a:lnTo>
                    <a:pt x="326" y="541"/>
                  </a:lnTo>
                  <a:lnTo>
                    <a:pt x="327" y="532"/>
                  </a:lnTo>
                  <a:lnTo>
                    <a:pt x="330" y="523"/>
                  </a:lnTo>
                  <a:lnTo>
                    <a:pt x="333" y="507"/>
                  </a:lnTo>
                  <a:lnTo>
                    <a:pt x="337" y="488"/>
                  </a:lnTo>
                  <a:lnTo>
                    <a:pt x="340" y="470"/>
                  </a:lnTo>
                  <a:lnTo>
                    <a:pt x="342" y="454"/>
                  </a:lnTo>
                  <a:lnTo>
                    <a:pt x="339" y="443"/>
                  </a:lnTo>
                  <a:lnTo>
                    <a:pt x="335" y="430"/>
                  </a:lnTo>
                  <a:lnTo>
                    <a:pt x="330" y="412"/>
                  </a:lnTo>
                  <a:lnTo>
                    <a:pt x="329" y="404"/>
                  </a:lnTo>
                  <a:lnTo>
                    <a:pt x="330" y="397"/>
                  </a:lnTo>
                  <a:lnTo>
                    <a:pt x="331" y="394"/>
                  </a:lnTo>
                  <a:lnTo>
                    <a:pt x="333" y="392"/>
                  </a:lnTo>
                  <a:lnTo>
                    <a:pt x="337" y="391"/>
                  </a:lnTo>
                  <a:lnTo>
                    <a:pt x="342" y="390"/>
                  </a:lnTo>
                  <a:lnTo>
                    <a:pt x="361" y="391"/>
                  </a:lnTo>
                  <a:lnTo>
                    <a:pt x="380" y="391"/>
                  </a:lnTo>
                  <a:lnTo>
                    <a:pt x="389" y="390"/>
                  </a:lnTo>
                  <a:lnTo>
                    <a:pt x="398" y="388"/>
                  </a:lnTo>
                  <a:lnTo>
                    <a:pt x="407" y="386"/>
                  </a:lnTo>
                  <a:lnTo>
                    <a:pt x="415" y="384"/>
                  </a:lnTo>
                  <a:lnTo>
                    <a:pt x="422" y="380"/>
                  </a:lnTo>
                  <a:lnTo>
                    <a:pt x="430" y="377"/>
                  </a:lnTo>
                  <a:lnTo>
                    <a:pt x="437" y="372"/>
                  </a:lnTo>
                  <a:lnTo>
                    <a:pt x="441" y="367"/>
                  </a:lnTo>
                  <a:lnTo>
                    <a:pt x="447" y="362"/>
                  </a:lnTo>
                  <a:lnTo>
                    <a:pt x="451" y="355"/>
                  </a:lnTo>
                  <a:lnTo>
                    <a:pt x="456" y="349"/>
                  </a:lnTo>
                  <a:lnTo>
                    <a:pt x="459" y="341"/>
                  </a:lnTo>
                  <a:lnTo>
                    <a:pt x="463" y="335"/>
                  </a:lnTo>
                  <a:lnTo>
                    <a:pt x="468" y="331"/>
                  </a:lnTo>
                  <a:lnTo>
                    <a:pt x="471" y="330"/>
                  </a:lnTo>
                  <a:lnTo>
                    <a:pt x="476" y="329"/>
                  </a:lnTo>
                  <a:lnTo>
                    <a:pt x="480" y="329"/>
                  </a:lnTo>
                  <a:lnTo>
                    <a:pt x="484" y="329"/>
                  </a:lnTo>
                  <a:lnTo>
                    <a:pt x="488" y="328"/>
                  </a:lnTo>
                  <a:lnTo>
                    <a:pt x="490" y="325"/>
                  </a:lnTo>
                  <a:lnTo>
                    <a:pt x="495" y="319"/>
                  </a:lnTo>
                  <a:lnTo>
                    <a:pt x="496" y="316"/>
                  </a:lnTo>
                  <a:lnTo>
                    <a:pt x="497" y="312"/>
                  </a:lnTo>
                  <a:lnTo>
                    <a:pt x="503" y="308"/>
                  </a:lnTo>
                  <a:lnTo>
                    <a:pt x="508" y="304"/>
                  </a:lnTo>
                  <a:lnTo>
                    <a:pt x="513" y="300"/>
                  </a:lnTo>
                  <a:lnTo>
                    <a:pt x="519" y="297"/>
                  </a:lnTo>
                  <a:lnTo>
                    <a:pt x="525" y="296"/>
                  </a:lnTo>
                  <a:lnTo>
                    <a:pt x="529" y="295"/>
                  </a:lnTo>
                  <a:lnTo>
                    <a:pt x="535" y="295"/>
                  </a:lnTo>
                  <a:lnTo>
                    <a:pt x="540" y="297"/>
                  </a:lnTo>
                  <a:lnTo>
                    <a:pt x="545" y="299"/>
                  </a:lnTo>
                  <a:lnTo>
                    <a:pt x="554" y="305"/>
                  </a:lnTo>
                  <a:lnTo>
                    <a:pt x="565" y="310"/>
                  </a:lnTo>
                  <a:lnTo>
                    <a:pt x="578" y="315"/>
                  </a:lnTo>
                  <a:lnTo>
                    <a:pt x="591" y="318"/>
                  </a:lnTo>
                  <a:lnTo>
                    <a:pt x="619" y="323"/>
                  </a:lnTo>
                  <a:lnTo>
                    <a:pt x="642" y="327"/>
                  </a:lnTo>
                  <a:lnTo>
                    <a:pt x="659" y="328"/>
                  </a:lnTo>
                  <a:lnTo>
                    <a:pt x="669" y="328"/>
                  </a:lnTo>
                  <a:lnTo>
                    <a:pt x="672" y="328"/>
                  </a:lnTo>
                  <a:lnTo>
                    <a:pt x="676" y="329"/>
                  </a:lnTo>
                  <a:lnTo>
                    <a:pt x="679" y="330"/>
                  </a:lnTo>
                  <a:lnTo>
                    <a:pt x="684" y="333"/>
                  </a:lnTo>
                  <a:lnTo>
                    <a:pt x="692" y="340"/>
                  </a:lnTo>
                  <a:lnTo>
                    <a:pt x="701" y="343"/>
                  </a:lnTo>
                  <a:lnTo>
                    <a:pt x="704" y="346"/>
                  </a:lnTo>
                  <a:lnTo>
                    <a:pt x="709" y="347"/>
                  </a:lnTo>
                  <a:lnTo>
                    <a:pt x="715" y="347"/>
                  </a:lnTo>
                  <a:lnTo>
                    <a:pt x="721" y="347"/>
                  </a:lnTo>
                  <a:lnTo>
                    <a:pt x="733" y="347"/>
                  </a:lnTo>
                  <a:lnTo>
                    <a:pt x="742" y="347"/>
                  </a:lnTo>
                  <a:lnTo>
                    <a:pt x="751" y="348"/>
                  </a:lnTo>
                  <a:lnTo>
                    <a:pt x="761" y="348"/>
                  </a:lnTo>
                  <a:lnTo>
                    <a:pt x="767" y="349"/>
                  </a:lnTo>
                  <a:lnTo>
                    <a:pt x="773" y="349"/>
                  </a:lnTo>
                  <a:lnTo>
                    <a:pt x="778" y="348"/>
                  </a:lnTo>
                  <a:lnTo>
                    <a:pt x="783" y="347"/>
                  </a:lnTo>
                  <a:lnTo>
                    <a:pt x="787" y="344"/>
                  </a:lnTo>
                  <a:lnTo>
                    <a:pt x="791" y="340"/>
                  </a:lnTo>
                  <a:lnTo>
                    <a:pt x="795" y="334"/>
                  </a:lnTo>
                  <a:lnTo>
                    <a:pt x="798" y="325"/>
                  </a:lnTo>
                  <a:lnTo>
                    <a:pt x="804" y="309"/>
                  </a:lnTo>
                  <a:lnTo>
                    <a:pt x="810" y="297"/>
                  </a:lnTo>
                  <a:lnTo>
                    <a:pt x="817" y="287"/>
                  </a:lnTo>
                  <a:lnTo>
                    <a:pt x="823" y="278"/>
                  </a:lnTo>
                  <a:lnTo>
                    <a:pt x="829" y="268"/>
                  </a:lnTo>
                  <a:lnTo>
                    <a:pt x="834" y="260"/>
                  </a:lnTo>
                  <a:lnTo>
                    <a:pt x="837" y="251"/>
                  </a:lnTo>
                  <a:lnTo>
                    <a:pt x="841" y="241"/>
                  </a:lnTo>
                  <a:lnTo>
                    <a:pt x="842" y="230"/>
                  </a:lnTo>
                  <a:lnTo>
                    <a:pt x="843" y="220"/>
                  </a:lnTo>
                  <a:lnTo>
                    <a:pt x="844" y="216"/>
                  </a:lnTo>
                  <a:lnTo>
                    <a:pt x="847" y="211"/>
                  </a:lnTo>
                  <a:lnTo>
                    <a:pt x="852" y="208"/>
                  </a:lnTo>
                  <a:lnTo>
                    <a:pt x="858" y="204"/>
                  </a:lnTo>
                  <a:lnTo>
                    <a:pt x="865" y="202"/>
                  </a:lnTo>
                  <a:lnTo>
                    <a:pt x="872" y="203"/>
                  </a:lnTo>
                  <a:lnTo>
                    <a:pt x="878" y="204"/>
                  </a:lnTo>
                  <a:lnTo>
                    <a:pt x="884" y="207"/>
                  </a:lnTo>
                  <a:lnTo>
                    <a:pt x="888" y="208"/>
                  </a:lnTo>
                  <a:lnTo>
                    <a:pt x="892" y="208"/>
                  </a:lnTo>
                  <a:lnTo>
                    <a:pt x="894" y="207"/>
                  </a:lnTo>
                  <a:lnTo>
                    <a:pt x="896" y="205"/>
                  </a:lnTo>
                  <a:lnTo>
                    <a:pt x="896" y="203"/>
                  </a:lnTo>
                  <a:lnTo>
                    <a:pt x="897" y="199"/>
                  </a:lnTo>
                  <a:lnTo>
                    <a:pt x="898" y="184"/>
                  </a:lnTo>
                  <a:lnTo>
                    <a:pt x="902" y="170"/>
                  </a:lnTo>
                  <a:lnTo>
                    <a:pt x="905" y="163"/>
                  </a:lnTo>
                  <a:lnTo>
                    <a:pt x="909" y="157"/>
                  </a:lnTo>
                  <a:lnTo>
                    <a:pt x="915" y="151"/>
                  </a:lnTo>
                  <a:lnTo>
                    <a:pt x="921" y="146"/>
                  </a:lnTo>
                  <a:lnTo>
                    <a:pt x="937" y="136"/>
                  </a:lnTo>
                  <a:lnTo>
                    <a:pt x="956" y="126"/>
                  </a:lnTo>
                  <a:lnTo>
                    <a:pt x="976" y="115"/>
                  </a:lnTo>
                  <a:lnTo>
                    <a:pt x="995" y="103"/>
                  </a:lnTo>
                  <a:lnTo>
                    <a:pt x="1013" y="94"/>
                  </a:lnTo>
                  <a:lnTo>
                    <a:pt x="1025" y="87"/>
                  </a:lnTo>
                  <a:lnTo>
                    <a:pt x="1029" y="82"/>
                  </a:lnTo>
                  <a:lnTo>
                    <a:pt x="1031" y="78"/>
                  </a:lnTo>
                  <a:lnTo>
                    <a:pt x="1031" y="73"/>
                  </a:lnTo>
                  <a:lnTo>
                    <a:pt x="1030" y="67"/>
                  </a:lnTo>
                  <a:lnTo>
                    <a:pt x="1028" y="60"/>
                  </a:lnTo>
                  <a:lnTo>
                    <a:pt x="1026" y="54"/>
                  </a:lnTo>
                  <a:lnTo>
                    <a:pt x="1026" y="50"/>
                  </a:lnTo>
                  <a:lnTo>
                    <a:pt x="1028" y="45"/>
                  </a:lnTo>
                  <a:lnTo>
                    <a:pt x="1029" y="40"/>
                  </a:lnTo>
                  <a:lnTo>
                    <a:pt x="1032" y="35"/>
                  </a:lnTo>
                  <a:lnTo>
                    <a:pt x="1037" y="32"/>
                  </a:lnTo>
                  <a:lnTo>
                    <a:pt x="1043" y="28"/>
                  </a:lnTo>
                  <a:lnTo>
                    <a:pt x="1055" y="24"/>
                  </a:lnTo>
                  <a:lnTo>
                    <a:pt x="1066" y="21"/>
                  </a:lnTo>
                  <a:lnTo>
                    <a:pt x="1076" y="16"/>
                  </a:lnTo>
                  <a:lnTo>
                    <a:pt x="1091" y="9"/>
                  </a:lnTo>
                  <a:lnTo>
                    <a:pt x="1099" y="4"/>
                  </a:lnTo>
                  <a:lnTo>
                    <a:pt x="1107" y="1"/>
                  </a:lnTo>
                  <a:lnTo>
                    <a:pt x="1113" y="0"/>
                  </a:lnTo>
                  <a:lnTo>
                    <a:pt x="1119" y="0"/>
                  </a:lnTo>
                  <a:lnTo>
                    <a:pt x="1124" y="2"/>
                  </a:lnTo>
                  <a:lnTo>
                    <a:pt x="1127" y="4"/>
                  </a:lnTo>
                  <a:lnTo>
                    <a:pt x="1130" y="9"/>
                  </a:lnTo>
                  <a:lnTo>
                    <a:pt x="1130" y="15"/>
                  </a:lnTo>
                  <a:lnTo>
                    <a:pt x="1130" y="26"/>
                  </a:lnTo>
                  <a:lnTo>
                    <a:pt x="1130" y="34"/>
                  </a:lnTo>
                  <a:lnTo>
                    <a:pt x="1130" y="38"/>
                  </a:lnTo>
                  <a:lnTo>
                    <a:pt x="1132" y="40"/>
                  </a:lnTo>
                  <a:lnTo>
                    <a:pt x="1135" y="41"/>
                  </a:lnTo>
                  <a:lnTo>
                    <a:pt x="1139" y="43"/>
                  </a:lnTo>
                  <a:lnTo>
                    <a:pt x="1148" y="46"/>
                  </a:lnTo>
                  <a:lnTo>
                    <a:pt x="1157" y="51"/>
                  </a:lnTo>
                  <a:lnTo>
                    <a:pt x="1165" y="58"/>
                  </a:lnTo>
                  <a:lnTo>
                    <a:pt x="1174" y="69"/>
                  </a:lnTo>
                  <a:lnTo>
                    <a:pt x="1177" y="75"/>
                  </a:lnTo>
                  <a:lnTo>
                    <a:pt x="1181" y="78"/>
                  </a:lnTo>
                  <a:lnTo>
                    <a:pt x="1184" y="82"/>
                  </a:lnTo>
                  <a:lnTo>
                    <a:pt x="1188" y="85"/>
                  </a:lnTo>
                  <a:lnTo>
                    <a:pt x="1193" y="87"/>
                  </a:lnTo>
                  <a:lnTo>
                    <a:pt x="1196" y="88"/>
                  </a:lnTo>
                  <a:lnTo>
                    <a:pt x="1201" y="89"/>
                  </a:lnTo>
                  <a:lnTo>
                    <a:pt x="1206" y="89"/>
                  </a:lnTo>
                  <a:lnTo>
                    <a:pt x="1217" y="90"/>
                  </a:lnTo>
                  <a:lnTo>
                    <a:pt x="1225" y="91"/>
                  </a:lnTo>
                  <a:lnTo>
                    <a:pt x="1234" y="96"/>
                  </a:lnTo>
                  <a:lnTo>
                    <a:pt x="1247" y="104"/>
                  </a:lnTo>
                  <a:lnTo>
                    <a:pt x="1261" y="115"/>
                  </a:lnTo>
                  <a:lnTo>
                    <a:pt x="1274" y="123"/>
                  </a:lnTo>
                  <a:lnTo>
                    <a:pt x="1280" y="125"/>
                  </a:lnTo>
                  <a:lnTo>
                    <a:pt x="1284" y="126"/>
                  </a:lnTo>
                  <a:lnTo>
                    <a:pt x="1287" y="125"/>
                  </a:lnTo>
                  <a:lnTo>
                    <a:pt x="1288" y="123"/>
                  </a:lnTo>
                  <a:lnTo>
                    <a:pt x="1290" y="122"/>
                  </a:lnTo>
                  <a:lnTo>
                    <a:pt x="1291" y="120"/>
                  </a:lnTo>
                  <a:lnTo>
                    <a:pt x="1293" y="114"/>
                  </a:lnTo>
                  <a:lnTo>
                    <a:pt x="1294" y="108"/>
                  </a:lnTo>
                  <a:lnTo>
                    <a:pt x="1294" y="103"/>
                  </a:lnTo>
                  <a:lnTo>
                    <a:pt x="1294" y="98"/>
                  </a:lnTo>
                  <a:lnTo>
                    <a:pt x="1294" y="94"/>
                  </a:lnTo>
                  <a:lnTo>
                    <a:pt x="1295" y="90"/>
                  </a:lnTo>
                  <a:lnTo>
                    <a:pt x="1296" y="89"/>
                  </a:lnTo>
                  <a:lnTo>
                    <a:pt x="1299" y="88"/>
                  </a:lnTo>
                  <a:lnTo>
                    <a:pt x="1302" y="88"/>
                  </a:lnTo>
                  <a:lnTo>
                    <a:pt x="1307" y="90"/>
                  </a:lnTo>
                  <a:lnTo>
                    <a:pt x="1310" y="95"/>
                  </a:lnTo>
                  <a:lnTo>
                    <a:pt x="1315" y="100"/>
                  </a:lnTo>
                  <a:lnTo>
                    <a:pt x="1325" y="111"/>
                  </a:lnTo>
                  <a:lnTo>
                    <a:pt x="1334" y="122"/>
                  </a:lnTo>
                  <a:lnTo>
                    <a:pt x="1340" y="127"/>
                  </a:lnTo>
                  <a:lnTo>
                    <a:pt x="1346" y="129"/>
                  </a:lnTo>
                  <a:lnTo>
                    <a:pt x="1352" y="132"/>
                  </a:lnTo>
                  <a:lnTo>
                    <a:pt x="1359" y="134"/>
                  </a:lnTo>
                  <a:lnTo>
                    <a:pt x="1372" y="135"/>
                  </a:lnTo>
                  <a:lnTo>
                    <a:pt x="1385" y="136"/>
                  </a:lnTo>
                  <a:lnTo>
                    <a:pt x="1398" y="136"/>
                  </a:lnTo>
                  <a:lnTo>
                    <a:pt x="1413" y="139"/>
                  </a:lnTo>
                  <a:lnTo>
                    <a:pt x="1419" y="141"/>
                  </a:lnTo>
                  <a:lnTo>
                    <a:pt x="1425" y="145"/>
                  </a:lnTo>
                  <a:lnTo>
                    <a:pt x="1428" y="148"/>
                  </a:lnTo>
                  <a:lnTo>
                    <a:pt x="1431" y="154"/>
                  </a:lnTo>
                  <a:lnTo>
                    <a:pt x="1434" y="167"/>
                  </a:lnTo>
                  <a:lnTo>
                    <a:pt x="1438" y="180"/>
                  </a:lnTo>
                  <a:lnTo>
                    <a:pt x="1440" y="186"/>
                  </a:lnTo>
                  <a:lnTo>
                    <a:pt x="1442" y="191"/>
                  </a:lnTo>
                  <a:lnTo>
                    <a:pt x="1446" y="196"/>
                  </a:lnTo>
                  <a:lnTo>
                    <a:pt x="1450" y="199"/>
                  </a:lnTo>
                  <a:lnTo>
                    <a:pt x="1456" y="203"/>
                  </a:lnTo>
                  <a:lnTo>
                    <a:pt x="1463" y="207"/>
                  </a:lnTo>
                  <a:lnTo>
                    <a:pt x="1470" y="209"/>
                  </a:lnTo>
                  <a:lnTo>
                    <a:pt x="1479" y="211"/>
                  </a:lnTo>
                  <a:lnTo>
                    <a:pt x="1498" y="215"/>
                  </a:lnTo>
                  <a:lnTo>
                    <a:pt x="1516" y="218"/>
                  </a:lnTo>
                  <a:lnTo>
                    <a:pt x="1533" y="221"/>
                  </a:lnTo>
                  <a:lnTo>
                    <a:pt x="1547" y="222"/>
                  </a:lnTo>
                  <a:lnTo>
                    <a:pt x="1553" y="221"/>
                  </a:lnTo>
                  <a:lnTo>
                    <a:pt x="1559" y="220"/>
                  </a:lnTo>
                  <a:lnTo>
                    <a:pt x="1565" y="217"/>
                  </a:lnTo>
                  <a:lnTo>
                    <a:pt x="1571" y="215"/>
                  </a:lnTo>
                  <a:lnTo>
                    <a:pt x="1580" y="208"/>
                  </a:lnTo>
                  <a:lnTo>
                    <a:pt x="1589" y="205"/>
                  </a:lnTo>
                  <a:lnTo>
                    <a:pt x="1596" y="204"/>
                  </a:lnTo>
                  <a:lnTo>
                    <a:pt x="1604" y="204"/>
                  </a:lnTo>
                  <a:lnTo>
                    <a:pt x="1612" y="205"/>
                  </a:lnTo>
                  <a:lnTo>
                    <a:pt x="1620" y="204"/>
                  </a:lnTo>
                  <a:lnTo>
                    <a:pt x="1622" y="203"/>
                  </a:lnTo>
                  <a:lnTo>
                    <a:pt x="1624" y="199"/>
                  </a:lnTo>
                  <a:lnTo>
                    <a:pt x="1627" y="196"/>
                  </a:lnTo>
                  <a:lnTo>
                    <a:pt x="1630" y="189"/>
                  </a:lnTo>
                  <a:lnTo>
                    <a:pt x="1635" y="176"/>
                  </a:lnTo>
                  <a:lnTo>
                    <a:pt x="1642" y="164"/>
                  </a:lnTo>
                  <a:lnTo>
                    <a:pt x="1647" y="160"/>
                  </a:lnTo>
                  <a:lnTo>
                    <a:pt x="1653" y="155"/>
                  </a:lnTo>
                  <a:lnTo>
                    <a:pt x="1659" y="153"/>
                  </a:lnTo>
                  <a:lnTo>
                    <a:pt x="1667" y="152"/>
                  </a:lnTo>
                  <a:lnTo>
                    <a:pt x="1687" y="151"/>
                  </a:lnTo>
                  <a:lnTo>
                    <a:pt x="1708" y="150"/>
                  </a:lnTo>
                  <a:lnTo>
                    <a:pt x="1717" y="148"/>
                  </a:lnTo>
                  <a:lnTo>
                    <a:pt x="1725" y="146"/>
                  </a:lnTo>
                  <a:lnTo>
                    <a:pt x="1729" y="145"/>
                  </a:lnTo>
                  <a:lnTo>
                    <a:pt x="1732" y="144"/>
                  </a:lnTo>
                  <a:lnTo>
                    <a:pt x="1735" y="141"/>
                  </a:lnTo>
                  <a:lnTo>
                    <a:pt x="1737" y="138"/>
                  </a:lnTo>
                  <a:lnTo>
                    <a:pt x="1744" y="127"/>
                  </a:lnTo>
                  <a:lnTo>
                    <a:pt x="1753" y="117"/>
                  </a:lnTo>
                  <a:lnTo>
                    <a:pt x="1759" y="113"/>
                  </a:lnTo>
                  <a:lnTo>
                    <a:pt x="1765" y="109"/>
                  </a:lnTo>
                  <a:lnTo>
                    <a:pt x="1772" y="106"/>
                  </a:lnTo>
                  <a:lnTo>
                    <a:pt x="1780" y="103"/>
                  </a:lnTo>
                  <a:lnTo>
                    <a:pt x="1790" y="101"/>
                  </a:lnTo>
                  <a:lnTo>
                    <a:pt x="1799" y="100"/>
                  </a:lnTo>
                  <a:lnTo>
                    <a:pt x="1807" y="100"/>
                  </a:lnTo>
                  <a:lnTo>
                    <a:pt x="1817" y="101"/>
                  </a:lnTo>
                  <a:lnTo>
                    <a:pt x="1825" y="103"/>
                  </a:lnTo>
                  <a:lnTo>
                    <a:pt x="1834" y="106"/>
                  </a:lnTo>
                  <a:lnTo>
                    <a:pt x="1842" y="110"/>
                  </a:lnTo>
                  <a:lnTo>
                    <a:pt x="1849" y="114"/>
                  </a:lnTo>
                  <a:lnTo>
                    <a:pt x="1861" y="125"/>
                  </a:lnTo>
                  <a:lnTo>
                    <a:pt x="1870" y="133"/>
                  </a:lnTo>
                  <a:lnTo>
                    <a:pt x="1874" y="138"/>
                  </a:lnTo>
                  <a:lnTo>
                    <a:pt x="1878" y="140"/>
                  </a:lnTo>
                  <a:lnTo>
                    <a:pt x="1882" y="144"/>
                  </a:lnTo>
                  <a:lnTo>
                    <a:pt x="1887" y="146"/>
                  </a:lnTo>
                  <a:lnTo>
                    <a:pt x="1889" y="146"/>
                  </a:lnTo>
                  <a:lnTo>
                    <a:pt x="1892" y="146"/>
                  </a:lnTo>
                  <a:lnTo>
                    <a:pt x="1894" y="146"/>
                  </a:lnTo>
                  <a:lnTo>
                    <a:pt x="1897" y="145"/>
                  </a:lnTo>
                  <a:lnTo>
                    <a:pt x="1901" y="141"/>
                  </a:lnTo>
                  <a:lnTo>
                    <a:pt x="1907" y="136"/>
                  </a:lnTo>
                  <a:lnTo>
                    <a:pt x="1912" y="132"/>
                  </a:lnTo>
                  <a:lnTo>
                    <a:pt x="1918" y="128"/>
                  </a:lnTo>
                  <a:lnTo>
                    <a:pt x="1924" y="126"/>
                  </a:lnTo>
                  <a:lnTo>
                    <a:pt x="1930" y="126"/>
                  </a:lnTo>
                  <a:lnTo>
                    <a:pt x="1937" y="128"/>
                  </a:lnTo>
                  <a:lnTo>
                    <a:pt x="1943" y="132"/>
                  </a:lnTo>
                  <a:lnTo>
                    <a:pt x="1950" y="136"/>
                  </a:lnTo>
                  <a:lnTo>
                    <a:pt x="1956" y="141"/>
                  </a:lnTo>
                  <a:lnTo>
                    <a:pt x="1961" y="147"/>
                  </a:lnTo>
                  <a:lnTo>
                    <a:pt x="1964" y="153"/>
                  </a:lnTo>
                  <a:lnTo>
                    <a:pt x="1968" y="159"/>
                  </a:lnTo>
                  <a:lnTo>
                    <a:pt x="1969" y="165"/>
                  </a:lnTo>
                  <a:lnTo>
                    <a:pt x="1968" y="171"/>
                  </a:lnTo>
                  <a:lnTo>
                    <a:pt x="1967" y="176"/>
                  </a:lnTo>
                  <a:lnTo>
                    <a:pt x="1965" y="182"/>
                  </a:lnTo>
                  <a:lnTo>
                    <a:pt x="1963" y="186"/>
                  </a:lnTo>
                  <a:lnTo>
                    <a:pt x="1957" y="197"/>
                  </a:lnTo>
                  <a:lnTo>
                    <a:pt x="1955" y="207"/>
                  </a:lnTo>
                  <a:lnTo>
                    <a:pt x="1954" y="216"/>
                  </a:lnTo>
                  <a:lnTo>
                    <a:pt x="1954" y="226"/>
                  </a:lnTo>
                  <a:lnTo>
                    <a:pt x="1955" y="233"/>
                  </a:lnTo>
                  <a:lnTo>
                    <a:pt x="1957" y="239"/>
                  </a:lnTo>
                  <a:lnTo>
                    <a:pt x="1961" y="246"/>
                  </a:lnTo>
                  <a:lnTo>
                    <a:pt x="1964" y="254"/>
                  </a:lnTo>
                  <a:lnTo>
                    <a:pt x="1969" y="262"/>
                  </a:lnTo>
                  <a:lnTo>
                    <a:pt x="1974" y="268"/>
                  </a:lnTo>
                  <a:lnTo>
                    <a:pt x="1979" y="274"/>
                  </a:lnTo>
                  <a:lnTo>
                    <a:pt x="1983" y="278"/>
                  </a:lnTo>
                  <a:lnTo>
                    <a:pt x="1988" y="280"/>
                  </a:lnTo>
                  <a:lnTo>
                    <a:pt x="1993" y="281"/>
                  </a:lnTo>
                  <a:lnTo>
                    <a:pt x="1999" y="279"/>
                  </a:lnTo>
                  <a:lnTo>
                    <a:pt x="2005" y="275"/>
                  </a:lnTo>
                  <a:lnTo>
                    <a:pt x="2008" y="274"/>
                  </a:lnTo>
                  <a:lnTo>
                    <a:pt x="2012" y="273"/>
                  </a:lnTo>
                  <a:lnTo>
                    <a:pt x="2014" y="273"/>
                  </a:lnTo>
                  <a:lnTo>
                    <a:pt x="2018" y="273"/>
                  </a:lnTo>
                  <a:lnTo>
                    <a:pt x="2025" y="277"/>
                  </a:lnTo>
                  <a:lnTo>
                    <a:pt x="2032" y="280"/>
                  </a:lnTo>
                  <a:lnTo>
                    <a:pt x="2045" y="293"/>
                  </a:lnTo>
                  <a:lnTo>
                    <a:pt x="2055" y="305"/>
                  </a:lnTo>
                  <a:lnTo>
                    <a:pt x="2059" y="310"/>
                  </a:lnTo>
                  <a:lnTo>
                    <a:pt x="2063" y="312"/>
                  </a:lnTo>
                  <a:lnTo>
                    <a:pt x="2067" y="315"/>
                  </a:lnTo>
                  <a:lnTo>
                    <a:pt x="2070" y="317"/>
                  </a:lnTo>
                  <a:lnTo>
                    <a:pt x="2077" y="317"/>
                  </a:lnTo>
                  <a:lnTo>
                    <a:pt x="2086" y="317"/>
                  </a:lnTo>
                  <a:lnTo>
                    <a:pt x="2094" y="318"/>
                  </a:lnTo>
                  <a:lnTo>
                    <a:pt x="2100" y="319"/>
                  </a:lnTo>
                  <a:lnTo>
                    <a:pt x="2105" y="322"/>
                  </a:lnTo>
                  <a:lnTo>
                    <a:pt x="2112" y="330"/>
                  </a:lnTo>
                  <a:lnTo>
                    <a:pt x="2115" y="334"/>
                  </a:lnTo>
                  <a:lnTo>
                    <a:pt x="2119" y="337"/>
                  </a:lnTo>
                  <a:lnTo>
                    <a:pt x="2124" y="341"/>
                  </a:lnTo>
                  <a:lnTo>
                    <a:pt x="2130" y="343"/>
                  </a:lnTo>
                  <a:lnTo>
                    <a:pt x="2141" y="347"/>
                  </a:lnTo>
                  <a:lnTo>
                    <a:pt x="2156" y="348"/>
                  </a:lnTo>
                  <a:lnTo>
                    <a:pt x="2170" y="348"/>
                  </a:lnTo>
                  <a:lnTo>
                    <a:pt x="2183" y="349"/>
                  </a:lnTo>
                  <a:lnTo>
                    <a:pt x="2194" y="352"/>
                  </a:lnTo>
                  <a:lnTo>
                    <a:pt x="2203" y="356"/>
                  </a:lnTo>
                  <a:lnTo>
                    <a:pt x="2212" y="361"/>
                  </a:lnTo>
                  <a:lnTo>
                    <a:pt x="2222" y="363"/>
                  </a:lnTo>
                  <a:lnTo>
                    <a:pt x="2227" y="363"/>
                  </a:lnTo>
                  <a:lnTo>
                    <a:pt x="2233" y="363"/>
                  </a:lnTo>
                  <a:lnTo>
                    <a:pt x="2238" y="361"/>
                  </a:lnTo>
                  <a:lnTo>
                    <a:pt x="2244" y="359"/>
                  </a:lnTo>
                  <a:lnTo>
                    <a:pt x="2253" y="355"/>
                  </a:lnTo>
                  <a:lnTo>
                    <a:pt x="2260" y="353"/>
                  </a:lnTo>
                  <a:lnTo>
                    <a:pt x="2269" y="353"/>
                  </a:lnTo>
                  <a:lnTo>
                    <a:pt x="2279" y="354"/>
                  </a:lnTo>
                  <a:lnTo>
                    <a:pt x="2290" y="358"/>
                  </a:lnTo>
                  <a:lnTo>
                    <a:pt x="2296" y="361"/>
                  </a:lnTo>
                  <a:lnTo>
                    <a:pt x="2298" y="363"/>
                  </a:lnTo>
                  <a:lnTo>
                    <a:pt x="2300" y="366"/>
                  </a:lnTo>
                  <a:lnTo>
                    <a:pt x="2300" y="369"/>
                  </a:lnTo>
                  <a:lnTo>
                    <a:pt x="2300" y="374"/>
                  </a:lnTo>
                  <a:lnTo>
                    <a:pt x="2300" y="378"/>
                  </a:lnTo>
                  <a:lnTo>
                    <a:pt x="2301" y="382"/>
                  </a:lnTo>
                  <a:lnTo>
                    <a:pt x="2302" y="385"/>
                  </a:lnTo>
                  <a:lnTo>
                    <a:pt x="2303" y="387"/>
                  </a:lnTo>
                  <a:lnTo>
                    <a:pt x="2307" y="390"/>
                  </a:lnTo>
                  <a:lnTo>
                    <a:pt x="2311" y="391"/>
                  </a:lnTo>
                  <a:lnTo>
                    <a:pt x="2317" y="391"/>
                  </a:lnTo>
                  <a:lnTo>
                    <a:pt x="2326" y="390"/>
                  </a:lnTo>
                  <a:lnTo>
                    <a:pt x="2345" y="388"/>
                  </a:lnTo>
                  <a:lnTo>
                    <a:pt x="2365" y="386"/>
                  </a:lnTo>
                  <a:lnTo>
                    <a:pt x="2384" y="384"/>
                  </a:lnTo>
                  <a:lnTo>
                    <a:pt x="2402" y="381"/>
                  </a:lnTo>
                  <a:lnTo>
                    <a:pt x="2408" y="379"/>
                  </a:lnTo>
                  <a:lnTo>
                    <a:pt x="2412" y="375"/>
                  </a:lnTo>
                  <a:lnTo>
                    <a:pt x="2416" y="372"/>
                  </a:lnTo>
                  <a:lnTo>
                    <a:pt x="2417" y="367"/>
                  </a:lnTo>
                  <a:lnTo>
                    <a:pt x="2420" y="358"/>
                  </a:lnTo>
                  <a:lnTo>
                    <a:pt x="2422" y="344"/>
                  </a:lnTo>
                  <a:lnTo>
                    <a:pt x="2424" y="338"/>
                  </a:lnTo>
                  <a:lnTo>
                    <a:pt x="2429" y="334"/>
                  </a:lnTo>
                  <a:lnTo>
                    <a:pt x="2434" y="330"/>
                  </a:lnTo>
                  <a:lnTo>
                    <a:pt x="2441" y="328"/>
                  </a:lnTo>
                  <a:lnTo>
                    <a:pt x="2455" y="327"/>
                  </a:lnTo>
                  <a:lnTo>
                    <a:pt x="2471" y="328"/>
                  </a:lnTo>
                  <a:lnTo>
                    <a:pt x="2486" y="329"/>
                  </a:lnTo>
                  <a:lnTo>
                    <a:pt x="2503" y="330"/>
                  </a:lnTo>
                  <a:lnTo>
                    <a:pt x="2523" y="331"/>
                  </a:lnTo>
                  <a:lnTo>
                    <a:pt x="2547" y="333"/>
                  </a:lnTo>
                  <a:lnTo>
                    <a:pt x="2569" y="334"/>
                  </a:lnTo>
                  <a:lnTo>
                    <a:pt x="2585" y="333"/>
                  </a:lnTo>
                  <a:lnTo>
                    <a:pt x="2592" y="331"/>
                  </a:lnTo>
                  <a:lnTo>
                    <a:pt x="2599" y="330"/>
                  </a:lnTo>
                  <a:lnTo>
                    <a:pt x="2606" y="327"/>
                  </a:lnTo>
                  <a:lnTo>
                    <a:pt x="2615" y="323"/>
                  </a:lnTo>
                  <a:lnTo>
                    <a:pt x="2624" y="319"/>
                  </a:lnTo>
                  <a:lnTo>
                    <a:pt x="2632" y="317"/>
                  </a:lnTo>
                  <a:lnTo>
                    <a:pt x="2642" y="315"/>
                  </a:lnTo>
                  <a:lnTo>
                    <a:pt x="2651" y="314"/>
                  </a:lnTo>
                  <a:lnTo>
                    <a:pt x="2668" y="312"/>
                  </a:lnTo>
                  <a:lnTo>
                    <a:pt x="2685" y="311"/>
                  </a:lnTo>
                  <a:lnTo>
                    <a:pt x="2704" y="311"/>
                  </a:lnTo>
                  <a:lnTo>
                    <a:pt x="2726" y="312"/>
                  </a:lnTo>
                  <a:lnTo>
                    <a:pt x="2737" y="314"/>
                  </a:lnTo>
                  <a:lnTo>
                    <a:pt x="2746" y="316"/>
                  </a:lnTo>
                  <a:lnTo>
                    <a:pt x="2755" y="319"/>
                  </a:lnTo>
                  <a:lnTo>
                    <a:pt x="2761" y="324"/>
                  </a:lnTo>
                  <a:lnTo>
                    <a:pt x="2771" y="335"/>
                  </a:lnTo>
                  <a:lnTo>
                    <a:pt x="2781" y="347"/>
                  </a:lnTo>
                  <a:lnTo>
                    <a:pt x="2787" y="352"/>
                  </a:lnTo>
                  <a:lnTo>
                    <a:pt x="2793" y="356"/>
                  </a:lnTo>
                  <a:lnTo>
                    <a:pt x="2799" y="360"/>
                  </a:lnTo>
                  <a:lnTo>
                    <a:pt x="2805" y="363"/>
                  </a:lnTo>
                  <a:lnTo>
                    <a:pt x="2809" y="365"/>
                  </a:lnTo>
                  <a:lnTo>
                    <a:pt x="2813" y="367"/>
                  </a:lnTo>
                  <a:lnTo>
                    <a:pt x="2817" y="371"/>
                  </a:lnTo>
                  <a:lnTo>
                    <a:pt x="2820" y="374"/>
                  </a:lnTo>
                  <a:lnTo>
                    <a:pt x="2827" y="384"/>
                  </a:lnTo>
                  <a:lnTo>
                    <a:pt x="2837" y="394"/>
                  </a:lnTo>
                  <a:lnTo>
                    <a:pt x="2840" y="398"/>
                  </a:lnTo>
                  <a:lnTo>
                    <a:pt x="2843" y="399"/>
                  </a:lnTo>
                  <a:lnTo>
                    <a:pt x="2845" y="400"/>
                  </a:lnTo>
                  <a:lnTo>
                    <a:pt x="2848" y="400"/>
                  </a:lnTo>
                  <a:lnTo>
                    <a:pt x="2851" y="398"/>
                  </a:lnTo>
                  <a:lnTo>
                    <a:pt x="2853" y="397"/>
                  </a:lnTo>
                  <a:lnTo>
                    <a:pt x="2856" y="393"/>
                  </a:lnTo>
                  <a:lnTo>
                    <a:pt x="2859" y="388"/>
                  </a:lnTo>
                  <a:lnTo>
                    <a:pt x="2863" y="384"/>
                  </a:lnTo>
                  <a:lnTo>
                    <a:pt x="2868" y="379"/>
                  </a:lnTo>
                  <a:lnTo>
                    <a:pt x="2874" y="375"/>
                  </a:lnTo>
                  <a:lnTo>
                    <a:pt x="2880" y="372"/>
                  </a:lnTo>
                  <a:lnTo>
                    <a:pt x="2888" y="368"/>
                  </a:lnTo>
                  <a:lnTo>
                    <a:pt x="2896" y="366"/>
                  </a:lnTo>
                  <a:lnTo>
                    <a:pt x="2905" y="365"/>
                  </a:lnTo>
                  <a:lnTo>
                    <a:pt x="2914" y="363"/>
                  </a:lnTo>
                  <a:lnTo>
                    <a:pt x="2938" y="363"/>
                  </a:lnTo>
                  <a:lnTo>
                    <a:pt x="2964" y="363"/>
                  </a:lnTo>
                  <a:lnTo>
                    <a:pt x="2977" y="362"/>
                  </a:lnTo>
                  <a:lnTo>
                    <a:pt x="2990" y="362"/>
                  </a:lnTo>
                  <a:lnTo>
                    <a:pt x="3002" y="360"/>
                  </a:lnTo>
                  <a:lnTo>
                    <a:pt x="3012" y="358"/>
                  </a:lnTo>
                  <a:lnTo>
                    <a:pt x="3021" y="353"/>
                  </a:lnTo>
                  <a:lnTo>
                    <a:pt x="3029" y="348"/>
                  </a:lnTo>
                  <a:lnTo>
                    <a:pt x="3038" y="340"/>
                  </a:lnTo>
                  <a:lnTo>
                    <a:pt x="3045" y="331"/>
                  </a:lnTo>
                  <a:lnTo>
                    <a:pt x="3052" y="322"/>
                  </a:lnTo>
                  <a:lnTo>
                    <a:pt x="3058" y="312"/>
                  </a:lnTo>
                  <a:lnTo>
                    <a:pt x="3064" y="300"/>
                  </a:lnTo>
                  <a:lnTo>
                    <a:pt x="3069" y="290"/>
                  </a:lnTo>
                  <a:lnTo>
                    <a:pt x="3077" y="267"/>
                  </a:lnTo>
                  <a:lnTo>
                    <a:pt x="3084" y="249"/>
                  </a:lnTo>
                  <a:lnTo>
                    <a:pt x="3088" y="242"/>
                  </a:lnTo>
                  <a:lnTo>
                    <a:pt x="3092" y="236"/>
                  </a:lnTo>
                  <a:lnTo>
                    <a:pt x="3098" y="233"/>
                  </a:lnTo>
                  <a:lnTo>
                    <a:pt x="3105" y="230"/>
                  </a:lnTo>
                  <a:lnTo>
                    <a:pt x="3113" y="229"/>
                  </a:lnTo>
                  <a:lnTo>
                    <a:pt x="3120" y="229"/>
                  </a:lnTo>
                  <a:lnTo>
                    <a:pt x="3126" y="230"/>
                  </a:lnTo>
                  <a:lnTo>
                    <a:pt x="3132" y="230"/>
                  </a:lnTo>
                  <a:lnTo>
                    <a:pt x="3136" y="232"/>
                  </a:lnTo>
                  <a:lnTo>
                    <a:pt x="3141" y="232"/>
                  </a:lnTo>
                  <a:lnTo>
                    <a:pt x="3146" y="232"/>
                  </a:lnTo>
                  <a:lnTo>
                    <a:pt x="3151" y="229"/>
                  </a:lnTo>
                  <a:lnTo>
                    <a:pt x="3159" y="226"/>
                  </a:lnTo>
                  <a:lnTo>
                    <a:pt x="3166" y="223"/>
                  </a:lnTo>
                  <a:lnTo>
                    <a:pt x="3168" y="223"/>
                  </a:lnTo>
                  <a:lnTo>
                    <a:pt x="3171" y="223"/>
                  </a:lnTo>
                  <a:lnTo>
                    <a:pt x="3174" y="226"/>
                  </a:lnTo>
                  <a:lnTo>
                    <a:pt x="3177" y="228"/>
                  </a:lnTo>
                  <a:lnTo>
                    <a:pt x="3180" y="230"/>
                  </a:lnTo>
                  <a:lnTo>
                    <a:pt x="3184" y="232"/>
                  </a:lnTo>
                  <a:lnTo>
                    <a:pt x="3186" y="233"/>
                  </a:lnTo>
                  <a:lnTo>
                    <a:pt x="3190" y="233"/>
                  </a:lnTo>
                  <a:lnTo>
                    <a:pt x="3196" y="232"/>
                  </a:lnTo>
                  <a:lnTo>
                    <a:pt x="3201" y="228"/>
                  </a:lnTo>
                  <a:lnTo>
                    <a:pt x="3204" y="226"/>
                  </a:lnTo>
                  <a:lnTo>
                    <a:pt x="3208" y="226"/>
                  </a:lnTo>
                  <a:lnTo>
                    <a:pt x="3214" y="227"/>
                  </a:lnTo>
                  <a:lnTo>
                    <a:pt x="3218" y="227"/>
                  </a:lnTo>
                  <a:lnTo>
                    <a:pt x="3230" y="230"/>
                  </a:lnTo>
                  <a:lnTo>
                    <a:pt x="3240" y="233"/>
                  </a:lnTo>
                  <a:lnTo>
                    <a:pt x="3248" y="234"/>
                  </a:lnTo>
                  <a:lnTo>
                    <a:pt x="3256" y="233"/>
                  </a:lnTo>
                  <a:lnTo>
                    <a:pt x="3261" y="230"/>
                  </a:lnTo>
                  <a:lnTo>
                    <a:pt x="3266" y="228"/>
                  </a:lnTo>
                  <a:lnTo>
                    <a:pt x="3271" y="226"/>
                  </a:lnTo>
                  <a:lnTo>
                    <a:pt x="3277" y="221"/>
                  </a:lnTo>
                  <a:lnTo>
                    <a:pt x="3283" y="216"/>
                  </a:lnTo>
                  <a:lnTo>
                    <a:pt x="3290" y="214"/>
                  </a:lnTo>
                  <a:lnTo>
                    <a:pt x="3297" y="212"/>
                  </a:lnTo>
                  <a:lnTo>
                    <a:pt x="3304" y="212"/>
                  </a:lnTo>
                  <a:lnTo>
                    <a:pt x="3311" y="214"/>
                  </a:lnTo>
                  <a:lnTo>
                    <a:pt x="3318" y="216"/>
                  </a:lnTo>
                  <a:lnTo>
                    <a:pt x="3324" y="218"/>
                  </a:lnTo>
                  <a:lnTo>
                    <a:pt x="3330" y="221"/>
                  </a:lnTo>
                  <a:lnTo>
                    <a:pt x="3338" y="228"/>
                  </a:lnTo>
                  <a:lnTo>
                    <a:pt x="3347" y="234"/>
                  </a:lnTo>
                  <a:lnTo>
                    <a:pt x="3352" y="235"/>
                  </a:lnTo>
                  <a:lnTo>
                    <a:pt x="3356" y="237"/>
                  </a:lnTo>
                  <a:lnTo>
                    <a:pt x="3363" y="239"/>
                  </a:lnTo>
                  <a:lnTo>
                    <a:pt x="3372" y="239"/>
                  </a:lnTo>
                  <a:lnTo>
                    <a:pt x="3390" y="240"/>
                  </a:lnTo>
                  <a:lnTo>
                    <a:pt x="3404" y="243"/>
                  </a:lnTo>
                  <a:lnTo>
                    <a:pt x="3410" y="245"/>
                  </a:lnTo>
                  <a:lnTo>
                    <a:pt x="3415" y="245"/>
                  </a:lnTo>
                  <a:lnTo>
                    <a:pt x="3418" y="243"/>
                  </a:lnTo>
                  <a:lnTo>
                    <a:pt x="3419" y="240"/>
                  </a:lnTo>
                  <a:lnTo>
                    <a:pt x="3422" y="236"/>
                  </a:lnTo>
                  <a:lnTo>
                    <a:pt x="3424" y="233"/>
                  </a:lnTo>
                  <a:lnTo>
                    <a:pt x="3428" y="230"/>
                  </a:lnTo>
                  <a:lnTo>
                    <a:pt x="3432" y="229"/>
                  </a:lnTo>
                  <a:lnTo>
                    <a:pt x="3442" y="227"/>
                  </a:lnTo>
                  <a:lnTo>
                    <a:pt x="3453" y="227"/>
                  </a:lnTo>
                  <a:lnTo>
                    <a:pt x="3464" y="224"/>
                  </a:lnTo>
                  <a:lnTo>
                    <a:pt x="3481" y="220"/>
                  </a:lnTo>
                  <a:lnTo>
                    <a:pt x="3497" y="216"/>
                  </a:lnTo>
                  <a:lnTo>
                    <a:pt x="3511" y="214"/>
                  </a:lnTo>
                  <a:lnTo>
                    <a:pt x="3517" y="214"/>
                  </a:lnTo>
                  <a:lnTo>
                    <a:pt x="3522" y="215"/>
                  </a:lnTo>
                  <a:lnTo>
                    <a:pt x="3526" y="215"/>
                  </a:lnTo>
                  <a:lnTo>
                    <a:pt x="3530" y="217"/>
                  </a:lnTo>
                  <a:lnTo>
                    <a:pt x="3532" y="220"/>
                  </a:lnTo>
                  <a:lnTo>
                    <a:pt x="3535" y="222"/>
                  </a:lnTo>
                  <a:lnTo>
                    <a:pt x="3536" y="227"/>
                  </a:lnTo>
                  <a:lnTo>
                    <a:pt x="3537" y="232"/>
                  </a:lnTo>
                  <a:lnTo>
                    <a:pt x="3538" y="237"/>
                  </a:lnTo>
                  <a:lnTo>
                    <a:pt x="3539" y="242"/>
                  </a:lnTo>
                  <a:lnTo>
                    <a:pt x="3541" y="247"/>
                  </a:lnTo>
                  <a:lnTo>
                    <a:pt x="3543" y="249"/>
                  </a:lnTo>
                  <a:lnTo>
                    <a:pt x="3545" y="252"/>
                  </a:lnTo>
                  <a:lnTo>
                    <a:pt x="3550" y="254"/>
                  </a:lnTo>
                  <a:lnTo>
                    <a:pt x="3555" y="255"/>
                  </a:lnTo>
                  <a:lnTo>
                    <a:pt x="3561" y="255"/>
                  </a:lnTo>
                  <a:lnTo>
                    <a:pt x="3575" y="256"/>
                  </a:lnTo>
                  <a:lnTo>
                    <a:pt x="3588" y="258"/>
                  </a:lnTo>
                  <a:lnTo>
                    <a:pt x="3601" y="259"/>
                  </a:lnTo>
                  <a:lnTo>
                    <a:pt x="3613" y="259"/>
                  </a:lnTo>
                  <a:lnTo>
                    <a:pt x="3623" y="258"/>
                  </a:lnTo>
                  <a:lnTo>
                    <a:pt x="3631" y="259"/>
                  </a:lnTo>
                  <a:lnTo>
                    <a:pt x="3636" y="260"/>
                  </a:lnTo>
                  <a:lnTo>
                    <a:pt x="3639" y="261"/>
                  </a:lnTo>
                  <a:lnTo>
                    <a:pt x="3643" y="265"/>
                  </a:lnTo>
                  <a:lnTo>
                    <a:pt x="3648" y="268"/>
                  </a:lnTo>
                  <a:lnTo>
                    <a:pt x="3651" y="271"/>
                  </a:lnTo>
                  <a:lnTo>
                    <a:pt x="3656" y="273"/>
                  </a:lnTo>
                  <a:lnTo>
                    <a:pt x="3661" y="273"/>
                  </a:lnTo>
                  <a:lnTo>
                    <a:pt x="3667" y="272"/>
                  </a:lnTo>
                  <a:lnTo>
                    <a:pt x="3676" y="268"/>
                  </a:lnTo>
                  <a:lnTo>
                    <a:pt x="3684" y="262"/>
                  </a:lnTo>
                  <a:lnTo>
                    <a:pt x="3692" y="256"/>
                  </a:lnTo>
                  <a:lnTo>
                    <a:pt x="3700" y="251"/>
                  </a:lnTo>
                  <a:lnTo>
                    <a:pt x="3705" y="248"/>
                  </a:lnTo>
                  <a:lnTo>
                    <a:pt x="3709" y="247"/>
                  </a:lnTo>
                  <a:lnTo>
                    <a:pt x="3715" y="247"/>
                  </a:lnTo>
                  <a:lnTo>
                    <a:pt x="3721" y="248"/>
                  </a:lnTo>
                  <a:lnTo>
                    <a:pt x="3734" y="252"/>
                  </a:lnTo>
                  <a:lnTo>
                    <a:pt x="3749" y="258"/>
                  </a:lnTo>
                  <a:lnTo>
                    <a:pt x="3756" y="260"/>
                  </a:lnTo>
                  <a:lnTo>
                    <a:pt x="3764" y="261"/>
                  </a:lnTo>
                  <a:lnTo>
                    <a:pt x="3772" y="262"/>
                  </a:lnTo>
                  <a:lnTo>
                    <a:pt x="3782" y="264"/>
                  </a:lnTo>
                  <a:lnTo>
                    <a:pt x="3801" y="262"/>
                  </a:lnTo>
                  <a:lnTo>
                    <a:pt x="3822" y="261"/>
                  </a:lnTo>
                  <a:lnTo>
                    <a:pt x="3843" y="261"/>
                  </a:lnTo>
                  <a:lnTo>
                    <a:pt x="3860" y="264"/>
                  </a:lnTo>
                  <a:lnTo>
                    <a:pt x="3869" y="266"/>
                  </a:lnTo>
                  <a:lnTo>
                    <a:pt x="3877" y="270"/>
                  </a:lnTo>
                  <a:lnTo>
                    <a:pt x="3886" y="273"/>
                  </a:lnTo>
                  <a:lnTo>
                    <a:pt x="3895" y="278"/>
                  </a:lnTo>
                  <a:lnTo>
                    <a:pt x="3902" y="283"/>
                  </a:lnTo>
                  <a:lnTo>
                    <a:pt x="3908" y="287"/>
                  </a:lnTo>
                  <a:lnTo>
                    <a:pt x="3913" y="292"/>
                  </a:lnTo>
                  <a:lnTo>
                    <a:pt x="3916" y="297"/>
                  </a:lnTo>
                  <a:lnTo>
                    <a:pt x="3919" y="304"/>
                  </a:lnTo>
                  <a:lnTo>
                    <a:pt x="3920" y="311"/>
                  </a:lnTo>
                  <a:lnTo>
                    <a:pt x="3921" y="315"/>
                  </a:lnTo>
                  <a:lnTo>
                    <a:pt x="3922" y="318"/>
                  </a:lnTo>
                  <a:lnTo>
                    <a:pt x="3926" y="323"/>
                  </a:lnTo>
                  <a:lnTo>
                    <a:pt x="3930" y="327"/>
                  </a:lnTo>
                  <a:lnTo>
                    <a:pt x="3940" y="334"/>
                  </a:lnTo>
                  <a:lnTo>
                    <a:pt x="3946" y="340"/>
                  </a:lnTo>
                  <a:lnTo>
                    <a:pt x="3949" y="346"/>
                  </a:lnTo>
                  <a:lnTo>
                    <a:pt x="3952" y="353"/>
                  </a:lnTo>
                  <a:lnTo>
                    <a:pt x="3953" y="358"/>
                  </a:lnTo>
                  <a:lnTo>
                    <a:pt x="3954" y="362"/>
                  </a:lnTo>
                  <a:lnTo>
                    <a:pt x="3958" y="366"/>
                  </a:lnTo>
                  <a:lnTo>
                    <a:pt x="3960" y="368"/>
                  </a:lnTo>
                  <a:lnTo>
                    <a:pt x="3964" y="371"/>
                  </a:lnTo>
                  <a:lnTo>
                    <a:pt x="3969" y="372"/>
                  </a:lnTo>
                  <a:lnTo>
                    <a:pt x="3973" y="371"/>
                  </a:lnTo>
                  <a:lnTo>
                    <a:pt x="3978" y="368"/>
                  </a:lnTo>
                  <a:lnTo>
                    <a:pt x="3985" y="365"/>
                  </a:lnTo>
                  <a:lnTo>
                    <a:pt x="3992" y="363"/>
                  </a:lnTo>
                  <a:lnTo>
                    <a:pt x="3998" y="363"/>
                  </a:lnTo>
                  <a:lnTo>
                    <a:pt x="4004" y="365"/>
                  </a:lnTo>
                  <a:lnTo>
                    <a:pt x="4016" y="371"/>
                  </a:lnTo>
                  <a:lnTo>
                    <a:pt x="4030" y="378"/>
                  </a:lnTo>
                  <a:lnTo>
                    <a:pt x="4041" y="382"/>
                  </a:lnTo>
                  <a:lnTo>
                    <a:pt x="4052" y="387"/>
                  </a:lnTo>
                  <a:lnTo>
                    <a:pt x="4056" y="390"/>
                  </a:lnTo>
                  <a:lnTo>
                    <a:pt x="4061" y="393"/>
                  </a:lnTo>
                  <a:lnTo>
                    <a:pt x="4065" y="397"/>
                  </a:lnTo>
                  <a:lnTo>
                    <a:pt x="4068" y="400"/>
                  </a:lnTo>
                  <a:lnTo>
                    <a:pt x="4072" y="404"/>
                  </a:lnTo>
                  <a:lnTo>
                    <a:pt x="4074" y="407"/>
                  </a:lnTo>
                  <a:lnTo>
                    <a:pt x="4078" y="411"/>
                  </a:lnTo>
                  <a:lnTo>
                    <a:pt x="4081" y="412"/>
                  </a:lnTo>
                  <a:lnTo>
                    <a:pt x="4085" y="413"/>
                  </a:lnTo>
                  <a:lnTo>
                    <a:pt x="4089" y="415"/>
                  </a:lnTo>
                  <a:lnTo>
                    <a:pt x="4092" y="413"/>
                  </a:lnTo>
                  <a:lnTo>
                    <a:pt x="4096" y="412"/>
                  </a:lnTo>
                  <a:lnTo>
                    <a:pt x="4099" y="410"/>
                  </a:lnTo>
                  <a:lnTo>
                    <a:pt x="4103" y="409"/>
                  </a:lnTo>
                  <a:lnTo>
                    <a:pt x="4108" y="409"/>
                  </a:lnTo>
                  <a:lnTo>
                    <a:pt x="4112" y="409"/>
                  </a:lnTo>
                  <a:lnTo>
                    <a:pt x="4117" y="409"/>
                  </a:lnTo>
                  <a:lnTo>
                    <a:pt x="4121" y="411"/>
                  </a:lnTo>
                  <a:lnTo>
                    <a:pt x="4125" y="413"/>
                  </a:lnTo>
                  <a:lnTo>
                    <a:pt x="4128" y="417"/>
                  </a:lnTo>
                  <a:lnTo>
                    <a:pt x="4131" y="422"/>
                  </a:lnTo>
                  <a:lnTo>
                    <a:pt x="4135" y="425"/>
                  </a:lnTo>
                  <a:lnTo>
                    <a:pt x="4141" y="430"/>
                  </a:lnTo>
                  <a:lnTo>
                    <a:pt x="4147" y="435"/>
                  </a:lnTo>
                  <a:lnTo>
                    <a:pt x="4161" y="444"/>
                  </a:lnTo>
                  <a:lnTo>
                    <a:pt x="4173" y="455"/>
                  </a:lnTo>
                  <a:lnTo>
                    <a:pt x="4186" y="468"/>
                  </a:lnTo>
                  <a:lnTo>
                    <a:pt x="4200" y="481"/>
                  </a:lnTo>
                  <a:lnTo>
                    <a:pt x="4217" y="493"/>
                  </a:lnTo>
                  <a:lnTo>
                    <a:pt x="4231" y="505"/>
                  </a:lnTo>
                  <a:lnTo>
                    <a:pt x="4236" y="508"/>
                  </a:lnTo>
                  <a:lnTo>
                    <a:pt x="4237" y="512"/>
                  </a:lnTo>
                  <a:lnTo>
                    <a:pt x="4235" y="514"/>
                  </a:lnTo>
                  <a:lnTo>
                    <a:pt x="4230" y="518"/>
                  </a:lnTo>
                  <a:lnTo>
                    <a:pt x="4224" y="522"/>
                  </a:lnTo>
                  <a:lnTo>
                    <a:pt x="4218" y="525"/>
                  </a:lnTo>
                  <a:lnTo>
                    <a:pt x="4212" y="527"/>
                  </a:lnTo>
                  <a:lnTo>
                    <a:pt x="4205" y="529"/>
                  </a:lnTo>
                  <a:lnTo>
                    <a:pt x="4194" y="530"/>
                  </a:lnTo>
                  <a:lnTo>
                    <a:pt x="4187" y="531"/>
                  </a:lnTo>
                  <a:lnTo>
                    <a:pt x="4185" y="531"/>
                  </a:lnTo>
                  <a:lnTo>
                    <a:pt x="4182" y="532"/>
                  </a:lnTo>
                  <a:lnTo>
                    <a:pt x="4181" y="535"/>
                  </a:lnTo>
                  <a:lnTo>
                    <a:pt x="4179" y="537"/>
                  </a:lnTo>
                  <a:lnTo>
                    <a:pt x="4177" y="541"/>
                  </a:lnTo>
                  <a:lnTo>
                    <a:pt x="4173" y="543"/>
                  </a:lnTo>
                  <a:lnTo>
                    <a:pt x="4168" y="545"/>
                  </a:lnTo>
                  <a:lnTo>
                    <a:pt x="4162" y="546"/>
                  </a:lnTo>
                  <a:lnTo>
                    <a:pt x="4159" y="546"/>
                  </a:lnTo>
                  <a:lnTo>
                    <a:pt x="4156" y="548"/>
                  </a:lnTo>
                  <a:lnTo>
                    <a:pt x="4155" y="550"/>
                  </a:lnTo>
                  <a:lnTo>
                    <a:pt x="4154" y="552"/>
                  </a:lnTo>
                  <a:lnTo>
                    <a:pt x="4153" y="558"/>
                  </a:lnTo>
                  <a:lnTo>
                    <a:pt x="4153" y="564"/>
                  </a:lnTo>
                  <a:lnTo>
                    <a:pt x="4154" y="571"/>
                  </a:lnTo>
                  <a:lnTo>
                    <a:pt x="4155" y="577"/>
                  </a:lnTo>
                  <a:lnTo>
                    <a:pt x="4160" y="585"/>
                  </a:lnTo>
                  <a:lnTo>
                    <a:pt x="4166" y="592"/>
                  </a:lnTo>
                  <a:lnTo>
                    <a:pt x="4174" y="600"/>
                  </a:lnTo>
                  <a:lnTo>
                    <a:pt x="4181" y="608"/>
                  </a:lnTo>
                  <a:lnTo>
                    <a:pt x="4188" y="615"/>
                  </a:lnTo>
                  <a:lnTo>
                    <a:pt x="4196" y="620"/>
                  </a:lnTo>
                  <a:lnTo>
                    <a:pt x="4203" y="624"/>
                  </a:lnTo>
                  <a:lnTo>
                    <a:pt x="4212" y="625"/>
                  </a:lnTo>
                  <a:lnTo>
                    <a:pt x="4224" y="626"/>
                  </a:lnTo>
                  <a:lnTo>
                    <a:pt x="4238" y="626"/>
                  </a:lnTo>
                  <a:lnTo>
                    <a:pt x="4245" y="627"/>
                  </a:lnTo>
                  <a:lnTo>
                    <a:pt x="4250" y="629"/>
                  </a:lnTo>
                  <a:lnTo>
                    <a:pt x="4255" y="630"/>
                  </a:lnTo>
                  <a:lnTo>
                    <a:pt x="4259" y="632"/>
                  </a:lnTo>
                  <a:lnTo>
                    <a:pt x="4261" y="634"/>
                  </a:lnTo>
                  <a:lnTo>
                    <a:pt x="4262" y="638"/>
                  </a:lnTo>
                  <a:lnTo>
                    <a:pt x="4263" y="642"/>
                  </a:lnTo>
                  <a:lnTo>
                    <a:pt x="4263" y="645"/>
                  </a:lnTo>
                  <a:lnTo>
                    <a:pt x="4262" y="649"/>
                  </a:lnTo>
                  <a:lnTo>
                    <a:pt x="4261" y="653"/>
                  </a:lnTo>
                  <a:lnTo>
                    <a:pt x="4259" y="658"/>
                  </a:lnTo>
                  <a:lnTo>
                    <a:pt x="4256" y="663"/>
                  </a:lnTo>
                  <a:lnTo>
                    <a:pt x="4249" y="672"/>
                  </a:lnTo>
                  <a:lnTo>
                    <a:pt x="4241" y="681"/>
                  </a:lnTo>
                  <a:lnTo>
                    <a:pt x="4237" y="687"/>
                  </a:lnTo>
                  <a:lnTo>
                    <a:pt x="4234" y="692"/>
                  </a:lnTo>
                  <a:lnTo>
                    <a:pt x="4231" y="699"/>
                  </a:lnTo>
                  <a:lnTo>
                    <a:pt x="4229" y="705"/>
                  </a:lnTo>
                  <a:lnTo>
                    <a:pt x="4228" y="711"/>
                  </a:lnTo>
                  <a:lnTo>
                    <a:pt x="4228" y="716"/>
                  </a:lnTo>
                  <a:lnTo>
                    <a:pt x="4228" y="722"/>
                  </a:lnTo>
                  <a:lnTo>
                    <a:pt x="4229" y="727"/>
                  </a:lnTo>
                  <a:lnTo>
                    <a:pt x="4232" y="734"/>
                  </a:lnTo>
                  <a:lnTo>
                    <a:pt x="4235" y="741"/>
                  </a:lnTo>
                  <a:lnTo>
                    <a:pt x="4235" y="744"/>
                  </a:lnTo>
                  <a:lnTo>
                    <a:pt x="4235" y="746"/>
                  </a:lnTo>
                  <a:lnTo>
                    <a:pt x="4232" y="747"/>
                  </a:lnTo>
                  <a:lnTo>
                    <a:pt x="4230" y="750"/>
                  </a:lnTo>
                  <a:lnTo>
                    <a:pt x="4225" y="752"/>
                  </a:lnTo>
                  <a:lnTo>
                    <a:pt x="4222" y="754"/>
                  </a:lnTo>
                  <a:lnTo>
                    <a:pt x="4219" y="757"/>
                  </a:lnTo>
                  <a:lnTo>
                    <a:pt x="4217" y="759"/>
                  </a:lnTo>
                  <a:lnTo>
                    <a:pt x="4216" y="763"/>
                  </a:lnTo>
                  <a:lnTo>
                    <a:pt x="4215" y="766"/>
                  </a:lnTo>
                  <a:lnTo>
                    <a:pt x="4216" y="770"/>
                  </a:lnTo>
                  <a:lnTo>
                    <a:pt x="4217" y="772"/>
                  </a:lnTo>
                  <a:lnTo>
                    <a:pt x="4218" y="777"/>
                  </a:lnTo>
                  <a:lnTo>
                    <a:pt x="4219" y="783"/>
                  </a:lnTo>
                  <a:lnTo>
                    <a:pt x="4218" y="787"/>
                  </a:lnTo>
                  <a:lnTo>
                    <a:pt x="4217" y="790"/>
                  </a:lnTo>
                  <a:lnTo>
                    <a:pt x="4215" y="794"/>
                  </a:lnTo>
                  <a:lnTo>
                    <a:pt x="4212" y="797"/>
                  </a:lnTo>
                  <a:lnTo>
                    <a:pt x="4205" y="802"/>
                  </a:lnTo>
                  <a:lnTo>
                    <a:pt x="4198" y="806"/>
                  </a:lnTo>
                  <a:lnTo>
                    <a:pt x="4188" y="808"/>
                  </a:lnTo>
                  <a:lnTo>
                    <a:pt x="4175" y="810"/>
                  </a:lnTo>
                  <a:lnTo>
                    <a:pt x="4160" y="812"/>
                  </a:lnTo>
                  <a:lnTo>
                    <a:pt x="4146" y="814"/>
                  </a:lnTo>
                  <a:lnTo>
                    <a:pt x="4139" y="816"/>
                  </a:lnTo>
                  <a:lnTo>
                    <a:pt x="4134" y="820"/>
                  </a:lnTo>
                  <a:lnTo>
                    <a:pt x="4129" y="823"/>
                  </a:lnTo>
                  <a:lnTo>
                    <a:pt x="4127" y="829"/>
                  </a:lnTo>
                  <a:lnTo>
                    <a:pt x="4124" y="840"/>
                  </a:lnTo>
                  <a:lnTo>
                    <a:pt x="4124" y="848"/>
                  </a:lnTo>
                  <a:lnTo>
                    <a:pt x="4123" y="852"/>
                  </a:lnTo>
                  <a:lnTo>
                    <a:pt x="4123" y="854"/>
                  </a:lnTo>
                  <a:lnTo>
                    <a:pt x="4122" y="857"/>
                  </a:lnTo>
                  <a:lnTo>
                    <a:pt x="4119" y="858"/>
                  </a:lnTo>
                  <a:lnTo>
                    <a:pt x="4114" y="861"/>
                  </a:lnTo>
                  <a:lnTo>
                    <a:pt x="4106" y="865"/>
                  </a:lnTo>
                  <a:lnTo>
                    <a:pt x="4104" y="866"/>
                  </a:lnTo>
                  <a:lnTo>
                    <a:pt x="4100" y="870"/>
                  </a:lnTo>
                  <a:lnTo>
                    <a:pt x="4098" y="872"/>
                  </a:lnTo>
                  <a:lnTo>
                    <a:pt x="4097" y="876"/>
                  </a:lnTo>
                  <a:lnTo>
                    <a:pt x="4096" y="884"/>
                  </a:lnTo>
                  <a:lnTo>
                    <a:pt x="4098" y="894"/>
                  </a:lnTo>
                  <a:lnTo>
                    <a:pt x="4099" y="898"/>
                  </a:lnTo>
                  <a:lnTo>
                    <a:pt x="4102" y="904"/>
                  </a:lnTo>
                  <a:lnTo>
                    <a:pt x="4104" y="908"/>
                  </a:lnTo>
                  <a:lnTo>
                    <a:pt x="4106" y="913"/>
                  </a:lnTo>
                  <a:lnTo>
                    <a:pt x="4114" y="920"/>
                  </a:lnTo>
                  <a:lnTo>
                    <a:pt x="4121" y="927"/>
                  </a:lnTo>
                  <a:lnTo>
                    <a:pt x="4124" y="930"/>
                  </a:lnTo>
                  <a:lnTo>
                    <a:pt x="4127" y="934"/>
                  </a:lnTo>
                  <a:lnTo>
                    <a:pt x="4129" y="939"/>
                  </a:lnTo>
                  <a:lnTo>
                    <a:pt x="4131" y="942"/>
                  </a:lnTo>
                  <a:lnTo>
                    <a:pt x="4131" y="947"/>
                  </a:lnTo>
                  <a:lnTo>
                    <a:pt x="4131" y="951"/>
                  </a:lnTo>
                  <a:lnTo>
                    <a:pt x="4129" y="955"/>
                  </a:lnTo>
                  <a:lnTo>
                    <a:pt x="4128" y="959"/>
                  </a:lnTo>
                  <a:lnTo>
                    <a:pt x="4122" y="967"/>
                  </a:lnTo>
                  <a:lnTo>
                    <a:pt x="4116" y="976"/>
                  </a:lnTo>
                  <a:lnTo>
                    <a:pt x="4111" y="985"/>
                  </a:lnTo>
                  <a:lnTo>
                    <a:pt x="4105" y="995"/>
                  </a:lnTo>
                  <a:lnTo>
                    <a:pt x="4102" y="1004"/>
                  </a:lnTo>
                  <a:lnTo>
                    <a:pt x="4100" y="1012"/>
                  </a:lnTo>
                  <a:lnTo>
                    <a:pt x="4100" y="1016"/>
                  </a:lnTo>
                  <a:lnTo>
                    <a:pt x="4102" y="1020"/>
                  </a:lnTo>
                  <a:lnTo>
                    <a:pt x="4103" y="1023"/>
                  </a:lnTo>
                  <a:lnTo>
                    <a:pt x="4105" y="1027"/>
                  </a:lnTo>
                  <a:lnTo>
                    <a:pt x="4110" y="1033"/>
                  </a:lnTo>
                  <a:lnTo>
                    <a:pt x="4117" y="1036"/>
                  </a:lnTo>
                  <a:lnTo>
                    <a:pt x="4125" y="1037"/>
                  </a:lnTo>
                  <a:lnTo>
                    <a:pt x="4135" y="1037"/>
                  </a:lnTo>
                  <a:lnTo>
                    <a:pt x="4144" y="1035"/>
                  </a:lnTo>
                  <a:lnTo>
                    <a:pt x="4153" y="1033"/>
                  </a:lnTo>
                  <a:lnTo>
                    <a:pt x="4158" y="1031"/>
                  </a:lnTo>
                  <a:lnTo>
                    <a:pt x="4162" y="1031"/>
                  </a:lnTo>
                  <a:lnTo>
                    <a:pt x="4168" y="1033"/>
                  </a:lnTo>
                  <a:lnTo>
                    <a:pt x="4173" y="1035"/>
                  </a:lnTo>
                  <a:lnTo>
                    <a:pt x="4179" y="1037"/>
                  </a:lnTo>
                  <a:lnTo>
                    <a:pt x="4184" y="1040"/>
                  </a:lnTo>
                  <a:lnTo>
                    <a:pt x="4188" y="1043"/>
                  </a:lnTo>
                  <a:lnTo>
                    <a:pt x="4191" y="1047"/>
                  </a:lnTo>
                  <a:lnTo>
                    <a:pt x="4194" y="1056"/>
                  </a:lnTo>
                  <a:lnTo>
                    <a:pt x="4196" y="1067"/>
                  </a:lnTo>
                  <a:lnTo>
                    <a:pt x="4196" y="1078"/>
                  </a:lnTo>
                  <a:lnTo>
                    <a:pt x="4194" y="1086"/>
                  </a:lnTo>
                  <a:lnTo>
                    <a:pt x="4192" y="1090"/>
                  </a:lnTo>
                  <a:lnTo>
                    <a:pt x="4190" y="1093"/>
                  </a:lnTo>
                  <a:lnTo>
                    <a:pt x="4185" y="1097"/>
                  </a:lnTo>
                  <a:lnTo>
                    <a:pt x="4180" y="1099"/>
                  </a:lnTo>
                  <a:lnTo>
                    <a:pt x="4171" y="1103"/>
                  </a:lnTo>
                  <a:lnTo>
                    <a:pt x="4162" y="1105"/>
                  </a:lnTo>
                  <a:lnTo>
                    <a:pt x="4154" y="1109"/>
                  </a:lnTo>
                  <a:lnTo>
                    <a:pt x="4146" y="1112"/>
                  </a:lnTo>
                  <a:lnTo>
                    <a:pt x="4142" y="1115"/>
                  </a:lnTo>
                  <a:lnTo>
                    <a:pt x="4139" y="1117"/>
                  </a:lnTo>
                  <a:lnTo>
                    <a:pt x="4136" y="1119"/>
                  </a:lnTo>
                  <a:lnTo>
                    <a:pt x="4135" y="1123"/>
                  </a:lnTo>
                  <a:lnTo>
                    <a:pt x="4135" y="1130"/>
                  </a:lnTo>
                  <a:lnTo>
                    <a:pt x="4137" y="1136"/>
                  </a:lnTo>
                  <a:lnTo>
                    <a:pt x="4141" y="1141"/>
                  </a:lnTo>
                  <a:lnTo>
                    <a:pt x="4146" y="1146"/>
                  </a:lnTo>
                  <a:lnTo>
                    <a:pt x="4152" y="1149"/>
                  </a:lnTo>
                  <a:lnTo>
                    <a:pt x="4155" y="1155"/>
                  </a:lnTo>
                  <a:lnTo>
                    <a:pt x="4156" y="1157"/>
                  </a:lnTo>
                  <a:lnTo>
                    <a:pt x="4158" y="1161"/>
                  </a:lnTo>
                  <a:lnTo>
                    <a:pt x="4158" y="1165"/>
                  </a:lnTo>
                  <a:lnTo>
                    <a:pt x="4156" y="1168"/>
                  </a:lnTo>
                  <a:lnTo>
                    <a:pt x="4155" y="1173"/>
                  </a:lnTo>
                  <a:lnTo>
                    <a:pt x="4154" y="1178"/>
                  </a:lnTo>
                  <a:lnTo>
                    <a:pt x="4154" y="1181"/>
                  </a:lnTo>
                  <a:lnTo>
                    <a:pt x="4155" y="1187"/>
                  </a:lnTo>
                  <a:lnTo>
                    <a:pt x="4156" y="1198"/>
                  </a:lnTo>
                  <a:lnTo>
                    <a:pt x="4156" y="1211"/>
                  </a:lnTo>
                  <a:lnTo>
                    <a:pt x="4154" y="1225"/>
                  </a:lnTo>
                  <a:lnTo>
                    <a:pt x="4152" y="1238"/>
                  </a:lnTo>
                  <a:lnTo>
                    <a:pt x="4149" y="1249"/>
                  </a:lnTo>
                  <a:lnTo>
                    <a:pt x="4147" y="1256"/>
                  </a:lnTo>
                  <a:lnTo>
                    <a:pt x="4147" y="1260"/>
                  </a:lnTo>
                  <a:lnTo>
                    <a:pt x="4148" y="1263"/>
                  </a:lnTo>
                  <a:lnTo>
                    <a:pt x="4148" y="1267"/>
                  </a:lnTo>
                  <a:lnTo>
                    <a:pt x="4150" y="1272"/>
                  </a:lnTo>
                  <a:lnTo>
                    <a:pt x="4154" y="1279"/>
                  </a:lnTo>
                  <a:lnTo>
                    <a:pt x="4159" y="1283"/>
                  </a:lnTo>
                  <a:lnTo>
                    <a:pt x="4160" y="1285"/>
                  </a:lnTo>
                  <a:lnTo>
                    <a:pt x="4160" y="1287"/>
                  </a:lnTo>
                  <a:lnTo>
                    <a:pt x="4160" y="1289"/>
                  </a:lnTo>
                  <a:lnTo>
                    <a:pt x="4159" y="1293"/>
                  </a:lnTo>
                  <a:lnTo>
                    <a:pt x="4147" y="1307"/>
                  </a:lnTo>
                  <a:lnTo>
                    <a:pt x="4135" y="1321"/>
                  </a:lnTo>
                  <a:lnTo>
                    <a:pt x="4131" y="1330"/>
                  </a:lnTo>
                  <a:lnTo>
                    <a:pt x="4129" y="1336"/>
                  </a:lnTo>
                  <a:lnTo>
                    <a:pt x="4128" y="1343"/>
                  </a:lnTo>
                  <a:lnTo>
                    <a:pt x="4127" y="1350"/>
                  </a:lnTo>
                  <a:lnTo>
                    <a:pt x="4124" y="1357"/>
                  </a:lnTo>
                  <a:lnTo>
                    <a:pt x="4121" y="1362"/>
                  </a:lnTo>
                  <a:lnTo>
                    <a:pt x="4118" y="1364"/>
                  </a:lnTo>
                  <a:lnTo>
                    <a:pt x="4116" y="1365"/>
                  </a:lnTo>
                  <a:lnTo>
                    <a:pt x="4111" y="1367"/>
                  </a:lnTo>
                  <a:lnTo>
                    <a:pt x="4108" y="1368"/>
                  </a:lnTo>
                  <a:lnTo>
                    <a:pt x="4096" y="1368"/>
                  </a:lnTo>
                  <a:lnTo>
                    <a:pt x="4085" y="1369"/>
                  </a:lnTo>
                  <a:lnTo>
                    <a:pt x="4074" y="1370"/>
                  </a:lnTo>
                  <a:lnTo>
                    <a:pt x="4067" y="1374"/>
                  </a:lnTo>
                  <a:lnTo>
                    <a:pt x="4061" y="1380"/>
                  </a:lnTo>
                  <a:lnTo>
                    <a:pt x="4055" y="1388"/>
                  </a:lnTo>
                  <a:lnTo>
                    <a:pt x="4054" y="1393"/>
                  </a:lnTo>
                  <a:lnTo>
                    <a:pt x="4053" y="1398"/>
                  </a:lnTo>
                  <a:lnTo>
                    <a:pt x="4052" y="1402"/>
                  </a:lnTo>
                  <a:lnTo>
                    <a:pt x="4053" y="1407"/>
                  </a:lnTo>
                  <a:lnTo>
                    <a:pt x="4056" y="1417"/>
                  </a:lnTo>
                  <a:lnTo>
                    <a:pt x="4061" y="1427"/>
                  </a:lnTo>
                  <a:lnTo>
                    <a:pt x="4067" y="1438"/>
                  </a:lnTo>
                  <a:lnTo>
                    <a:pt x="4072" y="1446"/>
                  </a:lnTo>
                  <a:lnTo>
                    <a:pt x="4077" y="1453"/>
                  </a:lnTo>
                  <a:lnTo>
                    <a:pt x="4080" y="1459"/>
                  </a:lnTo>
                  <a:lnTo>
                    <a:pt x="4083" y="1466"/>
                  </a:lnTo>
                  <a:lnTo>
                    <a:pt x="4085" y="1474"/>
                  </a:lnTo>
                  <a:lnTo>
                    <a:pt x="4087" y="1480"/>
                  </a:lnTo>
                  <a:lnTo>
                    <a:pt x="4092" y="1483"/>
                  </a:lnTo>
                  <a:lnTo>
                    <a:pt x="4096" y="1485"/>
                  </a:lnTo>
                  <a:lnTo>
                    <a:pt x="4100" y="1485"/>
                  </a:lnTo>
                  <a:lnTo>
                    <a:pt x="4105" y="1487"/>
                  </a:lnTo>
                  <a:lnTo>
                    <a:pt x="4110" y="1488"/>
                  </a:lnTo>
                  <a:lnTo>
                    <a:pt x="4115" y="1491"/>
                  </a:lnTo>
                  <a:lnTo>
                    <a:pt x="4121" y="1497"/>
                  </a:lnTo>
                  <a:lnTo>
                    <a:pt x="4124" y="1504"/>
                  </a:lnTo>
                  <a:lnTo>
                    <a:pt x="4128" y="1513"/>
                  </a:lnTo>
                  <a:lnTo>
                    <a:pt x="4129" y="1516"/>
                  </a:lnTo>
                  <a:lnTo>
                    <a:pt x="4130" y="1520"/>
                  </a:lnTo>
                  <a:lnTo>
                    <a:pt x="4130" y="1524"/>
                  </a:lnTo>
                  <a:lnTo>
                    <a:pt x="4129" y="1526"/>
                  </a:lnTo>
                  <a:lnTo>
                    <a:pt x="4125" y="1531"/>
                  </a:lnTo>
                  <a:lnTo>
                    <a:pt x="4122" y="1535"/>
                  </a:lnTo>
                  <a:lnTo>
                    <a:pt x="4121" y="1537"/>
                  </a:lnTo>
                  <a:lnTo>
                    <a:pt x="4121" y="1540"/>
                  </a:lnTo>
                  <a:lnTo>
                    <a:pt x="4121" y="1544"/>
                  </a:lnTo>
                  <a:lnTo>
                    <a:pt x="4123" y="1548"/>
                  </a:lnTo>
                  <a:lnTo>
                    <a:pt x="4130" y="1558"/>
                  </a:lnTo>
                  <a:lnTo>
                    <a:pt x="4135" y="1567"/>
                  </a:lnTo>
                  <a:lnTo>
                    <a:pt x="4137" y="1572"/>
                  </a:lnTo>
                  <a:lnTo>
                    <a:pt x="4139" y="1576"/>
                  </a:lnTo>
                  <a:lnTo>
                    <a:pt x="4140" y="1581"/>
                  </a:lnTo>
                  <a:lnTo>
                    <a:pt x="4140" y="1587"/>
                  </a:lnTo>
                  <a:lnTo>
                    <a:pt x="4139" y="1597"/>
                  </a:lnTo>
                  <a:lnTo>
                    <a:pt x="4136" y="1607"/>
                  </a:lnTo>
                  <a:lnTo>
                    <a:pt x="4136" y="1610"/>
                  </a:lnTo>
                  <a:lnTo>
                    <a:pt x="4137" y="1614"/>
                  </a:lnTo>
                  <a:lnTo>
                    <a:pt x="4140" y="1617"/>
                  </a:lnTo>
                  <a:lnTo>
                    <a:pt x="4143" y="1621"/>
                  </a:lnTo>
                  <a:lnTo>
                    <a:pt x="4156" y="1628"/>
                  </a:lnTo>
                  <a:lnTo>
                    <a:pt x="4174" y="1635"/>
                  </a:lnTo>
                  <a:lnTo>
                    <a:pt x="4182" y="1640"/>
                  </a:lnTo>
                  <a:lnTo>
                    <a:pt x="4191" y="1645"/>
                  </a:lnTo>
                  <a:lnTo>
                    <a:pt x="4197" y="1651"/>
                  </a:lnTo>
                  <a:lnTo>
                    <a:pt x="4200" y="1657"/>
                  </a:lnTo>
                  <a:lnTo>
                    <a:pt x="4203" y="1663"/>
                  </a:lnTo>
                  <a:lnTo>
                    <a:pt x="4205" y="1669"/>
                  </a:lnTo>
                  <a:lnTo>
                    <a:pt x="4205" y="1673"/>
                  </a:lnTo>
                  <a:lnTo>
                    <a:pt x="4206" y="1678"/>
                  </a:lnTo>
                  <a:lnTo>
                    <a:pt x="4205" y="1686"/>
                  </a:lnTo>
                  <a:lnTo>
                    <a:pt x="4205" y="1697"/>
                  </a:lnTo>
                  <a:lnTo>
                    <a:pt x="4205" y="1709"/>
                  </a:lnTo>
                  <a:lnTo>
                    <a:pt x="4209" y="1724"/>
                  </a:lnTo>
                  <a:lnTo>
                    <a:pt x="4211" y="1732"/>
                  </a:lnTo>
                  <a:lnTo>
                    <a:pt x="4213" y="1739"/>
                  </a:lnTo>
                  <a:lnTo>
                    <a:pt x="4217" y="1745"/>
                  </a:lnTo>
                  <a:lnTo>
                    <a:pt x="4221" y="1749"/>
                  </a:lnTo>
                  <a:lnTo>
                    <a:pt x="4228" y="1760"/>
                  </a:lnTo>
                  <a:lnTo>
                    <a:pt x="4235" y="1774"/>
                  </a:lnTo>
                  <a:lnTo>
                    <a:pt x="4240" y="1780"/>
                  </a:lnTo>
                  <a:lnTo>
                    <a:pt x="4243" y="1786"/>
                  </a:lnTo>
                  <a:lnTo>
                    <a:pt x="4248" y="1791"/>
                  </a:lnTo>
                  <a:lnTo>
                    <a:pt x="4251" y="1795"/>
                  </a:lnTo>
                  <a:lnTo>
                    <a:pt x="4256" y="1797"/>
                  </a:lnTo>
                  <a:lnTo>
                    <a:pt x="4261" y="1798"/>
                  </a:lnTo>
                  <a:lnTo>
                    <a:pt x="4267" y="1799"/>
                  </a:lnTo>
                  <a:lnTo>
                    <a:pt x="4273" y="1799"/>
                  </a:lnTo>
                  <a:lnTo>
                    <a:pt x="4279" y="1799"/>
                  </a:lnTo>
                  <a:lnTo>
                    <a:pt x="4285" y="1800"/>
                  </a:lnTo>
                  <a:lnTo>
                    <a:pt x="4289" y="1803"/>
                  </a:lnTo>
                  <a:lnTo>
                    <a:pt x="4293" y="1805"/>
                  </a:lnTo>
                  <a:lnTo>
                    <a:pt x="4300" y="1811"/>
                  </a:lnTo>
                  <a:lnTo>
                    <a:pt x="4307" y="1816"/>
                  </a:lnTo>
                  <a:lnTo>
                    <a:pt x="4317" y="1818"/>
                  </a:lnTo>
                  <a:lnTo>
                    <a:pt x="4326" y="1819"/>
                  </a:lnTo>
                  <a:lnTo>
                    <a:pt x="4331" y="1819"/>
                  </a:lnTo>
                  <a:lnTo>
                    <a:pt x="4333" y="1821"/>
                  </a:lnTo>
                  <a:lnTo>
                    <a:pt x="4336" y="1822"/>
                  </a:lnTo>
                  <a:lnTo>
                    <a:pt x="4336" y="1824"/>
                  </a:lnTo>
                  <a:lnTo>
                    <a:pt x="4335" y="1830"/>
                  </a:lnTo>
                  <a:lnTo>
                    <a:pt x="4331" y="1836"/>
                  </a:lnTo>
                  <a:lnTo>
                    <a:pt x="4330" y="1838"/>
                  </a:lnTo>
                  <a:lnTo>
                    <a:pt x="4330" y="1841"/>
                  </a:lnTo>
                  <a:lnTo>
                    <a:pt x="4330" y="1843"/>
                  </a:lnTo>
                  <a:lnTo>
                    <a:pt x="4332" y="1846"/>
                  </a:lnTo>
                  <a:lnTo>
                    <a:pt x="4337" y="1852"/>
                  </a:lnTo>
                  <a:lnTo>
                    <a:pt x="4343" y="1858"/>
                  </a:lnTo>
                  <a:lnTo>
                    <a:pt x="4352" y="1865"/>
                  </a:lnTo>
                  <a:lnTo>
                    <a:pt x="4366" y="1872"/>
                  </a:lnTo>
                  <a:lnTo>
                    <a:pt x="4374" y="1874"/>
                  </a:lnTo>
                  <a:lnTo>
                    <a:pt x="4381" y="1877"/>
                  </a:lnTo>
                  <a:lnTo>
                    <a:pt x="4388" y="1878"/>
                  </a:lnTo>
                  <a:lnTo>
                    <a:pt x="4395" y="1878"/>
                  </a:lnTo>
                  <a:lnTo>
                    <a:pt x="4401" y="1875"/>
                  </a:lnTo>
                  <a:lnTo>
                    <a:pt x="4407" y="1873"/>
                  </a:lnTo>
                  <a:lnTo>
                    <a:pt x="4412" y="1871"/>
                  </a:lnTo>
                  <a:lnTo>
                    <a:pt x="4415" y="1867"/>
                  </a:lnTo>
                  <a:lnTo>
                    <a:pt x="4424" y="1858"/>
                  </a:lnTo>
                  <a:lnTo>
                    <a:pt x="4431" y="1849"/>
                  </a:lnTo>
                  <a:lnTo>
                    <a:pt x="4435" y="1846"/>
                  </a:lnTo>
                  <a:lnTo>
                    <a:pt x="4439" y="1842"/>
                  </a:lnTo>
                  <a:lnTo>
                    <a:pt x="4443" y="1840"/>
                  </a:lnTo>
                  <a:lnTo>
                    <a:pt x="4448" y="1837"/>
                  </a:lnTo>
                  <a:lnTo>
                    <a:pt x="4451" y="1837"/>
                  </a:lnTo>
                  <a:lnTo>
                    <a:pt x="4455" y="1837"/>
                  </a:lnTo>
                  <a:lnTo>
                    <a:pt x="4458" y="1838"/>
                  </a:lnTo>
                  <a:lnTo>
                    <a:pt x="4462" y="1842"/>
                  </a:lnTo>
                  <a:lnTo>
                    <a:pt x="4464" y="1846"/>
                  </a:lnTo>
                  <a:lnTo>
                    <a:pt x="4468" y="1848"/>
                  </a:lnTo>
                  <a:lnTo>
                    <a:pt x="4470" y="1850"/>
                  </a:lnTo>
                  <a:lnTo>
                    <a:pt x="4475" y="1853"/>
                  </a:lnTo>
                  <a:lnTo>
                    <a:pt x="4484" y="1854"/>
                  </a:lnTo>
                  <a:lnTo>
                    <a:pt x="4495" y="1854"/>
                  </a:lnTo>
                  <a:lnTo>
                    <a:pt x="4507" y="1854"/>
                  </a:lnTo>
                  <a:lnTo>
                    <a:pt x="4517" y="1850"/>
                  </a:lnTo>
                  <a:lnTo>
                    <a:pt x="4520" y="1849"/>
                  </a:lnTo>
                  <a:lnTo>
                    <a:pt x="4522" y="1846"/>
                  </a:lnTo>
                  <a:lnTo>
                    <a:pt x="4525" y="1842"/>
                  </a:lnTo>
                  <a:lnTo>
                    <a:pt x="4527" y="1838"/>
                  </a:lnTo>
                  <a:lnTo>
                    <a:pt x="4531" y="1831"/>
                  </a:lnTo>
                  <a:lnTo>
                    <a:pt x="4536" y="1827"/>
                  </a:lnTo>
                  <a:lnTo>
                    <a:pt x="4539" y="1824"/>
                  </a:lnTo>
                  <a:lnTo>
                    <a:pt x="4543" y="1824"/>
                  </a:lnTo>
                  <a:lnTo>
                    <a:pt x="4546" y="1823"/>
                  </a:lnTo>
                  <a:lnTo>
                    <a:pt x="4552" y="1824"/>
                  </a:lnTo>
                  <a:lnTo>
                    <a:pt x="4563" y="1825"/>
                  </a:lnTo>
                  <a:lnTo>
                    <a:pt x="4574" y="1827"/>
                  </a:lnTo>
                  <a:lnTo>
                    <a:pt x="4582" y="1828"/>
                  </a:lnTo>
                  <a:lnTo>
                    <a:pt x="4591" y="1829"/>
                  </a:lnTo>
                  <a:lnTo>
                    <a:pt x="4595" y="1830"/>
                  </a:lnTo>
                  <a:lnTo>
                    <a:pt x="4597" y="1831"/>
                  </a:lnTo>
                  <a:lnTo>
                    <a:pt x="4600" y="1833"/>
                  </a:lnTo>
                  <a:lnTo>
                    <a:pt x="4601" y="1834"/>
                  </a:lnTo>
                  <a:lnTo>
                    <a:pt x="4601" y="1836"/>
                  </a:lnTo>
                  <a:lnTo>
                    <a:pt x="4601" y="1837"/>
                  </a:lnTo>
                  <a:lnTo>
                    <a:pt x="4599" y="1840"/>
                  </a:lnTo>
                  <a:lnTo>
                    <a:pt x="4596" y="1841"/>
                  </a:lnTo>
                  <a:lnTo>
                    <a:pt x="4590" y="1846"/>
                  </a:lnTo>
                  <a:lnTo>
                    <a:pt x="4587" y="1853"/>
                  </a:lnTo>
                  <a:lnTo>
                    <a:pt x="4585" y="1856"/>
                  </a:lnTo>
                  <a:lnTo>
                    <a:pt x="4585" y="1861"/>
                  </a:lnTo>
                  <a:lnTo>
                    <a:pt x="4587" y="1866"/>
                  </a:lnTo>
                  <a:lnTo>
                    <a:pt x="4589" y="1872"/>
                  </a:lnTo>
                  <a:lnTo>
                    <a:pt x="4596" y="1882"/>
                  </a:lnTo>
                  <a:lnTo>
                    <a:pt x="4605" y="1894"/>
                  </a:lnTo>
                  <a:lnTo>
                    <a:pt x="4613" y="1907"/>
                  </a:lnTo>
                  <a:lnTo>
                    <a:pt x="4621" y="1923"/>
                  </a:lnTo>
                  <a:lnTo>
                    <a:pt x="4627" y="1938"/>
                  </a:lnTo>
                  <a:lnTo>
                    <a:pt x="4634" y="1953"/>
                  </a:lnTo>
                  <a:lnTo>
                    <a:pt x="4638" y="1960"/>
                  </a:lnTo>
                  <a:lnTo>
                    <a:pt x="4641" y="1968"/>
                  </a:lnTo>
                  <a:lnTo>
                    <a:pt x="4647" y="1975"/>
                  </a:lnTo>
                  <a:lnTo>
                    <a:pt x="4653" y="1982"/>
                  </a:lnTo>
                  <a:lnTo>
                    <a:pt x="4660" y="1989"/>
                  </a:lnTo>
                  <a:lnTo>
                    <a:pt x="4668" y="1997"/>
                  </a:lnTo>
                  <a:lnTo>
                    <a:pt x="4675" y="2001"/>
                  </a:lnTo>
                  <a:lnTo>
                    <a:pt x="4681" y="2006"/>
                  </a:lnTo>
                  <a:lnTo>
                    <a:pt x="4694" y="2013"/>
                  </a:lnTo>
                  <a:lnTo>
                    <a:pt x="4704" y="2017"/>
                  </a:lnTo>
                  <a:lnTo>
                    <a:pt x="4715" y="2020"/>
                  </a:lnTo>
                  <a:lnTo>
                    <a:pt x="4726" y="2025"/>
                  </a:lnTo>
                  <a:lnTo>
                    <a:pt x="4731" y="2029"/>
                  </a:lnTo>
                  <a:lnTo>
                    <a:pt x="4734" y="2032"/>
                  </a:lnTo>
                  <a:lnTo>
                    <a:pt x="4739" y="2036"/>
                  </a:lnTo>
                  <a:lnTo>
                    <a:pt x="4741" y="2041"/>
                  </a:lnTo>
                  <a:lnTo>
                    <a:pt x="4748" y="2052"/>
                  </a:lnTo>
                  <a:lnTo>
                    <a:pt x="4757" y="2067"/>
                  </a:lnTo>
                  <a:lnTo>
                    <a:pt x="4765" y="2080"/>
                  </a:lnTo>
                  <a:lnTo>
                    <a:pt x="4772" y="2088"/>
                  </a:lnTo>
                  <a:lnTo>
                    <a:pt x="4776" y="2089"/>
                  </a:lnTo>
                  <a:lnTo>
                    <a:pt x="4779" y="2089"/>
                  </a:lnTo>
                  <a:lnTo>
                    <a:pt x="4784" y="2088"/>
                  </a:lnTo>
                  <a:lnTo>
                    <a:pt x="4789" y="2087"/>
                  </a:lnTo>
                  <a:lnTo>
                    <a:pt x="4797" y="2081"/>
                  </a:lnTo>
                  <a:lnTo>
                    <a:pt x="4805" y="2075"/>
                  </a:lnTo>
                  <a:lnTo>
                    <a:pt x="4809" y="2073"/>
                  </a:lnTo>
                  <a:lnTo>
                    <a:pt x="4817" y="2073"/>
                  </a:lnTo>
                  <a:lnTo>
                    <a:pt x="4826" y="2074"/>
                  </a:lnTo>
                  <a:lnTo>
                    <a:pt x="4836" y="2076"/>
                  </a:lnTo>
                  <a:lnTo>
                    <a:pt x="4845" y="2080"/>
                  </a:lnTo>
                  <a:lnTo>
                    <a:pt x="4852" y="2083"/>
                  </a:lnTo>
                  <a:lnTo>
                    <a:pt x="4854" y="2086"/>
                  </a:lnTo>
                  <a:lnTo>
                    <a:pt x="4857" y="2088"/>
                  </a:lnTo>
                  <a:lnTo>
                    <a:pt x="4857" y="2090"/>
                  </a:lnTo>
                  <a:lnTo>
                    <a:pt x="4857" y="2094"/>
                  </a:lnTo>
                  <a:lnTo>
                    <a:pt x="4852" y="2104"/>
                  </a:lnTo>
                  <a:lnTo>
                    <a:pt x="4848" y="2112"/>
                  </a:lnTo>
                  <a:lnTo>
                    <a:pt x="4847" y="2115"/>
                  </a:lnTo>
                  <a:lnTo>
                    <a:pt x="4846" y="2120"/>
                  </a:lnTo>
                  <a:lnTo>
                    <a:pt x="4846" y="2124"/>
                  </a:lnTo>
                  <a:lnTo>
                    <a:pt x="4847" y="2130"/>
                  </a:lnTo>
                  <a:lnTo>
                    <a:pt x="4849" y="2134"/>
                  </a:lnTo>
                  <a:lnTo>
                    <a:pt x="4853" y="2137"/>
                  </a:lnTo>
                  <a:lnTo>
                    <a:pt x="4857" y="2139"/>
                  </a:lnTo>
                  <a:lnTo>
                    <a:pt x="4861" y="2140"/>
                  </a:lnTo>
                  <a:lnTo>
                    <a:pt x="4870" y="2140"/>
                  </a:lnTo>
                  <a:lnTo>
                    <a:pt x="4876" y="2138"/>
                  </a:lnTo>
                  <a:lnTo>
                    <a:pt x="4879" y="2137"/>
                  </a:lnTo>
                  <a:lnTo>
                    <a:pt x="4883" y="2137"/>
                  </a:lnTo>
                  <a:lnTo>
                    <a:pt x="4887" y="2139"/>
                  </a:lnTo>
                  <a:lnTo>
                    <a:pt x="4891" y="2143"/>
                  </a:lnTo>
                  <a:lnTo>
                    <a:pt x="4902" y="2142"/>
                  </a:lnTo>
                  <a:lnTo>
                    <a:pt x="4922" y="2143"/>
                  </a:lnTo>
                  <a:lnTo>
                    <a:pt x="4941" y="2156"/>
                  </a:lnTo>
                  <a:lnTo>
                    <a:pt x="4955" y="2167"/>
                  </a:lnTo>
                  <a:lnTo>
                    <a:pt x="4967" y="2169"/>
                  </a:lnTo>
                  <a:lnTo>
                    <a:pt x="4980" y="2170"/>
                  </a:lnTo>
                  <a:lnTo>
                    <a:pt x="4994" y="2170"/>
                  </a:lnTo>
                  <a:lnTo>
                    <a:pt x="5006" y="2169"/>
                  </a:lnTo>
                  <a:lnTo>
                    <a:pt x="5013" y="2167"/>
                  </a:lnTo>
                  <a:lnTo>
                    <a:pt x="5019" y="2165"/>
                  </a:lnTo>
                  <a:lnTo>
                    <a:pt x="5022" y="2165"/>
                  </a:lnTo>
                  <a:lnTo>
                    <a:pt x="5024" y="2167"/>
                  </a:lnTo>
                  <a:lnTo>
                    <a:pt x="5028" y="2168"/>
                  </a:lnTo>
                  <a:lnTo>
                    <a:pt x="5032" y="2171"/>
                  </a:lnTo>
                  <a:lnTo>
                    <a:pt x="5042" y="2180"/>
                  </a:lnTo>
                  <a:lnTo>
                    <a:pt x="5053" y="2188"/>
                  </a:lnTo>
                  <a:lnTo>
                    <a:pt x="5062" y="2194"/>
                  </a:lnTo>
                  <a:lnTo>
                    <a:pt x="5069" y="2197"/>
                  </a:lnTo>
                  <a:lnTo>
                    <a:pt x="5076" y="2200"/>
                  </a:lnTo>
                  <a:lnTo>
                    <a:pt x="5084" y="2199"/>
                  </a:lnTo>
                  <a:lnTo>
                    <a:pt x="5091" y="2196"/>
                  </a:lnTo>
                  <a:lnTo>
                    <a:pt x="5097" y="2194"/>
                  </a:lnTo>
                  <a:lnTo>
                    <a:pt x="5099" y="2193"/>
                  </a:lnTo>
                  <a:lnTo>
                    <a:pt x="5104" y="2192"/>
                  </a:lnTo>
                  <a:lnTo>
                    <a:pt x="5107" y="2192"/>
                  </a:lnTo>
                  <a:lnTo>
                    <a:pt x="5112" y="2192"/>
                  </a:lnTo>
                  <a:lnTo>
                    <a:pt x="5117" y="2193"/>
                  </a:lnTo>
                  <a:lnTo>
                    <a:pt x="5120" y="2195"/>
                  </a:lnTo>
                  <a:lnTo>
                    <a:pt x="5124" y="2197"/>
                  </a:lnTo>
                  <a:lnTo>
                    <a:pt x="5126" y="2200"/>
                  </a:lnTo>
                  <a:lnTo>
                    <a:pt x="5130" y="2214"/>
                  </a:lnTo>
                  <a:lnTo>
                    <a:pt x="5133" y="2230"/>
                  </a:lnTo>
                  <a:lnTo>
                    <a:pt x="5135" y="2232"/>
                  </a:lnTo>
                  <a:lnTo>
                    <a:pt x="5137" y="2234"/>
                  </a:lnTo>
                  <a:lnTo>
                    <a:pt x="5139" y="2235"/>
                  </a:lnTo>
                  <a:lnTo>
                    <a:pt x="5143" y="2237"/>
                  </a:lnTo>
                  <a:lnTo>
                    <a:pt x="5150" y="2237"/>
                  </a:lnTo>
                  <a:lnTo>
                    <a:pt x="5160" y="2235"/>
                  </a:lnTo>
                  <a:lnTo>
                    <a:pt x="5170" y="2233"/>
                  </a:lnTo>
                  <a:lnTo>
                    <a:pt x="5182" y="2232"/>
                  </a:lnTo>
                  <a:lnTo>
                    <a:pt x="5188" y="2232"/>
                  </a:lnTo>
                  <a:lnTo>
                    <a:pt x="5194" y="2233"/>
                  </a:lnTo>
                  <a:lnTo>
                    <a:pt x="5199" y="2235"/>
                  </a:lnTo>
                  <a:lnTo>
                    <a:pt x="5202" y="2239"/>
                  </a:lnTo>
                  <a:lnTo>
                    <a:pt x="5207" y="2247"/>
                  </a:lnTo>
                  <a:lnTo>
                    <a:pt x="5212" y="2257"/>
                  </a:lnTo>
                  <a:lnTo>
                    <a:pt x="5218" y="2265"/>
                  </a:lnTo>
                  <a:lnTo>
                    <a:pt x="5225" y="2276"/>
                  </a:lnTo>
                  <a:lnTo>
                    <a:pt x="5233" y="2284"/>
                  </a:lnTo>
                  <a:lnTo>
                    <a:pt x="5239" y="2290"/>
                  </a:lnTo>
                  <a:lnTo>
                    <a:pt x="5243" y="2293"/>
                  </a:lnTo>
                  <a:lnTo>
                    <a:pt x="5246" y="2294"/>
                  </a:lnTo>
                  <a:lnTo>
                    <a:pt x="5250" y="2295"/>
                  </a:lnTo>
                  <a:lnTo>
                    <a:pt x="5255" y="2294"/>
                  </a:lnTo>
                  <a:lnTo>
                    <a:pt x="5262" y="2294"/>
                  </a:lnTo>
                  <a:lnTo>
                    <a:pt x="5268" y="2294"/>
                  </a:lnTo>
                  <a:lnTo>
                    <a:pt x="5270" y="2295"/>
                  </a:lnTo>
                  <a:lnTo>
                    <a:pt x="5273" y="2297"/>
                  </a:lnTo>
                  <a:lnTo>
                    <a:pt x="5274" y="2300"/>
                  </a:lnTo>
                  <a:lnTo>
                    <a:pt x="5275" y="2302"/>
                  </a:lnTo>
                  <a:lnTo>
                    <a:pt x="5277" y="2310"/>
                  </a:lnTo>
                  <a:lnTo>
                    <a:pt x="5281" y="2317"/>
                  </a:lnTo>
                  <a:lnTo>
                    <a:pt x="5283" y="2320"/>
                  </a:lnTo>
                  <a:lnTo>
                    <a:pt x="5287" y="2323"/>
                  </a:lnTo>
                  <a:lnTo>
                    <a:pt x="5290" y="2325"/>
                  </a:lnTo>
                  <a:lnTo>
                    <a:pt x="5296" y="2326"/>
                  </a:lnTo>
                  <a:lnTo>
                    <a:pt x="5306" y="2325"/>
                  </a:lnTo>
                  <a:lnTo>
                    <a:pt x="5313" y="2322"/>
                  </a:lnTo>
                  <a:lnTo>
                    <a:pt x="5320" y="2319"/>
                  </a:lnTo>
                  <a:lnTo>
                    <a:pt x="5328" y="2312"/>
                  </a:lnTo>
                  <a:lnTo>
                    <a:pt x="5333" y="2308"/>
                  </a:lnTo>
                  <a:lnTo>
                    <a:pt x="5339" y="2306"/>
                  </a:lnTo>
                  <a:lnTo>
                    <a:pt x="5345" y="2303"/>
                  </a:lnTo>
                  <a:lnTo>
                    <a:pt x="5352" y="2302"/>
                  </a:lnTo>
                  <a:lnTo>
                    <a:pt x="5366" y="2302"/>
                  </a:lnTo>
                  <a:lnTo>
                    <a:pt x="5377" y="2302"/>
                  </a:lnTo>
                  <a:lnTo>
                    <a:pt x="5382" y="2303"/>
                  </a:lnTo>
                  <a:lnTo>
                    <a:pt x="5387" y="2306"/>
                  </a:lnTo>
                  <a:lnTo>
                    <a:pt x="5390" y="2307"/>
                  </a:lnTo>
                  <a:lnTo>
                    <a:pt x="5395" y="2310"/>
                  </a:lnTo>
                  <a:lnTo>
                    <a:pt x="5402" y="2317"/>
                  </a:lnTo>
                  <a:lnTo>
                    <a:pt x="5408" y="2327"/>
                  </a:lnTo>
                  <a:lnTo>
                    <a:pt x="5414" y="2338"/>
                  </a:lnTo>
                  <a:lnTo>
                    <a:pt x="5420" y="2347"/>
                  </a:lnTo>
                  <a:lnTo>
                    <a:pt x="5424" y="2351"/>
                  </a:lnTo>
                  <a:lnTo>
                    <a:pt x="5427" y="2353"/>
                  </a:lnTo>
                  <a:lnTo>
                    <a:pt x="5431" y="2354"/>
                  </a:lnTo>
                  <a:lnTo>
                    <a:pt x="5435" y="2354"/>
                  </a:lnTo>
                  <a:lnTo>
                    <a:pt x="5444" y="2353"/>
                  </a:lnTo>
                  <a:lnTo>
                    <a:pt x="5451" y="2353"/>
                  </a:lnTo>
                  <a:lnTo>
                    <a:pt x="5454" y="2354"/>
                  </a:lnTo>
                  <a:lnTo>
                    <a:pt x="5457" y="2356"/>
                  </a:lnTo>
                  <a:lnTo>
                    <a:pt x="5459" y="2357"/>
                  </a:lnTo>
                  <a:lnTo>
                    <a:pt x="5462" y="2359"/>
                  </a:lnTo>
                  <a:lnTo>
                    <a:pt x="5468" y="2365"/>
                  </a:lnTo>
                  <a:lnTo>
                    <a:pt x="5478" y="2370"/>
                  </a:lnTo>
                  <a:lnTo>
                    <a:pt x="5489" y="2373"/>
                  </a:lnTo>
                  <a:lnTo>
                    <a:pt x="5498" y="2376"/>
                  </a:lnTo>
                  <a:lnTo>
                    <a:pt x="5507" y="2375"/>
                  </a:lnTo>
                  <a:lnTo>
                    <a:pt x="5514" y="2372"/>
                  </a:lnTo>
                  <a:lnTo>
                    <a:pt x="5520" y="2367"/>
                  </a:lnTo>
                  <a:lnTo>
                    <a:pt x="5526" y="2361"/>
                  </a:lnTo>
                  <a:lnTo>
                    <a:pt x="5529" y="2358"/>
                  </a:lnTo>
                  <a:lnTo>
                    <a:pt x="5533" y="2356"/>
                  </a:lnTo>
                  <a:lnTo>
                    <a:pt x="5536" y="2354"/>
                  </a:lnTo>
                  <a:lnTo>
                    <a:pt x="5541" y="2354"/>
                  </a:lnTo>
                  <a:lnTo>
                    <a:pt x="5550" y="2354"/>
                  </a:lnTo>
                  <a:lnTo>
                    <a:pt x="5558" y="2356"/>
                  </a:lnTo>
                  <a:lnTo>
                    <a:pt x="5569" y="2357"/>
                  </a:lnTo>
                  <a:lnTo>
                    <a:pt x="5578" y="2357"/>
                  </a:lnTo>
                  <a:lnTo>
                    <a:pt x="5584" y="2357"/>
                  </a:lnTo>
                  <a:lnTo>
                    <a:pt x="5588" y="2354"/>
                  </a:lnTo>
                  <a:lnTo>
                    <a:pt x="5592" y="2352"/>
                  </a:lnTo>
                  <a:lnTo>
                    <a:pt x="5595" y="2348"/>
                  </a:lnTo>
                  <a:lnTo>
                    <a:pt x="5599" y="2342"/>
                  </a:lnTo>
                  <a:lnTo>
                    <a:pt x="5605" y="2339"/>
                  </a:lnTo>
                  <a:lnTo>
                    <a:pt x="5614" y="2337"/>
                  </a:lnTo>
                  <a:lnTo>
                    <a:pt x="5627" y="2335"/>
                  </a:lnTo>
                  <a:lnTo>
                    <a:pt x="5641" y="2335"/>
                  </a:lnTo>
                  <a:lnTo>
                    <a:pt x="5655" y="2333"/>
                  </a:lnTo>
                  <a:lnTo>
                    <a:pt x="5661" y="2332"/>
                  </a:lnTo>
                  <a:lnTo>
                    <a:pt x="5666" y="2331"/>
                  </a:lnTo>
                  <a:lnTo>
                    <a:pt x="5671" y="2328"/>
                  </a:lnTo>
                  <a:lnTo>
                    <a:pt x="5673" y="2325"/>
                  </a:lnTo>
                  <a:lnTo>
                    <a:pt x="5679" y="2319"/>
                  </a:lnTo>
                  <a:lnTo>
                    <a:pt x="5684" y="2314"/>
                  </a:lnTo>
                  <a:lnTo>
                    <a:pt x="5685" y="2313"/>
                  </a:lnTo>
                  <a:lnTo>
                    <a:pt x="5689" y="2313"/>
                  </a:lnTo>
                  <a:lnTo>
                    <a:pt x="5691" y="2314"/>
                  </a:lnTo>
                  <a:lnTo>
                    <a:pt x="5695" y="2317"/>
                  </a:lnTo>
                  <a:lnTo>
                    <a:pt x="5703" y="2327"/>
                  </a:lnTo>
                  <a:lnTo>
                    <a:pt x="5715" y="2337"/>
                  </a:lnTo>
                  <a:lnTo>
                    <a:pt x="5724" y="2346"/>
                  </a:lnTo>
                  <a:lnTo>
                    <a:pt x="5731" y="2353"/>
                  </a:lnTo>
                  <a:lnTo>
                    <a:pt x="5735" y="2359"/>
                  </a:lnTo>
                  <a:lnTo>
                    <a:pt x="5737" y="2365"/>
                  </a:lnTo>
                  <a:lnTo>
                    <a:pt x="5740" y="2372"/>
                  </a:lnTo>
                  <a:lnTo>
                    <a:pt x="5741" y="2380"/>
                  </a:lnTo>
                  <a:lnTo>
                    <a:pt x="5745" y="2390"/>
                  </a:lnTo>
                  <a:lnTo>
                    <a:pt x="5748" y="2397"/>
                  </a:lnTo>
                  <a:lnTo>
                    <a:pt x="5750" y="2401"/>
                  </a:lnTo>
                  <a:lnTo>
                    <a:pt x="5754" y="2403"/>
                  </a:lnTo>
                  <a:lnTo>
                    <a:pt x="5758" y="2404"/>
                  </a:lnTo>
                  <a:lnTo>
                    <a:pt x="5761" y="2405"/>
                  </a:lnTo>
                  <a:lnTo>
                    <a:pt x="5768" y="2407"/>
                  </a:lnTo>
                  <a:lnTo>
                    <a:pt x="5773" y="2409"/>
                  </a:lnTo>
                  <a:lnTo>
                    <a:pt x="5775" y="2411"/>
                  </a:lnTo>
                  <a:lnTo>
                    <a:pt x="5777" y="2414"/>
                  </a:lnTo>
                  <a:lnTo>
                    <a:pt x="5778" y="2416"/>
                  </a:lnTo>
                  <a:lnTo>
                    <a:pt x="5779" y="2420"/>
                  </a:lnTo>
                  <a:lnTo>
                    <a:pt x="5780" y="2421"/>
                  </a:lnTo>
                  <a:lnTo>
                    <a:pt x="5783" y="2422"/>
                  </a:lnTo>
                  <a:lnTo>
                    <a:pt x="5786" y="2422"/>
                  </a:lnTo>
                  <a:lnTo>
                    <a:pt x="5792" y="2420"/>
                  </a:lnTo>
                  <a:lnTo>
                    <a:pt x="5796" y="2417"/>
                  </a:lnTo>
                  <a:lnTo>
                    <a:pt x="5800" y="2417"/>
                  </a:lnTo>
                  <a:lnTo>
                    <a:pt x="5805" y="2417"/>
                  </a:lnTo>
                  <a:lnTo>
                    <a:pt x="5809" y="2419"/>
                  </a:lnTo>
                  <a:lnTo>
                    <a:pt x="5816" y="2422"/>
                  </a:lnTo>
                  <a:lnTo>
                    <a:pt x="5822" y="2428"/>
                  </a:lnTo>
                  <a:lnTo>
                    <a:pt x="5827" y="2433"/>
                  </a:lnTo>
                  <a:lnTo>
                    <a:pt x="5832" y="2435"/>
                  </a:lnTo>
                  <a:lnTo>
                    <a:pt x="5838" y="2438"/>
                  </a:lnTo>
                  <a:lnTo>
                    <a:pt x="5846" y="2440"/>
                  </a:lnTo>
                  <a:lnTo>
                    <a:pt x="5859" y="2442"/>
                  </a:lnTo>
                  <a:lnTo>
                    <a:pt x="5872" y="2445"/>
                  </a:lnTo>
                  <a:lnTo>
                    <a:pt x="5876" y="2447"/>
                  </a:lnTo>
                  <a:lnTo>
                    <a:pt x="5881" y="2449"/>
                  </a:lnTo>
                  <a:lnTo>
                    <a:pt x="5884" y="2452"/>
                  </a:lnTo>
                  <a:lnTo>
                    <a:pt x="5885" y="2455"/>
                  </a:lnTo>
                  <a:lnTo>
                    <a:pt x="5886" y="2460"/>
                  </a:lnTo>
                  <a:lnTo>
                    <a:pt x="5888" y="2465"/>
                  </a:lnTo>
                  <a:lnTo>
                    <a:pt x="5890" y="2467"/>
                  </a:lnTo>
                  <a:lnTo>
                    <a:pt x="5890" y="2468"/>
                  </a:lnTo>
                  <a:lnTo>
                    <a:pt x="5888" y="2470"/>
                  </a:lnTo>
                  <a:lnTo>
                    <a:pt x="5886" y="2471"/>
                  </a:lnTo>
                  <a:lnTo>
                    <a:pt x="5880" y="2472"/>
                  </a:lnTo>
                  <a:lnTo>
                    <a:pt x="5872" y="2472"/>
                  </a:lnTo>
                  <a:lnTo>
                    <a:pt x="5851" y="2473"/>
                  </a:lnTo>
                  <a:lnTo>
                    <a:pt x="5837" y="2476"/>
                  </a:lnTo>
                  <a:lnTo>
                    <a:pt x="5836" y="2476"/>
                  </a:lnTo>
                  <a:lnTo>
                    <a:pt x="5836" y="2478"/>
                  </a:lnTo>
                  <a:lnTo>
                    <a:pt x="5837" y="2480"/>
                  </a:lnTo>
                  <a:lnTo>
                    <a:pt x="5840" y="2482"/>
                  </a:lnTo>
                  <a:lnTo>
                    <a:pt x="5846" y="2486"/>
                  </a:lnTo>
                  <a:lnTo>
                    <a:pt x="5850" y="2490"/>
                  </a:lnTo>
                  <a:lnTo>
                    <a:pt x="5857" y="2495"/>
                  </a:lnTo>
                  <a:lnTo>
                    <a:pt x="5865" y="2498"/>
                  </a:lnTo>
                  <a:lnTo>
                    <a:pt x="5873" y="2499"/>
                  </a:lnTo>
                  <a:lnTo>
                    <a:pt x="5881" y="2501"/>
                  </a:lnTo>
                  <a:lnTo>
                    <a:pt x="5884" y="2502"/>
                  </a:lnTo>
                  <a:lnTo>
                    <a:pt x="5886" y="2503"/>
                  </a:lnTo>
                  <a:lnTo>
                    <a:pt x="5887" y="2506"/>
                  </a:lnTo>
                  <a:lnTo>
                    <a:pt x="5890" y="2509"/>
                  </a:lnTo>
                  <a:lnTo>
                    <a:pt x="5892" y="2518"/>
                  </a:lnTo>
                  <a:lnTo>
                    <a:pt x="5894" y="2528"/>
                  </a:lnTo>
                  <a:lnTo>
                    <a:pt x="5897" y="2549"/>
                  </a:lnTo>
                  <a:lnTo>
                    <a:pt x="5899" y="2564"/>
                  </a:lnTo>
                  <a:lnTo>
                    <a:pt x="5900" y="2566"/>
                  </a:lnTo>
                  <a:lnTo>
                    <a:pt x="5903" y="2568"/>
                  </a:lnTo>
                  <a:lnTo>
                    <a:pt x="5906" y="2568"/>
                  </a:lnTo>
                  <a:lnTo>
                    <a:pt x="5910" y="2568"/>
                  </a:lnTo>
                  <a:lnTo>
                    <a:pt x="5919" y="2566"/>
                  </a:lnTo>
                  <a:lnTo>
                    <a:pt x="5929" y="2566"/>
                  </a:lnTo>
                  <a:lnTo>
                    <a:pt x="5936" y="2567"/>
                  </a:lnTo>
                  <a:lnTo>
                    <a:pt x="5941" y="2568"/>
                  </a:lnTo>
                  <a:lnTo>
                    <a:pt x="5943" y="2569"/>
                  </a:lnTo>
                  <a:lnTo>
                    <a:pt x="5944" y="2571"/>
                  </a:lnTo>
                  <a:lnTo>
                    <a:pt x="5944" y="2574"/>
                  </a:lnTo>
                  <a:lnTo>
                    <a:pt x="5945" y="2578"/>
                  </a:lnTo>
                  <a:lnTo>
                    <a:pt x="5945" y="2586"/>
                  </a:lnTo>
                  <a:lnTo>
                    <a:pt x="5944" y="2594"/>
                  </a:lnTo>
                  <a:lnTo>
                    <a:pt x="5941" y="2603"/>
                  </a:lnTo>
                  <a:lnTo>
                    <a:pt x="5938" y="2610"/>
                  </a:lnTo>
                  <a:lnTo>
                    <a:pt x="5935" y="2615"/>
                  </a:lnTo>
                  <a:lnTo>
                    <a:pt x="5934" y="2618"/>
                  </a:lnTo>
                  <a:lnTo>
                    <a:pt x="5932" y="2622"/>
                  </a:lnTo>
                  <a:lnTo>
                    <a:pt x="5932" y="2625"/>
                  </a:lnTo>
                  <a:lnTo>
                    <a:pt x="5932" y="2630"/>
                  </a:lnTo>
                  <a:lnTo>
                    <a:pt x="5931" y="2635"/>
                  </a:lnTo>
                  <a:lnTo>
                    <a:pt x="5928" y="2640"/>
                  </a:lnTo>
                  <a:lnTo>
                    <a:pt x="5922" y="2642"/>
                  </a:lnTo>
                  <a:lnTo>
                    <a:pt x="5919" y="2643"/>
                  </a:lnTo>
                  <a:lnTo>
                    <a:pt x="5917" y="2644"/>
                  </a:lnTo>
                  <a:lnTo>
                    <a:pt x="5915" y="2647"/>
                  </a:lnTo>
                  <a:lnTo>
                    <a:pt x="5912" y="2649"/>
                  </a:lnTo>
                  <a:lnTo>
                    <a:pt x="5910" y="2653"/>
                  </a:lnTo>
                  <a:lnTo>
                    <a:pt x="5910" y="2657"/>
                  </a:lnTo>
                  <a:lnTo>
                    <a:pt x="5909" y="2662"/>
                  </a:lnTo>
                  <a:lnTo>
                    <a:pt x="5910" y="2668"/>
                  </a:lnTo>
                  <a:lnTo>
                    <a:pt x="5912" y="2682"/>
                  </a:lnTo>
                  <a:lnTo>
                    <a:pt x="5918" y="2699"/>
                  </a:lnTo>
                  <a:lnTo>
                    <a:pt x="5925" y="2717"/>
                  </a:lnTo>
                  <a:lnTo>
                    <a:pt x="5934" y="2733"/>
                  </a:lnTo>
                  <a:lnTo>
                    <a:pt x="5942" y="2747"/>
                  </a:lnTo>
                  <a:lnTo>
                    <a:pt x="5950" y="2757"/>
                  </a:lnTo>
                  <a:lnTo>
                    <a:pt x="5957" y="2763"/>
                  </a:lnTo>
                  <a:lnTo>
                    <a:pt x="5963" y="2767"/>
                  </a:lnTo>
                  <a:lnTo>
                    <a:pt x="5966" y="2767"/>
                  </a:lnTo>
                  <a:lnTo>
                    <a:pt x="5968" y="2767"/>
                  </a:lnTo>
                  <a:lnTo>
                    <a:pt x="5972" y="2766"/>
                  </a:lnTo>
                  <a:lnTo>
                    <a:pt x="5975" y="2764"/>
                  </a:lnTo>
                  <a:lnTo>
                    <a:pt x="5981" y="2761"/>
                  </a:lnTo>
                  <a:lnTo>
                    <a:pt x="5988" y="2757"/>
                  </a:lnTo>
                  <a:lnTo>
                    <a:pt x="5994" y="2754"/>
                  </a:lnTo>
                  <a:lnTo>
                    <a:pt x="6001" y="2754"/>
                  </a:lnTo>
                  <a:lnTo>
                    <a:pt x="6010" y="2755"/>
                  </a:lnTo>
                  <a:lnTo>
                    <a:pt x="6018" y="2757"/>
                  </a:lnTo>
                  <a:lnTo>
                    <a:pt x="6026" y="2761"/>
                  </a:lnTo>
                  <a:lnTo>
                    <a:pt x="6035" y="2766"/>
                  </a:lnTo>
                  <a:lnTo>
                    <a:pt x="6038" y="2768"/>
                  </a:lnTo>
                  <a:lnTo>
                    <a:pt x="6042" y="2772"/>
                  </a:lnTo>
                  <a:lnTo>
                    <a:pt x="6044" y="2775"/>
                  </a:lnTo>
                  <a:lnTo>
                    <a:pt x="6046" y="2780"/>
                  </a:lnTo>
                  <a:lnTo>
                    <a:pt x="6049" y="2783"/>
                  </a:lnTo>
                  <a:lnTo>
                    <a:pt x="6051" y="2785"/>
                  </a:lnTo>
                  <a:lnTo>
                    <a:pt x="6054" y="2785"/>
                  </a:lnTo>
                  <a:lnTo>
                    <a:pt x="6056" y="2783"/>
                  </a:lnTo>
                  <a:lnTo>
                    <a:pt x="6062" y="2777"/>
                  </a:lnTo>
                  <a:lnTo>
                    <a:pt x="6070" y="2772"/>
                  </a:lnTo>
                  <a:lnTo>
                    <a:pt x="6074" y="2768"/>
                  </a:lnTo>
                  <a:lnTo>
                    <a:pt x="6077" y="2762"/>
                  </a:lnTo>
                  <a:lnTo>
                    <a:pt x="6082" y="2756"/>
                  </a:lnTo>
                  <a:lnTo>
                    <a:pt x="6087" y="2749"/>
                  </a:lnTo>
                  <a:lnTo>
                    <a:pt x="6090" y="2743"/>
                  </a:lnTo>
                  <a:lnTo>
                    <a:pt x="6094" y="2738"/>
                  </a:lnTo>
                  <a:lnTo>
                    <a:pt x="6096" y="2737"/>
                  </a:lnTo>
                  <a:lnTo>
                    <a:pt x="6098" y="2736"/>
                  </a:lnTo>
                  <a:lnTo>
                    <a:pt x="6100" y="2736"/>
                  </a:lnTo>
                  <a:lnTo>
                    <a:pt x="6101" y="2737"/>
                  </a:lnTo>
                  <a:lnTo>
                    <a:pt x="6108" y="2745"/>
                  </a:lnTo>
                  <a:lnTo>
                    <a:pt x="6115" y="2757"/>
                  </a:lnTo>
                  <a:lnTo>
                    <a:pt x="6119" y="2763"/>
                  </a:lnTo>
                  <a:lnTo>
                    <a:pt x="6124" y="2768"/>
                  </a:lnTo>
                  <a:lnTo>
                    <a:pt x="6127" y="2772"/>
                  </a:lnTo>
                  <a:lnTo>
                    <a:pt x="6131" y="2774"/>
                  </a:lnTo>
                  <a:lnTo>
                    <a:pt x="6136" y="2775"/>
                  </a:lnTo>
                  <a:lnTo>
                    <a:pt x="6140" y="2779"/>
                  </a:lnTo>
                  <a:lnTo>
                    <a:pt x="6146" y="2785"/>
                  </a:lnTo>
                  <a:lnTo>
                    <a:pt x="6152" y="2792"/>
                  </a:lnTo>
                  <a:lnTo>
                    <a:pt x="6158" y="2799"/>
                  </a:lnTo>
                  <a:lnTo>
                    <a:pt x="6163" y="2806"/>
                  </a:lnTo>
                  <a:lnTo>
                    <a:pt x="6165" y="2812"/>
                  </a:lnTo>
                  <a:lnTo>
                    <a:pt x="6168" y="2817"/>
                  </a:lnTo>
                  <a:lnTo>
                    <a:pt x="6168" y="2833"/>
                  </a:lnTo>
                  <a:lnTo>
                    <a:pt x="6168" y="2850"/>
                  </a:lnTo>
                  <a:lnTo>
                    <a:pt x="6170" y="2854"/>
                  </a:lnTo>
                  <a:lnTo>
                    <a:pt x="6172" y="2858"/>
                  </a:lnTo>
                  <a:lnTo>
                    <a:pt x="6176" y="2862"/>
                  </a:lnTo>
                  <a:lnTo>
                    <a:pt x="6181" y="2865"/>
                  </a:lnTo>
                  <a:lnTo>
                    <a:pt x="6187" y="2868"/>
                  </a:lnTo>
                  <a:lnTo>
                    <a:pt x="6191" y="2870"/>
                  </a:lnTo>
                  <a:lnTo>
                    <a:pt x="6196" y="2869"/>
                  </a:lnTo>
                  <a:lnTo>
                    <a:pt x="6201" y="2868"/>
                  </a:lnTo>
                  <a:lnTo>
                    <a:pt x="6205" y="2865"/>
                  </a:lnTo>
                  <a:lnTo>
                    <a:pt x="6206" y="2862"/>
                  </a:lnTo>
                  <a:lnTo>
                    <a:pt x="6207" y="2859"/>
                  </a:lnTo>
                  <a:lnTo>
                    <a:pt x="6207" y="2858"/>
                  </a:lnTo>
                  <a:lnTo>
                    <a:pt x="6206" y="2856"/>
                  </a:lnTo>
                  <a:lnTo>
                    <a:pt x="6205" y="2855"/>
                  </a:lnTo>
                  <a:lnTo>
                    <a:pt x="6202" y="2855"/>
                  </a:lnTo>
                  <a:lnTo>
                    <a:pt x="6199" y="2855"/>
                  </a:lnTo>
                  <a:lnTo>
                    <a:pt x="6196" y="2855"/>
                  </a:lnTo>
                  <a:lnTo>
                    <a:pt x="6194" y="2855"/>
                  </a:lnTo>
                  <a:lnTo>
                    <a:pt x="6193" y="2852"/>
                  </a:lnTo>
                  <a:lnTo>
                    <a:pt x="6193" y="2850"/>
                  </a:lnTo>
                  <a:lnTo>
                    <a:pt x="6193" y="2848"/>
                  </a:lnTo>
                  <a:lnTo>
                    <a:pt x="6194" y="2844"/>
                  </a:lnTo>
                  <a:lnTo>
                    <a:pt x="6195" y="2840"/>
                  </a:lnTo>
                  <a:lnTo>
                    <a:pt x="6199" y="2837"/>
                  </a:lnTo>
                  <a:lnTo>
                    <a:pt x="6205" y="2829"/>
                  </a:lnTo>
                  <a:lnTo>
                    <a:pt x="6211" y="2819"/>
                  </a:lnTo>
                  <a:lnTo>
                    <a:pt x="6212" y="2814"/>
                  </a:lnTo>
                  <a:lnTo>
                    <a:pt x="6212" y="2810"/>
                  </a:lnTo>
                  <a:lnTo>
                    <a:pt x="6212" y="2804"/>
                  </a:lnTo>
                  <a:lnTo>
                    <a:pt x="6208" y="2799"/>
                  </a:lnTo>
                  <a:lnTo>
                    <a:pt x="6203" y="2791"/>
                  </a:lnTo>
                  <a:lnTo>
                    <a:pt x="6202" y="2785"/>
                  </a:lnTo>
                  <a:lnTo>
                    <a:pt x="6202" y="2779"/>
                  </a:lnTo>
                  <a:lnTo>
                    <a:pt x="6202" y="2769"/>
                  </a:lnTo>
                  <a:lnTo>
                    <a:pt x="6201" y="2763"/>
                  </a:lnTo>
                  <a:lnTo>
                    <a:pt x="6199" y="2758"/>
                  </a:lnTo>
                  <a:lnTo>
                    <a:pt x="6196" y="2754"/>
                  </a:lnTo>
                  <a:lnTo>
                    <a:pt x="6194" y="2749"/>
                  </a:lnTo>
                  <a:lnTo>
                    <a:pt x="6191" y="2745"/>
                  </a:lnTo>
                  <a:lnTo>
                    <a:pt x="6191" y="2742"/>
                  </a:lnTo>
                  <a:lnTo>
                    <a:pt x="6191" y="2741"/>
                  </a:lnTo>
                  <a:lnTo>
                    <a:pt x="6195" y="2739"/>
                  </a:lnTo>
                  <a:lnTo>
                    <a:pt x="6199" y="2739"/>
                  </a:lnTo>
                  <a:lnTo>
                    <a:pt x="6201" y="2738"/>
                  </a:lnTo>
                  <a:lnTo>
                    <a:pt x="6203" y="2738"/>
                  </a:lnTo>
                  <a:lnTo>
                    <a:pt x="6205" y="2737"/>
                  </a:lnTo>
                  <a:lnTo>
                    <a:pt x="6206" y="2732"/>
                  </a:lnTo>
                  <a:lnTo>
                    <a:pt x="6206" y="2725"/>
                  </a:lnTo>
                  <a:lnTo>
                    <a:pt x="6206" y="2720"/>
                  </a:lnTo>
                  <a:lnTo>
                    <a:pt x="6207" y="2717"/>
                  </a:lnTo>
                  <a:lnTo>
                    <a:pt x="6209" y="2714"/>
                  </a:lnTo>
                  <a:lnTo>
                    <a:pt x="6212" y="2712"/>
                  </a:lnTo>
                  <a:lnTo>
                    <a:pt x="6215" y="2711"/>
                  </a:lnTo>
                  <a:lnTo>
                    <a:pt x="6220" y="2709"/>
                  </a:lnTo>
                  <a:lnTo>
                    <a:pt x="6226" y="2709"/>
                  </a:lnTo>
                  <a:lnTo>
                    <a:pt x="6233" y="2707"/>
                  </a:lnTo>
                  <a:lnTo>
                    <a:pt x="6239" y="2709"/>
                  </a:lnTo>
                  <a:lnTo>
                    <a:pt x="6245" y="2709"/>
                  </a:lnTo>
                  <a:lnTo>
                    <a:pt x="6249" y="2711"/>
                  </a:lnTo>
                  <a:lnTo>
                    <a:pt x="6252" y="2712"/>
                  </a:lnTo>
                  <a:lnTo>
                    <a:pt x="6254" y="2716"/>
                  </a:lnTo>
                  <a:lnTo>
                    <a:pt x="6256" y="2718"/>
                  </a:lnTo>
                  <a:lnTo>
                    <a:pt x="6257" y="2722"/>
                  </a:lnTo>
                  <a:lnTo>
                    <a:pt x="6257" y="2726"/>
                  </a:lnTo>
                  <a:lnTo>
                    <a:pt x="6257" y="2735"/>
                  </a:lnTo>
                  <a:lnTo>
                    <a:pt x="6258" y="2741"/>
                  </a:lnTo>
                  <a:lnTo>
                    <a:pt x="6260" y="2744"/>
                  </a:lnTo>
                  <a:lnTo>
                    <a:pt x="6262" y="2748"/>
                  </a:lnTo>
                  <a:lnTo>
                    <a:pt x="6265" y="2750"/>
                  </a:lnTo>
                  <a:lnTo>
                    <a:pt x="6269" y="2754"/>
                  </a:lnTo>
                  <a:lnTo>
                    <a:pt x="6272" y="2756"/>
                  </a:lnTo>
                  <a:lnTo>
                    <a:pt x="6275" y="2760"/>
                  </a:lnTo>
                  <a:lnTo>
                    <a:pt x="6276" y="2763"/>
                  </a:lnTo>
                  <a:lnTo>
                    <a:pt x="6277" y="2767"/>
                  </a:lnTo>
                  <a:lnTo>
                    <a:pt x="6278" y="2774"/>
                  </a:lnTo>
                  <a:lnTo>
                    <a:pt x="6278" y="2781"/>
                  </a:lnTo>
                  <a:lnTo>
                    <a:pt x="6279" y="2785"/>
                  </a:lnTo>
                  <a:lnTo>
                    <a:pt x="6281" y="2789"/>
                  </a:lnTo>
                  <a:lnTo>
                    <a:pt x="6284" y="2792"/>
                  </a:lnTo>
                  <a:lnTo>
                    <a:pt x="6288" y="2795"/>
                  </a:lnTo>
                  <a:lnTo>
                    <a:pt x="6297" y="2800"/>
                  </a:lnTo>
                  <a:lnTo>
                    <a:pt x="6308" y="2805"/>
                  </a:lnTo>
                  <a:lnTo>
                    <a:pt x="6325" y="2810"/>
                  </a:lnTo>
                  <a:lnTo>
                    <a:pt x="6347" y="2818"/>
                  </a:lnTo>
                  <a:lnTo>
                    <a:pt x="6369" y="2826"/>
                  </a:lnTo>
                  <a:lnTo>
                    <a:pt x="6384" y="2833"/>
                  </a:lnTo>
                  <a:lnTo>
                    <a:pt x="6394" y="2839"/>
                  </a:lnTo>
                  <a:lnTo>
                    <a:pt x="6403" y="2844"/>
                  </a:lnTo>
                  <a:lnTo>
                    <a:pt x="6407" y="2845"/>
                  </a:lnTo>
                  <a:lnTo>
                    <a:pt x="6411" y="2846"/>
                  </a:lnTo>
                  <a:lnTo>
                    <a:pt x="6415" y="2845"/>
                  </a:lnTo>
                  <a:lnTo>
                    <a:pt x="6417" y="2845"/>
                  </a:lnTo>
                  <a:lnTo>
                    <a:pt x="6421" y="2843"/>
                  </a:lnTo>
                  <a:lnTo>
                    <a:pt x="6422" y="2838"/>
                  </a:lnTo>
                  <a:lnTo>
                    <a:pt x="6423" y="2835"/>
                  </a:lnTo>
                  <a:lnTo>
                    <a:pt x="6422" y="2829"/>
                  </a:lnTo>
                  <a:lnTo>
                    <a:pt x="6421" y="2823"/>
                  </a:lnTo>
                  <a:lnTo>
                    <a:pt x="6419" y="2817"/>
                  </a:lnTo>
                  <a:lnTo>
                    <a:pt x="6416" y="2811"/>
                  </a:lnTo>
                  <a:lnTo>
                    <a:pt x="6413" y="2806"/>
                  </a:lnTo>
                  <a:lnTo>
                    <a:pt x="6407" y="2796"/>
                  </a:lnTo>
                  <a:lnTo>
                    <a:pt x="6402" y="2787"/>
                  </a:lnTo>
                  <a:lnTo>
                    <a:pt x="6402" y="2782"/>
                  </a:lnTo>
                  <a:lnTo>
                    <a:pt x="6402" y="2777"/>
                  </a:lnTo>
                  <a:lnTo>
                    <a:pt x="6402" y="2772"/>
                  </a:lnTo>
                  <a:lnTo>
                    <a:pt x="6404" y="2766"/>
                  </a:lnTo>
                  <a:lnTo>
                    <a:pt x="6408" y="2755"/>
                  </a:lnTo>
                  <a:lnTo>
                    <a:pt x="6409" y="2745"/>
                  </a:lnTo>
                  <a:lnTo>
                    <a:pt x="6409" y="2741"/>
                  </a:lnTo>
                  <a:lnTo>
                    <a:pt x="6408" y="2736"/>
                  </a:lnTo>
                  <a:lnTo>
                    <a:pt x="6407" y="2731"/>
                  </a:lnTo>
                  <a:lnTo>
                    <a:pt x="6404" y="2725"/>
                  </a:lnTo>
                  <a:lnTo>
                    <a:pt x="6401" y="2714"/>
                  </a:lnTo>
                  <a:lnTo>
                    <a:pt x="6398" y="2705"/>
                  </a:lnTo>
                  <a:lnTo>
                    <a:pt x="6400" y="2701"/>
                  </a:lnTo>
                  <a:lnTo>
                    <a:pt x="6401" y="2699"/>
                  </a:lnTo>
                  <a:lnTo>
                    <a:pt x="6402" y="2697"/>
                  </a:lnTo>
                  <a:lnTo>
                    <a:pt x="6404" y="2697"/>
                  </a:lnTo>
                  <a:lnTo>
                    <a:pt x="6416" y="2700"/>
                  </a:lnTo>
                  <a:lnTo>
                    <a:pt x="6432" y="2709"/>
                  </a:lnTo>
                  <a:lnTo>
                    <a:pt x="6442" y="2712"/>
                  </a:lnTo>
                  <a:lnTo>
                    <a:pt x="6453" y="2716"/>
                  </a:lnTo>
                  <a:lnTo>
                    <a:pt x="6463" y="2718"/>
                  </a:lnTo>
                  <a:lnTo>
                    <a:pt x="6471" y="2718"/>
                  </a:lnTo>
                  <a:lnTo>
                    <a:pt x="6478" y="2718"/>
                  </a:lnTo>
                  <a:lnTo>
                    <a:pt x="6480" y="2716"/>
                  </a:lnTo>
                  <a:lnTo>
                    <a:pt x="6483" y="2711"/>
                  </a:lnTo>
                  <a:lnTo>
                    <a:pt x="6483" y="2705"/>
                  </a:lnTo>
                  <a:lnTo>
                    <a:pt x="6483" y="2701"/>
                  </a:lnTo>
                  <a:lnTo>
                    <a:pt x="6485" y="2699"/>
                  </a:lnTo>
                  <a:lnTo>
                    <a:pt x="6489" y="2698"/>
                  </a:lnTo>
                  <a:lnTo>
                    <a:pt x="6493" y="2697"/>
                  </a:lnTo>
                  <a:lnTo>
                    <a:pt x="6504" y="2695"/>
                  </a:lnTo>
                  <a:lnTo>
                    <a:pt x="6518" y="2697"/>
                  </a:lnTo>
                  <a:lnTo>
                    <a:pt x="6531" y="2699"/>
                  </a:lnTo>
                  <a:lnTo>
                    <a:pt x="6542" y="2703"/>
                  </a:lnTo>
                  <a:lnTo>
                    <a:pt x="6549" y="2706"/>
                  </a:lnTo>
                  <a:lnTo>
                    <a:pt x="6556" y="2709"/>
                  </a:lnTo>
                  <a:lnTo>
                    <a:pt x="6560" y="2710"/>
                  </a:lnTo>
                  <a:lnTo>
                    <a:pt x="6562" y="2710"/>
                  </a:lnTo>
                  <a:lnTo>
                    <a:pt x="6566" y="2710"/>
                  </a:lnTo>
                  <a:lnTo>
                    <a:pt x="6568" y="2709"/>
                  </a:lnTo>
                  <a:lnTo>
                    <a:pt x="6572" y="2704"/>
                  </a:lnTo>
                  <a:lnTo>
                    <a:pt x="6574" y="2699"/>
                  </a:lnTo>
                  <a:lnTo>
                    <a:pt x="6575" y="2691"/>
                  </a:lnTo>
                  <a:lnTo>
                    <a:pt x="6579" y="2684"/>
                  </a:lnTo>
                  <a:lnTo>
                    <a:pt x="6581" y="2681"/>
                  </a:lnTo>
                  <a:lnTo>
                    <a:pt x="6584" y="2680"/>
                  </a:lnTo>
                  <a:lnTo>
                    <a:pt x="6587" y="2680"/>
                  </a:lnTo>
                  <a:lnTo>
                    <a:pt x="6591" y="2681"/>
                  </a:lnTo>
                  <a:lnTo>
                    <a:pt x="6600" y="2686"/>
                  </a:lnTo>
                  <a:lnTo>
                    <a:pt x="6610" y="2687"/>
                  </a:lnTo>
                  <a:lnTo>
                    <a:pt x="6613" y="2687"/>
                  </a:lnTo>
                  <a:lnTo>
                    <a:pt x="6616" y="2686"/>
                  </a:lnTo>
                  <a:lnTo>
                    <a:pt x="6618" y="2684"/>
                  </a:lnTo>
                  <a:lnTo>
                    <a:pt x="6618" y="2680"/>
                  </a:lnTo>
                  <a:lnTo>
                    <a:pt x="6616" y="2671"/>
                  </a:lnTo>
                  <a:lnTo>
                    <a:pt x="6613" y="2659"/>
                  </a:lnTo>
                  <a:lnTo>
                    <a:pt x="6612" y="2651"/>
                  </a:lnTo>
                  <a:lnTo>
                    <a:pt x="6611" y="2644"/>
                  </a:lnTo>
                  <a:lnTo>
                    <a:pt x="6611" y="2636"/>
                  </a:lnTo>
                  <a:lnTo>
                    <a:pt x="6612" y="2627"/>
                  </a:lnTo>
                  <a:lnTo>
                    <a:pt x="6615" y="2618"/>
                  </a:lnTo>
                  <a:lnTo>
                    <a:pt x="6617" y="2612"/>
                  </a:lnTo>
                  <a:lnTo>
                    <a:pt x="6621" y="2608"/>
                  </a:lnTo>
                  <a:lnTo>
                    <a:pt x="6623" y="2605"/>
                  </a:lnTo>
                  <a:lnTo>
                    <a:pt x="6627" y="2604"/>
                  </a:lnTo>
                  <a:lnTo>
                    <a:pt x="6630" y="2604"/>
                  </a:lnTo>
                  <a:lnTo>
                    <a:pt x="6634" y="2605"/>
                  </a:lnTo>
                  <a:lnTo>
                    <a:pt x="6637" y="2606"/>
                  </a:lnTo>
                  <a:lnTo>
                    <a:pt x="6646" y="2610"/>
                  </a:lnTo>
                  <a:lnTo>
                    <a:pt x="6654" y="2611"/>
                  </a:lnTo>
                  <a:lnTo>
                    <a:pt x="6657" y="2611"/>
                  </a:lnTo>
                  <a:lnTo>
                    <a:pt x="6660" y="2610"/>
                  </a:lnTo>
                  <a:lnTo>
                    <a:pt x="6661" y="2608"/>
                  </a:lnTo>
                  <a:lnTo>
                    <a:pt x="6661" y="2604"/>
                  </a:lnTo>
                  <a:lnTo>
                    <a:pt x="6657" y="2594"/>
                  </a:lnTo>
                  <a:lnTo>
                    <a:pt x="6656" y="2587"/>
                  </a:lnTo>
                  <a:lnTo>
                    <a:pt x="6656" y="2584"/>
                  </a:lnTo>
                  <a:lnTo>
                    <a:pt x="6657" y="2580"/>
                  </a:lnTo>
                  <a:lnTo>
                    <a:pt x="6659" y="2578"/>
                  </a:lnTo>
                  <a:lnTo>
                    <a:pt x="6661" y="2575"/>
                  </a:lnTo>
                  <a:lnTo>
                    <a:pt x="6665" y="2574"/>
                  </a:lnTo>
                  <a:lnTo>
                    <a:pt x="6667" y="2571"/>
                  </a:lnTo>
                  <a:lnTo>
                    <a:pt x="6669" y="2568"/>
                  </a:lnTo>
                  <a:lnTo>
                    <a:pt x="6671" y="2565"/>
                  </a:lnTo>
                  <a:lnTo>
                    <a:pt x="6672" y="2562"/>
                  </a:lnTo>
                  <a:lnTo>
                    <a:pt x="6671" y="2559"/>
                  </a:lnTo>
                  <a:lnTo>
                    <a:pt x="6669" y="2556"/>
                  </a:lnTo>
                  <a:lnTo>
                    <a:pt x="6666" y="2555"/>
                  </a:lnTo>
                  <a:lnTo>
                    <a:pt x="6657" y="2550"/>
                  </a:lnTo>
                  <a:lnTo>
                    <a:pt x="6650" y="2547"/>
                  </a:lnTo>
                  <a:lnTo>
                    <a:pt x="6648" y="2543"/>
                  </a:lnTo>
                  <a:lnTo>
                    <a:pt x="6647" y="2541"/>
                  </a:lnTo>
                  <a:lnTo>
                    <a:pt x="6647" y="2537"/>
                  </a:lnTo>
                  <a:lnTo>
                    <a:pt x="6649" y="2533"/>
                  </a:lnTo>
                  <a:lnTo>
                    <a:pt x="6654" y="2524"/>
                  </a:lnTo>
                  <a:lnTo>
                    <a:pt x="6660" y="2517"/>
                  </a:lnTo>
                  <a:lnTo>
                    <a:pt x="6663" y="2514"/>
                  </a:lnTo>
                  <a:lnTo>
                    <a:pt x="6667" y="2511"/>
                  </a:lnTo>
                  <a:lnTo>
                    <a:pt x="6672" y="2509"/>
                  </a:lnTo>
                  <a:lnTo>
                    <a:pt x="6678" y="2508"/>
                  </a:lnTo>
                  <a:lnTo>
                    <a:pt x="6685" y="2509"/>
                  </a:lnTo>
                  <a:lnTo>
                    <a:pt x="6694" y="2512"/>
                  </a:lnTo>
                  <a:lnTo>
                    <a:pt x="6705" y="2517"/>
                  </a:lnTo>
                  <a:lnTo>
                    <a:pt x="6716" y="2523"/>
                  </a:lnTo>
                  <a:lnTo>
                    <a:pt x="6737" y="2534"/>
                  </a:lnTo>
                  <a:lnTo>
                    <a:pt x="6754" y="2541"/>
                  </a:lnTo>
                  <a:lnTo>
                    <a:pt x="6759" y="2541"/>
                  </a:lnTo>
                  <a:lnTo>
                    <a:pt x="6762" y="2540"/>
                  </a:lnTo>
                  <a:lnTo>
                    <a:pt x="6764" y="2539"/>
                  </a:lnTo>
                  <a:lnTo>
                    <a:pt x="6767" y="2536"/>
                  </a:lnTo>
                  <a:lnTo>
                    <a:pt x="6772" y="2529"/>
                  </a:lnTo>
                  <a:lnTo>
                    <a:pt x="6776" y="2521"/>
                  </a:lnTo>
                  <a:lnTo>
                    <a:pt x="6781" y="2517"/>
                  </a:lnTo>
                  <a:lnTo>
                    <a:pt x="6785" y="2515"/>
                  </a:lnTo>
                  <a:lnTo>
                    <a:pt x="6787" y="2514"/>
                  </a:lnTo>
                  <a:lnTo>
                    <a:pt x="6791" y="2515"/>
                  </a:lnTo>
                  <a:lnTo>
                    <a:pt x="6797" y="2518"/>
                  </a:lnTo>
                  <a:lnTo>
                    <a:pt x="6802" y="2524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sz="1400" b="1"/>
            </a:p>
          </p:txBody>
        </p:sp>
        <p:sp>
          <p:nvSpPr>
            <p:cNvPr id="108" name="新疆">
              <a:extLst>
                <a:ext uri="{FF2B5EF4-FFF2-40B4-BE49-F238E27FC236}">
                  <a16:creationId xmlns:a16="http://schemas.microsoft.com/office/drawing/2014/main" id="{10F9D7B1-14D8-4E5F-A44A-8828F71A466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6232" y="2352798"/>
              <a:ext cx="2000275" cy="1552656"/>
            </a:xfrm>
            <a:custGeom>
              <a:avLst/>
              <a:gdLst>
                <a:gd name="T0" fmla="*/ 7312 w 7557"/>
                <a:gd name="T1" fmla="*/ 2647 h 5874"/>
                <a:gd name="T2" fmla="*/ 7035 w 7557"/>
                <a:gd name="T3" fmla="*/ 2362 h 5874"/>
                <a:gd name="T4" fmla="*/ 6457 w 7557"/>
                <a:gd name="T5" fmla="*/ 2072 h 5874"/>
                <a:gd name="T6" fmla="*/ 6089 w 7557"/>
                <a:gd name="T7" fmla="*/ 1917 h 5874"/>
                <a:gd name="T8" fmla="*/ 6152 w 7557"/>
                <a:gd name="T9" fmla="*/ 1496 h 5874"/>
                <a:gd name="T10" fmla="*/ 6157 w 7557"/>
                <a:gd name="T11" fmla="*/ 1125 h 5874"/>
                <a:gd name="T12" fmla="*/ 5989 w 7557"/>
                <a:gd name="T13" fmla="*/ 736 h 5874"/>
                <a:gd name="T14" fmla="*/ 5713 w 7557"/>
                <a:gd name="T15" fmla="*/ 562 h 5874"/>
                <a:gd name="T16" fmla="*/ 5468 w 7557"/>
                <a:gd name="T17" fmla="*/ 159 h 5874"/>
                <a:gd name="T18" fmla="*/ 5285 w 7557"/>
                <a:gd name="T19" fmla="*/ 0 h 5874"/>
                <a:gd name="T20" fmla="*/ 5011 w 7557"/>
                <a:gd name="T21" fmla="*/ 246 h 5874"/>
                <a:gd name="T22" fmla="*/ 4728 w 7557"/>
                <a:gd name="T23" fmla="*/ 610 h 5874"/>
                <a:gd name="T24" fmla="*/ 4421 w 7557"/>
                <a:gd name="T25" fmla="*/ 791 h 5874"/>
                <a:gd name="T26" fmla="*/ 4019 w 7557"/>
                <a:gd name="T27" fmla="*/ 567 h 5874"/>
                <a:gd name="T28" fmla="*/ 3604 w 7557"/>
                <a:gd name="T29" fmla="*/ 1072 h 5874"/>
                <a:gd name="T30" fmla="*/ 3381 w 7557"/>
                <a:gd name="T31" fmla="*/ 1195 h 5874"/>
                <a:gd name="T32" fmla="*/ 2975 w 7557"/>
                <a:gd name="T33" fmla="*/ 1191 h 5874"/>
                <a:gd name="T34" fmla="*/ 2786 w 7557"/>
                <a:gd name="T35" fmla="*/ 1257 h 5874"/>
                <a:gd name="T36" fmla="*/ 2830 w 7557"/>
                <a:gd name="T37" fmla="*/ 1655 h 5874"/>
                <a:gd name="T38" fmla="*/ 2723 w 7557"/>
                <a:gd name="T39" fmla="*/ 2043 h 5874"/>
                <a:gd name="T40" fmla="*/ 2565 w 7557"/>
                <a:gd name="T41" fmla="*/ 2244 h 5874"/>
                <a:gd name="T42" fmla="*/ 2433 w 7557"/>
                <a:gd name="T43" fmla="*/ 2428 h 5874"/>
                <a:gd name="T44" fmla="*/ 2035 w 7557"/>
                <a:gd name="T45" fmla="*/ 2509 h 5874"/>
                <a:gd name="T46" fmla="*/ 1570 w 7557"/>
                <a:gd name="T47" fmla="*/ 2614 h 5874"/>
                <a:gd name="T48" fmla="*/ 1235 w 7557"/>
                <a:gd name="T49" fmla="*/ 2643 h 5874"/>
                <a:gd name="T50" fmla="*/ 919 w 7557"/>
                <a:gd name="T51" fmla="*/ 2730 h 5874"/>
                <a:gd name="T52" fmla="*/ 693 w 7557"/>
                <a:gd name="T53" fmla="*/ 2584 h 5874"/>
                <a:gd name="T54" fmla="*/ 497 w 7557"/>
                <a:gd name="T55" fmla="*/ 2641 h 5874"/>
                <a:gd name="T56" fmla="*/ 152 w 7557"/>
                <a:gd name="T57" fmla="*/ 2851 h 5874"/>
                <a:gd name="T58" fmla="*/ 59 w 7557"/>
                <a:gd name="T59" fmla="*/ 3076 h 5874"/>
                <a:gd name="T60" fmla="*/ 282 w 7557"/>
                <a:gd name="T61" fmla="*/ 3290 h 5874"/>
                <a:gd name="T62" fmla="*/ 289 w 7557"/>
                <a:gd name="T63" fmla="*/ 3698 h 5874"/>
                <a:gd name="T64" fmla="*/ 153 w 7557"/>
                <a:gd name="T65" fmla="*/ 3884 h 5874"/>
                <a:gd name="T66" fmla="*/ 138 w 7557"/>
                <a:gd name="T67" fmla="*/ 4019 h 5874"/>
                <a:gd name="T68" fmla="*/ 355 w 7557"/>
                <a:gd name="T69" fmla="*/ 4188 h 5874"/>
                <a:gd name="T70" fmla="*/ 345 w 7557"/>
                <a:gd name="T71" fmla="*/ 4525 h 5874"/>
                <a:gd name="T72" fmla="*/ 502 w 7557"/>
                <a:gd name="T73" fmla="*/ 4681 h 5874"/>
                <a:gd name="T74" fmla="*/ 774 w 7557"/>
                <a:gd name="T75" fmla="*/ 4931 h 5874"/>
                <a:gd name="T76" fmla="*/ 908 w 7557"/>
                <a:gd name="T77" fmla="*/ 5140 h 5874"/>
                <a:gd name="T78" fmla="*/ 982 w 7557"/>
                <a:gd name="T79" fmla="*/ 5434 h 5874"/>
                <a:gd name="T80" fmla="*/ 1204 w 7557"/>
                <a:gd name="T81" fmla="*/ 5566 h 5874"/>
                <a:gd name="T82" fmla="*/ 1504 w 7557"/>
                <a:gd name="T83" fmla="*/ 5456 h 5874"/>
                <a:gd name="T84" fmla="*/ 1761 w 7557"/>
                <a:gd name="T85" fmla="*/ 5292 h 5874"/>
                <a:gd name="T86" fmla="*/ 2054 w 7557"/>
                <a:gd name="T87" fmla="*/ 5399 h 5874"/>
                <a:gd name="T88" fmla="*/ 2399 w 7557"/>
                <a:gd name="T89" fmla="*/ 5361 h 5874"/>
                <a:gd name="T90" fmla="*/ 2613 w 7557"/>
                <a:gd name="T91" fmla="*/ 5537 h 5874"/>
                <a:gd name="T92" fmla="*/ 2924 w 7557"/>
                <a:gd name="T93" fmla="*/ 5614 h 5874"/>
                <a:gd name="T94" fmla="*/ 3323 w 7557"/>
                <a:gd name="T95" fmla="*/ 5575 h 5874"/>
                <a:gd name="T96" fmla="*/ 3703 w 7557"/>
                <a:gd name="T97" fmla="*/ 5518 h 5874"/>
                <a:gd name="T98" fmla="*/ 3978 w 7557"/>
                <a:gd name="T99" fmla="*/ 5486 h 5874"/>
                <a:gd name="T100" fmla="*/ 4287 w 7557"/>
                <a:gd name="T101" fmla="*/ 5524 h 5874"/>
                <a:gd name="T102" fmla="*/ 4622 w 7557"/>
                <a:gd name="T103" fmla="*/ 5618 h 5874"/>
                <a:gd name="T104" fmla="*/ 4994 w 7557"/>
                <a:gd name="T105" fmla="*/ 5762 h 5874"/>
                <a:gd name="T106" fmla="*/ 5330 w 7557"/>
                <a:gd name="T107" fmla="*/ 5856 h 5874"/>
                <a:gd name="T108" fmla="*/ 5342 w 7557"/>
                <a:gd name="T109" fmla="*/ 5658 h 5874"/>
                <a:gd name="T110" fmla="*/ 5448 w 7557"/>
                <a:gd name="T111" fmla="*/ 5468 h 5874"/>
                <a:gd name="T112" fmla="*/ 5286 w 7557"/>
                <a:gd name="T113" fmla="*/ 5100 h 5874"/>
                <a:gd name="T114" fmla="*/ 5452 w 7557"/>
                <a:gd name="T115" fmla="*/ 4736 h 5874"/>
                <a:gd name="T116" fmla="*/ 6021 w 7557"/>
                <a:gd name="T117" fmla="*/ 4678 h 5874"/>
                <a:gd name="T118" fmla="*/ 6254 w 7557"/>
                <a:gd name="T119" fmla="*/ 4258 h 5874"/>
                <a:gd name="T120" fmla="*/ 6592 w 7557"/>
                <a:gd name="T121" fmla="*/ 3994 h 5874"/>
                <a:gd name="T122" fmla="*/ 7097 w 7557"/>
                <a:gd name="T123" fmla="*/ 3631 h 5874"/>
                <a:gd name="T124" fmla="*/ 7508 w 7557"/>
                <a:gd name="T125" fmla="*/ 3279 h 58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7557" h="5874">
                  <a:moveTo>
                    <a:pt x="7557" y="3250"/>
                  </a:moveTo>
                  <a:lnTo>
                    <a:pt x="7557" y="3237"/>
                  </a:lnTo>
                  <a:lnTo>
                    <a:pt x="7556" y="3223"/>
                  </a:lnTo>
                  <a:lnTo>
                    <a:pt x="7555" y="3209"/>
                  </a:lnTo>
                  <a:lnTo>
                    <a:pt x="7553" y="3194"/>
                  </a:lnTo>
                  <a:lnTo>
                    <a:pt x="7550" y="3179"/>
                  </a:lnTo>
                  <a:lnTo>
                    <a:pt x="7546" y="3168"/>
                  </a:lnTo>
                  <a:lnTo>
                    <a:pt x="7538" y="3155"/>
                  </a:lnTo>
                  <a:lnTo>
                    <a:pt x="7526" y="3140"/>
                  </a:lnTo>
                  <a:lnTo>
                    <a:pt x="7513" y="3123"/>
                  </a:lnTo>
                  <a:lnTo>
                    <a:pt x="7502" y="3110"/>
                  </a:lnTo>
                  <a:lnTo>
                    <a:pt x="7493" y="3098"/>
                  </a:lnTo>
                  <a:lnTo>
                    <a:pt x="7483" y="3086"/>
                  </a:lnTo>
                  <a:lnTo>
                    <a:pt x="7475" y="3074"/>
                  </a:lnTo>
                  <a:lnTo>
                    <a:pt x="7468" y="3063"/>
                  </a:lnTo>
                  <a:lnTo>
                    <a:pt x="7458" y="3049"/>
                  </a:lnTo>
                  <a:lnTo>
                    <a:pt x="7446" y="3035"/>
                  </a:lnTo>
                  <a:lnTo>
                    <a:pt x="7434" y="3021"/>
                  </a:lnTo>
                  <a:lnTo>
                    <a:pt x="7426" y="3009"/>
                  </a:lnTo>
                  <a:lnTo>
                    <a:pt x="7425" y="3003"/>
                  </a:lnTo>
                  <a:lnTo>
                    <a:pt x="7424" y="2996"/>
                  </a:lnTo>
                  <a:lnTo>
                    <a:pt x="7424" y="2989"/>
                  </a:lnTo>
                  <a:lnTo>
                    <a:pt x="7424" y="2981"/>
                  </a:lnTo>
                  <a:lnTo>
                    <a:pt x="7423" y="2962"/>
                  </a:lnTo>
                  <a:lnTo>
                    <a:pt x="7421" y="2943"/>
                  </a:lnTo>
                  <a:lnTo>
                    <a:pt x="7418" y="2920"/>
                  </a:lnTo>
                  <a:lnTo>
                    <a:pt x="7412" y="2896"/>
                  </a:lnTo>
                  <a:lnTo>
                    <a:pt x="7407" y="2871"/>
                  </a:lnTo>
                  <a:lnTo>
                    <a:pt x="7401" y="2850"/>
                  </a:lnTo>
                  <a:lnTo>
                    <a:pt x="7396" y="2830"/>
                  </a:lnTo>
                  <a:lnTo>
                    <a:pt x="7390" y="2809"/>
                  </a:lnTo>
                  <a:lnTo>
                    <a:pt x="7386" y="2788"/>
                  </a:lnTo>
                  <a:lnTo>
                    <a:pt x="7382" y="2769"/>
                  </a:lnTo>
                  <a:lnTo>
                    <a:pt x="7381" y="2750"/>
                  </a:lnTo>
                  <a:lnTo>
                    <a:pt x="7379" y="2731"/>
                  </a:lnTo>
                  <a:lnTo>
                    <a:pt x="7375" y="2711"/>
                  </a:lnTo>
                  <a:lnTo>
                    <a:pt x="7370" y="2692"/>
                  </a:lnTo>
                  <a:lnTo>
                    <a:pt x="7368" y="2683"/>
                  </a:lnTo>
                  <a:lnTo>
                    <a:pt x="7364" y="2676"/>
                  </a:lnTo>
                  <a:lnTo>
                    <a:pt x="7361" y="2670"/>
                  </a:lnTo>
                  <a:lnTo>
                    <a:pt x="7355" y="2666"/>
                  </a:lnTo>
                  <a:lnTo>
                    <a:pt x="7350" y="2662"/>
                  </a:lnTo>
                  <a:lnTo>
                    <a:pt x="7343" y="2660"/>
                  </a:lnTo>
                  <a:lnTo>
                    <a:pt x="7336" y="2657"/>
                  </a:lnTo>
                  <a:lnTo>
                    <a:pt x="7327" y="2655"/>
                  </a:lnTo>
                  <a:lnTo>
                    <a:pt x="7319" y="2652"/>
                  </a:lnTo>
                  <a:lnTo>
                    <a:pt x="7314" y="2649"/>
                  </a:lnTo>
                  <a:lnTo>
                    <a:pt x="7312" y="2647"/>
                  </a:lnTo>
                  <a:lnTo>
                    <a:pt x="7312" y="2643"/>
                  </a:lnTo>
                  <a:lnTo>
                    <a:pt x="7313" y="2632"/>
                  </a:lnTo>
                  <a:lnTo>
                    <a:pt x="7316" y="2617"/>
                  </a:lnTo>
                  <a:lnTo>
                    <a:pt x="7317" y="2607"/>
                  </a:lnTo>
                  <a:lnTo>
                    <a:pt x="7318" y="2599"/>
                  </a:lnTo>
                  <a:lnTo>
                    <a:pt x="7320" y="2591"/>
                  </a:lnTo>
                  <a:lnTo>
                    <a:pt x="7324" y="2584"/>
                  </a:lnTo>
                  <a:lnTo>
                    <a:pt x="7332" y="2570"/>
                  </a:lnTo>
                  <a:lnTo>
                    <a:pt x="7342" y="2559"/>
                  </a:lnTo>
                  <a:lnTo>
                    <a:pt x="7345" y="2554"/>
                  </a:lnTo>
                  <a:lnTo>
                    <a:pt x="7349" y="2549"/>
                  </a:lnTo>
                  <a:lnTo>
                    <a:pt x="7350" y="2546"/>
                  </a:lnTo>
                  <a:lnTo>
                    <a:pt x="7350" y="2542"/>
                  </a:lnTo>
                  <a:lnTo>
                    <a:pt x="7350" y="2540"/>
                  </a:lnTo>
                  <a:lnTo>
                    <a:pt x="7348" y="2538"/>
                  </a:lnTo>
                  <a:lnTo>
                    <a:pt x="7345" y="2536"/>
                  </a:lnTo>
                  <a:lnTo>
                    <a:pt x="7343" y="2536"/>
                  </a:lnTo>
                  <a:lnTo>
                    <a:pt x="7332" y="2535"/>
                  </a:lnTo>
                  <a:lnTo>
                    <a:pt x="7317" y="2535"/>
                  </a:lnTo>
                  <a:lnTo>
                    <a:pt x="7294" y="2536"/>
                  </a:lnTo>
                  <a:lnTo>
                    <a:pt x="7264" y="2535"/>
                  </a:lnTo>
                  <a:lnTo>
                    <a:pt x="7250" y="2534"/>
                  </a:lnTo>
                  <a:lnTo>
                    <a:pt x="7238" y="2532"/>
                  </a:lnTo>
                  <a:lnTo>
                    <a:pt x="7230" y="2530"/>
                  </a:lnTo>
                  <a:lnTo>
                    <a:pt x="7223" y="2528"/>
                  </a:lnTo>
                  <a:lnTo>
                    <a:pt x="7212" y="2521"/>
                  </a:lnTo>
                  <a:lnTo>
                    <a:pt x="7201" y="2512"/>
                  </a:lnTo>
                  <a:lnTo>
                    <a:pt x="7188" y="2504"/>
                  </a:lnTo>
                  <a:lnTo>
                    <a:pt x="7172" y="2497"/>
                  </a:lnTo>
                  <a:lnTo>
                    <a:pt x="7165" y="2493"/>
                  </a:lnTo>
                  <a:lnTo>
                    <a:pt x="7157" y="2490"/>
                  </a:lnTo>
                  <a:lnTo>
                    <a:pt x="7150" y="2486"/>
                  </a:lnTo>
                  <a:lnTo>
                    <a:pt x="7146" y="2481"/>
                  </a:lnTo>
                  <a:lnTo>
                    <a:pt x="7137" y="2471"/>
                  </a:lnTo>
                  <a:lnTo>
                    <a:pt x="7128" y="2456"/>
                  </a:lnTo>
                  <a:lnTo>
                    <a:pt x="7117" y="2439"/>
                  </a:lnTo>
                  <a:lnTo>
                    <a:pt x="7103" y="2420"/>
                  </a:lnTo>
                  <a:lnTo>
                    <a:pt x="7096" y="2411"/>
                  </a:lnTo>
                  <a:lnTo>
                    <a:pt x="7087" y="2404"/>
                  </a:lnTo>
                  <a:lnTo>
                    <a:pt x="7080" y="2399"/>
                  </a:lnTo>
                  <a:lnTo>
                    <a:pt x="7073" y="2395"/>
                  </a:lnTo>
                  <a:lnTo>
                    <a:pt x="7059" y="2389"/>
                  </a:lnTo>
                  <a:lnTo>
                    <a:pt x="7046" y="2384"/>
                  </a:lnTo>
                  <a:lnTo>
                    <a:pt x="7042" y="2381"/>
                  </a:lnTo>
                  <a:lnTo>
                    <a:pt x="7040" y="2379"/>
                  </a:lnTo>
                  <a:lnTo>
                    <a:pt x="7039" y="2376"/>
                  </a:lnTo>
                  <a:lnTo>
                    <a:pt x="7037" y="2372"/>
                  </a:lnTo>
                  <a:lnTo>
                    <a:pt x="7035" y="2362"/>
                  </a:lnTo>
                  <a:lnTo>
                    <a:pt x="7030" y="2353"/>
                  </a:lnTo>
                  <a:lnTo>
                    <a:pt x="7024" y="2342"/>
                  </a:lnTo>
                  <a:lnTo>
                    <a:pt x="7016" y="2332"/>
                  </a:lnTo>
                  <a:lnTo>
                    <a:pt x="7009" y="2322"/>
                  </a:lnTo>
                  <a:lnTo>
                    <a:pt x="7001" y="2311"/>
                  </a:lnTo>
                  <a:lnTo>
                    <a:pt x="6992" y="2302"/>
                  </a:lnTo>
                  <a:lnTo>
                    <a:pt x="6984" y="2292"/>
                  </a:lnTo>
                  <a:lnTo>
                    <a:pt x="6974" y="2284"/>
                  </a:lnTo>
                  <a:lnTo>
                    <a:pt x="6964" y="2275"/>
                  </a:lnTo>
                  <a:lnTo>
                    <a:pt x="6945" y="2258"/>
                  </a:lnTo>
                  <a:lnTo>
                    <a:pt x="6930" y="2246"/>
                  </a:lnTo>
                  <a:lnTo>
                    <a:pt x="6916" y="2238"/>
                  </a:lnTo>
                  <a:lnTo>
                    <a:pt x="6902" y="2228"/>
                  </a:lnTo>
                  <a:lnTo>
                    <a:pt x="6894" y="2222"/>
                  </a:lnTo>
                  <a:lnTo>
                    <a:pt x="6886" y="2217"/>
                  </a:lnTo>
                  <a:lnTo>
                    <a:pt x="6879" y="2212"/>
                  </a:lnTo>
                  <a:lnTo>
                    <a:pt x="6873" y="2204"/>
                  </a:lnTo>
                  <a:lnTo>
                    <a:pt x="6864" y="2190"/>
                  </a:lnTo>
                  <a:lnTo>
                    <a:pt x="6851" y="2176"/>
                  </a:lnTo>
                  <a:lnTo>
                    <a:pt x="6844" y="2169"/>
                  </a:lnTo>
                  <a:lnTo>
                    <a:pt x="6834" y="2163"/>
                  </a:lnTo>
                  <a:lnTo>
                    <a:pt x="6822" y="2157"/>
                  </a:lnTo>
                  <a:lnTo>
                    <a:pt x="6810" y="2152"/>
                  </a:lnTo>
                  <a:lnTo>
                    <a:pt x="6797" y="2149"/>
                  </a:lnTo>
                  <a:lnTo>
                    <a:pt x="6787" y="2145"/>
                  </a:lnTo>
                  <a:lnTo>
                    <a:pt x="6777" y="2141"/>
                  </a:lnTo>
                  <a:lnTo>
                    <a:pt x="6768" y="2137"/>
                  </a:lnTo>
                  <a:lnTo>
                    <a:pt x="6750" y="2128"/>
                  </a:lnTo>
                  <a:lnTo>
                    <a:pt x="6728" y="2120"/>
                  </a:lnTo>
                  <a:lnTo>
                    <a:pt x="6706" y="2115"/>
                  </a:lnTo>
                  <a:lnTo>
                    <a:pt x="6686" y="2112"/>
                  </a:lnTo>
                  <a:lnTo>
                    <a:pt x="6677" y="2109"/>
                  </a:lnTo>
                  <a:lnTo>
                    <a:pt x="6669" y="2107"/>
                  </a:lnTo>
                  <a:lnTo>
                    <a:pt x="6661" y="2105"/>
                  </a:lnTo>
                  <a:lnTo>
                    <a:pt x="6651" y="2100"/>
                  </a:lnTo>
                  <a:lnTo>
                    <a:pt x="6643" y="2096"/>
                  </a:lnTo>
                  <a:lnTo>
                    <a:pt x="6633" y="2093"/>
                  </a:lnTo>
                  <a:lnTo>
                    <a:pt x="6624" y="2090"/>
                  </a:lnTo>
                  <a:lnTo>
                    <a:pt x="6614" y="2089"/>
                  </a:lnTo>
                  <a:lnTo>
                    <a:pt x="6590" y="2088"/>
                  </a:lnTo>
                  <a:lnTo>
                    <a:pt x="6562" y="2088"/>
                  </a:lnTo>
                  <a:lnTo>
                    <a:pt x="6550" y="2088"/>
                  </a:lnTo>
                  <a:lnTo>
                    <a:pt x="6539" y="2088"/>
                  </a:lnTo>
                  <a:lnTo>
                    <a:pt x="6527" y="2088"/>
                  </a:lnTo>
                  <a:lnTo>
                    <a:pt x="6516" y="2087"/>
                  </a:lnTo>
                  <a:lnTo>
                    <a:pt x="6494" y="2083"/>
                  </a:lnTo>
                  <a:lnTo>
                    <a:pt x="6474" y="2078"/>
                  </a:lnTo>
                  <a:lnTo>
                    <a:pt x="6457" y="2072"/>
                  </a:lnTo>
                  <a:lnTo>
                    <a:pt x="6443" y="2068"/>
                  </a:lnTo>
                  <a:lnTo>
                    <a:pt x="6434" y="2064"/>
                  </a:lnTo>
                  <a:lnTo>
                    <a:pt x="6424" y="2061"/>
                  </a:lnTo>
                  <a:lnTo>
                    <a:pt x="6416" y="2055"/>
                  </a:lnTo>
                  <a:lnTo>
                    <a:pt x="6407" y="2050"/>
                  </a:lnTo>
                  <a:lnTo>
                    <a:pt x="6391" y="2038"/>
                  </a:lnTo>
                  <a:lnTo>
                    <a:pt x="6373" y="2028"/>
                  </a:lnTo>
                  <a:lnTo>
                    <a:pt x="6362" y="2025"/>
                  </a:lnTo>
                  <a:lnTo>
                    <a:pt x="6351" y="2024"/>
                  </a:lnTo>
                  <a:lnTo>
                    <a:pt x="6340" y="2023"/>
                  </a:lnTo>
                  <a:lnTo>
                    <a:pt x="6329" y="2021"/>
                  </a:lnTo>
                  <a:lnTo>
                    <a:pt x="6308" y="2021"/>
                  </a:lnTo>
                  <a:lnTo>
                    <a:pt x="6287" y="2020"/>
                  </a:lnTo>
                  <a:lnTo>
                    <a:pt x="6278" y="2018"/>
                  </a:lnTo>
                  <a:lnTo>
                    <a:pt x="6268" y="2015"/>
                  </a:lnTo>
                  <a:lnTo>
                    <a:pt x="6259" y="2012"/>
                  </a:lnTo>
                  <a:lnTo>
                    <a:pt x="6249" y="2008"/>
                  </a:lnTo>
                  <a:lnTo>
                    <a:pt x="6241" y="2004"/>
                  </a:lnTo>
                  <a:lnTo>
                    <a:pt x="6234" y="1999"/>
                  </a:lnTo>
                  <a:lnTo>
                    <a:pt x="6228" y="1994"/>
                  </a:lnTo>
                  <a:lnTo>
                    <a:pt x="6224" y="1989"/>
                  </a:lnTo>
                  <a:lnTo>
                    <a:pt x="6221" y="1982"/>
                  </a:lnTo>
                  <a:lnTo>
                    <a:pt x="6218" y="1975"/>
                  </a:lnTo>
                  <a:lnTo>
                    <a:pt x="6217" y="1973"/>
                  </a:lnTo>
                  <a:lnTo>
                    <a:pt x="6216" y="1970"/>
                  </a:lnTo>
                  <a:lnTo>
                    <a:pt x="6214" y="1969"/>
                  </a:lnTo>
                  <a:lnTo>
                    <a:pt x="6211" y="1969"/>
                  </a:lnTo>
                  <a:lnTo>
                    <a:pt x="6206" y="1970"/>
                  </a:lnTo>
                  <a:lnTo>
                    <a:pt x="6201" y="1973"/>
                  </a:lnTo>
                  <a:lnTo>
                    <a:pt x="6198" y="1974"/>
                  </a:lnTo>
                  <a:lnTo>
                    <a:pt x="6195" y="1974"/>
                  </a:lnTo>
                  <a:lnTo>
                    <a:pt x="6192" y="1974"/>
                  </a:lnTo>
                  <a:lnTo>
                    <a:pt x="6189" y="1973"/>
                  </a:lnTo>
                  <a:lnTo>
                    <a:pt x="6182" y="1970"/>
                  </a:lnTo>
                  <a:lnTo>
                    <a:pt x="6171" y="1967"/>
                  </a:lnTo>
                  <a:lnTo>
                    <a:pt x="6159" y="1962"/>
                  </a:lnTo>
                  <a:lnTo>
                    <a:pt x="6147" y="1958"/>
                  </a:lnTo>
                  <a:lnTo>
                    <a:pt x="6142" y="1956"/>
                  </a:lnTo>
                  <a:lnTo>
                    <a:pt x="6139" y="1952"/>
                  </a:lnTo>
                  <a:lnTo>
                    <a:pt x="6135" y="1949"/>
                  </a:lnTo>
                  <a:lnTo>
                    <a:pt x="6132" y="1944"/>
                  </a:lnTo>
                  <a:lnTo>
                    <a:pt x="6126" y="1933"/>
                  </a:lnTo>
                  <a:lnTo>
                    <a:pt x="6117" y="1923"/>
                  </a:lnTo>
                  <a:lnTo>
                    <a:pt x="6114" y="1920"/>
                  </a:lnTo>
                  <a:lnTo>
                    <a:pt x="6110" y="1918"/>
                  </a:lnTo>
                  <a:lnTo>
                    <a:pt x="6105" y="1917"/>
                  </a:lnTo>
                  <a:lnTo>
                    <a:pt x="6101" y="1917"/>
                  </a:lnTo>
                  <a:lnTo>
                    <a:pt x="6089" y="1917"/>
                  </a:lnTo>
                  <a:lnTo>
                    <a:pt x="6077" y="1917"/>
                  </a:lnTo>
                  <a:lnTo>
                    <a:pt x="6064" y="1918"/>
                  </a:lnTo>
                  <a:lnTo>
                    <a:pt x="6053" y="1918"/>
                  </a:lnTo>
                  <a:lnTo>
                    <a:pt x="6048" y="1918"/>
                  </a:lnTo>
                  <a:lnTo>
                    <a:pt x="6045" y="1918"/>
                  </a:lnTo>
                  <a:lnTo>
                    <a:pt x="6041" y="1917"/>
                  </a:lnTo>
                  <a:lnTo>
                    <a:pt x="6040" y="1916"/>
                  </a:lnTo>
                  <a:lnTo>
                    <a:pt x="6045" y="1904"/>
                  </a:lnTo>
                  <a:lnTo>
                    <a:pt x="6053" y="1893"/>
                  </a:lnTo>
                  <a:lnTo>
                    <a:pt x="6051" y="1886"/>
                  </a:lnTo>
                  <a:lnTo>
                    <a:pt x="6045" y="1878"/>
                  </a:lnTo>
                  <a:lnTo>
                    <a:pt x="6042" y="1873"/>
                  </a:lnTo>
                  <a:lnTo>
                    <a:pt x="6041" y="1869"/>
                  </a:lnTo>
                  <a:lnTo>
                    <a:pt x="6040" y="1864"/>
                  </a:lnTo>
                  <a:lnTo>
                    <a:pt x="6039" y="1859"/>
                  </a:lnTo>
                  <a:lnTo>
                    <a:pt x="6039" y="1848"/>
                  </a:lnTo>
                  <a:lnTo>
                    <a:pt x="6038" y="1832"/>
                  </a:lnTo>
                  <a:lnTo>
                    <a:pt x="6036" y="1824"/>
                  </a:lnTo>
                  <a:lnTo>
                    <a:pt x="6034" y="1817"/>
                  </a:lnTo>
                  <a:lnTo>
                    <a:pt x="6032" y="1811"/>
                  </a:lnTo>
                  <a:lnTo>
                    <a:pt x="6029" y="1805"/>
                  </a:lnTo>
                  <a:lnTo>
                    <a:pt x="6023" y="1793"/>
                  </a:lnTo>
                  <a:lnTo>
                    <a:pt x="6017" y="1780"/>
                  </a:lnTo>
                  <a:lnTo>
                    <a:pt x="6014" y="1768"/>
                  </a:lnTo>
                  <a:lnTo>
                    <a:pt x="6013" y="1759"/>
                  </a:lnTo>
                  <a:lnTo>
                    <a:pt x="6014" y="1749"/>
                  </a:lnTo>
                  <a:lnTo>
                    <a:pt x="6016" y="1736"/>
                  </a:lnTo>
                  <a:lnTo>
                    <a:pt x="6021" y="1719"/>
                  </a:lnTo>
                  <a:lnTo>
                    <a:pt x="6028" y="1702"/>
                  </a:lnTo>
                  <a:lnTo>
                    <a:pt x="6039" y="1684"/>
                  </a:lnTo>
                  <a:lnTo>
                    <a:pt x="6051" y="1667"/>
                  </a:lnTo>
                  <a:lnTo>
                    <a:pt x="6060" y="1653"/>
                  </a:lnTo>
                  <a:lnTo>
                    <a:pt x="6071" y="1639"/>
                  </a:lnTo>
                  <a:lnTo>
                    <a:pt x="6088" y="1626"/>
                  </a:lnTo>
                  <a:lnTo>
                    <a:pt x="6104" y="1615"/>
                  </a:lnTo>
                  <a:lnTo>
                    <a:pt x="6117" y="1605"/>
                  </a:lnTo>
                  <a:lnTo>
                    <a:pt x="6129" y="1596"/>
                  </a:lnTo>
                  <a:lnTo>
                    <a:pt x="6140" y="1586"/>
                  </a:lnTo>
                  <a:lnTo>
                    <a:pt x="6149" y="1577"/>
                  </a:lnTo>
                  <a:lnTo>
                    <a:pt x="6153" y="1572"/>
                  </a:lnTo>
                  <a:lnTo>
                    <a:pt x="6155" y="1566"/>
                  </a:lnTo>
                  <a:lnTo>
                    <a:pt x="6158" y="1561"/>
                  </a:lnTo>
                  <a:lnTo>
                    <a:pt x="6158" y="1555"/>
                  </a:lnTo>
                  <a:lnTo>
                    <a:pt x="6158" y="1546"/>
                  </a:lnTo>
                  <a:lnTo>
                    <a:pt x="6158" y="1535"/>
                  </a:lnTo>
                  <a:lnTo>
                    <a:pt x="6157" y="1523"/>
                  </a:lnTo>
                  <a:lnTo>
                    <a:pt x="6155" y="1510"/>
                  </a:lnTo>
                  <a:lnTo>
                    <a:pt x="6152" y="1496"/>
                  </a:lnTo>
                  <a:lnTo>
                    <a:pt x="6149" y="1485"/>
                  </a:lnTo>
                  <a:lnTo>
                    <a:pt x="6148" y="1477"/>
                  </a:lnTo>
                  <a:lnTo>
                    <a:pt x="6147" y="1470"/>
                  </a:lnTo>
                  <a:lnTo>
                    <a:pt x="6147" y="1463"/>
                  </a:lnTo>
                  <a:lnTo>
                    <a:pt x="6147" y="1453"/>
                  </a:lnTo>
                  <a:lnTo>
                    <a:pt x="6148" y="1446"/>
                  </a:lnTo>
                  <a:lnTo>
                    <a:pt x="6151" y="1440"/>
                  </a:lnTo>
                  <a:lnTo>
                    <a:pt x="6154" y="1434"/>
                  </a:lnTo>
                  <a:lnTo>
                    <a:pt x="6158" y="1427"/>
                  </a:lnTo>
                  <a:lnTo>
                    <a:pt x="6166" y="1415"/>
                  </a:lnTo>
                  <a:lnTo>
                    <a:pt x="6177" y="1403"/>
                  </a:lnTo>
                  <a:lnTo>
                    <a:pt x="6186" y="1393"/>
                  </a:lnTo>
                  <a:lnTo>
                    <a:pt x="6195" y="1380"/>
                  </a:lnTo>
                  <a:lnTo>
                    <a:pt x="6203" y="1366"/>
                  </a:lnTo>
                  <a:lnTo>
                    <a:pt x="6210" y="1356"/>
                  </a:lnTo>
                  <a:lnTo>
                    <a:pt x="6214" y="1352"/>
                  </a:lnTo>
                  <a:lnTo>
                    <a:pt x="6215" y="1349"/>
                  </a:lnTo>
                  <a:lnTo>
                    <a:pt x="6214" y="1344"/>
                  </a:lnTo>
                  <a:lnTo>
                    <a:pt x="6212" y="1340"/>
                  </a:lnTo>
                  <a:lnTo>
                    <a:pt x="6209" y="1334"/>
                  </a:lnTo>
                  <a:lnTo>
                    <a:pt x="6203" y="1330"/>
                  </a:lnTo>
                  <a:lnTo>
                    <a:pt x="6202" y="1327"/>
                  </a:lnTo>
                  <a:lnTo>
                    <a:pt x="6203" y="1322"/>
                  </a:lnTo>
                  <a:lnTo>
                    <a:pt x="6205" y="1315"/>
                  </a:lnTo>
                  <a:lnTo>
                    <a:pt x="6209" y="1308"/>
                  </a:lnTo>
                  <a:lnTo>
                    <a:pt x="6216" y="1292"/>
                  </a:lnTo>
                  <a:lnTo>
                    <a:pt x="6222" y="1277"/>
                  </a:lnTo>
                  <a:lnTo>
                    <a:pt x="6223" y="1271"/>
                  </a:lnTo>
                  <a:lnTo>
                    <a:pt x="6222" y="1267"/>
                  </a:lnTo>
                  <a:lnTo>
                    <a:pt x="6221" y="1262"/>
                  </a:lnTo>
                  <a:lnTo>
                    <a:pt x="6218" y="1257"/>
                  </a:lnTo>
                  <a:lnTo>
                    <a:pt x="6214" y="1250"/>
                  </a:lnTo>
                  <a:lnTo>
                    <a:pt x="6208" y="1242"/>
                  </a:lnTo>
                  <a:lnTo>
                    <a:pt x="6204" y="1237"/>
                  </a:lnTo>
                  <a:lnTo>
                    <a:pt x="6203" y="1230"/>
                  </a:lnTo>
                  <a:lnTo>
                    <a:pt x="6202" y="1224"/>
                  </a:lnTo>
                  <a:lnTo>
                    <a:pt x="6202" y="1217"/>
                  </a:lnTo>
                  <a:lnTo>
                    <a:pt x="6201" y="1202"/>
                  </a:lnTo>
                  <a:lnTo>
                    <a:pt x="6201" y="1189"/>
                  </a:lnTo>
                  <a:lnTo>
                    <a:pt x="6199" y="1185"/>
                  </a:lnTo>
                  <a:lnTo>
                    <a:pt x="6198" y="1179"/>
                  </a:lnTo>
                  <a:lnTo>
                    <a:pt x="6195" y="1174"/>
                  </a:lnTo>
                  <a:lnTo>
                    <a:pt x="6192" y="1169"/>
                  </a:lnTo>
                  <a:lnTo>
                    <a:pt x="6185" y="1160"/>
                  </a:lnTo>
                  <a:lnTo>
                    <a:pt x="6178" y="1151"/>
                  </a:lnTo>
                  <a:lnTo>
                    <a:pt x="6171" y="1144"/>
                  </a:lnTo>
                  <a:lnTo>
                    <a:pt x="6162" y="1135"/>
                  </a:lnTo>
                  <a:lnTo>
                    <a:pt x="6157" y="1125"/>
                  </a:lnTo>
                  <a:lnTo>
                    <a:pt x="6152" y="1117"/>
                  </a:lnTo>
                  <a:lnTo>
                    <a:pt x="6145" y="1103"/>
                  </a:lnTo>
                  <a:lnTo>
                    <a:pt x="6135" y="1081"/>
                  </a:lnTo>
                  <a:lnTo>
                    <a:pt x="6126" y="1059"/>
                  </a:lnTo>
                  <a:lnTo>
                    <a:pt x="6120" y="1043"/>
                  </a:lnTo>
                  <a:lnTo>
                    <a:pt x="6117" y="1030"/>
                  </a:lnTo>
                  <a:lnTo>
                    <a:pt x="6116" y="1013"/>
                  </a:lnTo>
                  <a:lnTo>
                    <a:pt x="6116" y="997"/>
                  </a:lnTo>
                  <a:lnTo>
                    <a:pt x="6118" y="983"/>
                  </a:lnTo>
                  <a:lnTo>
                    <a:pt x="6120" y="972"/>
                  </a:lnTo>
                  <a:lnTo>
                    <a:pt x="6120" y="964"/>
                  </a:lnTo>
                  <a:lnTo>
                    <a:pt x="6118" y="955"/>
                  </a:lnTo>
                  <a:lnTo>
                    <a:pt x="6115" y="949"/>
                  </a:lnTo>
                  <a:lnTo>
                    <a:pt x="6114" y="942"/>
                  </a:lnTo>
                  <a:lnTo>
                    <a:pt x="6114" y="933"/>
                  </a:lnTo>
                  <a:lnTo>
                    <a:pt x="6115" y="922"/>
                  </a:lnTo>
                  <a:lnTo>
                    <a:pt x="6115" y="909"/>
                  </a:lnTo>
                  <a:lnTo>
                    <a:pt x="6113" y="896"/>
                  </a:lnTo>
                  <a:lnTo>
                    <a:pt x="6110" y="886"/>
                  </a:lnTo>
                  <a:lnTo>
                    <a:pt x="6107" y="877"/>
                  </a:lnTo>
                  <a:lnTo>
                    <a:pt x="6103" y="867"/>
                  </a:lnTo>
                  <a:lnTo>
                    <a:pt x="6101" y="854"/>
                  </a:lnTo>
                  <a:lnTo>
                    <a:pt x="6099" y="842"/>
                  </a:lnTo>
                  <a:lnTo>
                    <a:pt x="6099" y="838"/>
                  </a:lnTo>
                  <a:lnTo>
                    <a:pt x="6098" y="832"/>
                  </a:lnTo>
                  <a:lnTo>
                    <a:pt x="6096" y="827"/>
                  </a:lnTo>
                  <a:lnTo>
                    <a:pt x="6092" y="823"/>
                  </a:lnTo>
                  <a:lnTo>
                    <a:pt x="6080" y="815"/>
                  </a:lnTo>
                  <a:lnTo>
                    <a:pt x="6066" y="808"/>
                  </a:lnTo>
                  <a:lnTo>
                    <a:pt x="6053" y="801"/>
                  </a:lnTo>
                  <a:lnTo>
                    <a:pt x="6042" y="791"/>
                  </a:lnTo>
                  <a:lnTo>
                    <a:pt x="6038" y="786"/>
                  </a:lnTo>
                  <a:lnTo>
                    <a:pt x="6035" y="780"/>
                  </a:lnTo>
                  <a:lnTo>
                    <a:pt x="6034" y="773"/>
                  </a:lnTo>
                  <a:lnTo>
                    <a:pt x="6034" y="766"/>
                  </a:lnTo>
                  <a:lnTo>
                    <a:pt x="6034" y="752"/>
                  </a:lnTo>
                  <a:lnTo>
                    <a:pt x="6034" y="738"/>
                  </a:lnTo>
                  <a:lnTo>
                    <a:pt x="6033" y="734"/>
                  </a:lnTo>
                  <a:lnTo>
                    <a:pt x="6032" y="731"/>
                  </a:lnTo>
                  <a:lnTo>
                    <a:pt x="6029" y="728"/>
                  </a:lnTo>
                  <a:lnTo>
                    <a:pt x="6027" y="726"/>
                  </a:lnTo>
                  <a:lnTo>
                    <a:pt x="6023" y="725"/>
                  </a:lnTo>
                  <a:lnTo>
                    <a:pt x="6021" y="725"/>
                  </a:lnTo>
                  <a:lnTo>
                    <a:pt x="6017" y="725"/>
                  </a:lnTo>
                  <a:lnTo>
                    <a:pt x="6013" y="725"/>
                  </a:lnTo>
                  <a:lnTo>
                    <a:pt x="6006" y="729"/>
                  </a:lnTo>
                  <a:lnTo>
                    <a:pt x="5997" y="734"/>
                  </a:lnTo>
                  <a:lnTo>
                    <a:pt x="5989" y="736"/>
                  </a:lnTo>
                  <a:lnTo>
                    <a:pt x="5982" y="736"/>
                  </a:lnTo>
                  <a:lnTo>
                    <a:pt x="5975" y="735"/>
                  </a:lnTo>
                  <a:lnTo>
                    <a:pt x="5968" y="732"/>
                  </a:lnTo>
                  <a:lnTo>
                    <a:pt x="5960" y="728"/>
                  </a:lnTo>
                  <a:lnTo>
                    <a:pt x="5954" y="723"/>
                  </a:lnTo>
                  <a:lnTo>
                    <a:pt x="5950" y="717"/>
                  </a:lnTo>
                  <a:lnTo>
                    <a:pt x="5945" y="713"/>
                  </a:lnTo>
                  <a:lnTo>
                    <a:pt x="5937" y="701"/>
                  </a:lnTo>
                  <a:lnTo>
                    <a:pt x="5928" y="688"/>
                  </a:lnTo>
                  <a:lnTo>
                    <a:pt x="5925" y="681"/>
                  </a:lnTo>
                  <a:lnTo>
                    <a:pt x="5922" y="672"/>
                  </a:lnTo>
                  <a:lnTo>
                    <a:pt x="5921" y="665"/>
                  </a:lnTo>
                  <a:lnTo>
                    <a:pt x="5920" y="658"/>
                  </a:lnTo>
                  <a:lnTo>
                    <a:pt x="5919" y="652"/>
                  </a:lnTo>
                  <a:lnTo>
                    <a:pt x="5918" y="647"/>
                  </a:lnTo>
                  <a:lnTo>
                    <a:pt x="5915" y="643"/>
                  </a:lnTo>
                  <a:lnTo>
                    <a:pt x="5912" y="638"/>
                  </a:lnTo>
                  <a:lnTo>
                    <a:pt x="5908" y="635"/>
                  </a:lnTo>
                  <a:lnTo>
                    <a:pt x="5903" y="633"/>
                  </a:lnTo>
                  <a:lnTo>
                    <a:pt x="5899" y="632"/>
                  </a:lnTo>
                  <a:lnTo>
                    <a:pt x="5894" y="632"/>
                  </a:lnTo>
                  <a:lnTo>
                    <a:pt x="5883" y="632"/>
                  </a:lnTo>
                  <a:lnTo>
                    <a:pt x="5875" y="631"/>
                  </a:lnTo>
                  <a:lnTo>
                    <a:pt x="5871" y="630"/>
                  </a:lnTo>
                  <a:lnTo>
                    <a:pt x="5869" y="628"/>
                  </a:lnTo>
                  <a:lnTo>
                    <a:pt x="5865" y="626"/>
                  </a:lnTo>
                  <a:lnTo>
                    <a:pt x="5862" y="622"/>
                  </a:lnTo>
                  <a:lnTo>
                    <a:pt x="5858" y="620"/>
                  </a:lnTo>
                  <a:lnTo>
                    <a:pt x="5855" y="620"/>
                  </a:lnTo>
                  <a:lnTo>
                    <a:pt x="5851" y="621"/>
                  </a:lnTo>
                  <a:lnTo>
                    <a:pt x="5847" y="624"/>
                  </a:lnTo>
                  <a:lnTo>
                    <a:pt x="5839" y="630"/>
                  </a:lnTo>
                  <a:lnTo>
                    <a:pt x="5828" y="634"/>
                  </a:lnTo>
                  <a:lnTo>
                    <a:pt x="5822" y="635"/>
                  </a:lnTo>
                  <a:lnTo>
                    <a:pt x="5815" y="634"/>
                  </a:lnTo>
                  <a:lnTo>
                    <a:pt x="5808" y="633"/>
                  </a:lnTo>
                  <a:lnTo>
                    <a:pt x="5801" y="630"/>
                  </a:lnTo>
                  <a:lnTo>
                    <a:pt x="5787" y="624"/>
                  </a:lnTo>
                  <a:lnTo>
                    <a:pt x="5771" y="616"/>
                  </a:lnTo>
                  <a:lnTo>
                    <a:pt x="5767" y="614"/>
                  </a:lnTo>
                  <a:lnTo>
                    <a:pt x="5763" y="612"/>
                  </a:lnTo>
                  <a:lnTo>
                    <a:pt x="5761" y="608"/>
                  </a:lnTo>
                  <a:lnTo>
                    <a:pt x="5758" y="605"/>
                  </a:lnTo>
                  <a:lnTo>
                    <a:pt x="5752" y="595"/>
                  </a:lnTo>
                  <a:lnTo>
                    <a:pt x="5744" y="586"/>
                  </a:lnTo>
                  <a:lnTo>
                    <a:pt x="5733" y="577"/>
                  </a:lnTo>
                  <a:lnTo>
                    <a:pt x="5720" y="568"/>
                  </a:lnTo>
                  <a:lnTo>
                    <a:pt x="5713" y="562"/>
                  </a:lnTo>
                  <a:lnTo>
                    <a:pt x="5706" y="555"/>
                  </a:lnTo>
                  <a:lnTo>
                    <a:pt x="5699" y="546"/>
                  </a:lnTo>
                  <a:lnTo>
                    <a:pt x="5692" y="539"/>
                  </a:lnTo>
                  <a:lnTo>
                    <a:pt x="5685" y="531"/>
                  </a:lnTo>
                  <a:lnTo>
                    <a:pt x="5679" y="524"/>
                  </a:lnTo>
                  <a:lnTo>
                    <a:pt x="5672" y="518"/>
                  </a:lnTo>
                  <a:lnTo>
                    <a:pt x="5666" y="514"/>
                  </a:lnTo>
                  <a:lnTo>
                    <a:pt x="5661" y="511"/>
                  </a:lnTo>
                  <a:lnTo>
                    <a:pt x="5657" y="506"/>
                  </a:lnTo>
                  <a:lnTo>
                    <a:pt x="5656" y="500"/>
                  </a:lnTo>
                  <a:lnTo>
                    <a:pt x="5655" y="494"/>
                  </a:lnTo>
                  <a:lnTo>
                    <a:pt x="5655" y="480"/>
                  </a:lnTo>
                  <a:lnTo>
                    <a:pt x="5656" y="463"/>
                  </a:lnTo>
                  <a:lnTo>
                    <a:pt x="5656" y="450"/>
                  </a:lnTo>
                  <a:lnTo>
                    <a:pt x="5655" y="442"/>
                  </a:lnTo>
                  <a:lnTo>
                    <a:pt x="5651" y="435"/>
                  </a:lnTo>
                  <a:lnTo>
                    <a:pt x="5644" y="423"/>
                  </a:lnTo>
                  <a:lnTo>
                    <a:pt x="5630" y="411"/>
                  </a:lnTo>
                  <a:lnTo>
                    <a:pt x="5612" y="399"/>
                  </a:lnTo>
                  <a:lnTo>
                    <a:pt x="5599" y="383"/>
                  </a:lnTo>
                  <a:lnTo>
                    <a:pt x="5587" y="369"/>
                  </a:lnTo>
                  <a:lnTo>
                    <a:pt x="5575" y="354"/>
                  </a:lnTo>
                  <a:lnTo>
                    <a:pt x="5557" y="337"/>
                  </a:lnTo>
                  <a:lnTo>
                    <a:pt x="5541" y="323"/>
                  </a:lnTo>
                  <a:lnTo>
                    <a:pt x="5528" y="313"/>
                  </a:lnTo>
                  <a:lnTo>
                    <a:pt x="5518" y="309"/>
                  </a:lnTo>
                  <a:lnTo>
                    <a:pt x="5512" y="306"/>
                  </a:lnTo>
                  <a:lnTo>
                    <a:pt x="5507" y="305"/>
                  </a:lnTo>
                  <a:lnTo>
                    <a:pt x="5506" y="301"/>
                  </a:lnTo>
                  <a:lnTo>
                    <a:pt x="5513" y="293"/>
                  </a:lnTo>
                  <a:lnTo>
                    <a:pt x="5530" y="279"/>
                  </a:lnTo>
                  <a:lnTo>
                    <a:pt x="5534" y="274"/>
                  </a:lnTo>
                  <a:lnTo>
                    <a:pt x="5536" y="268"/>
                  </a:lnTo>
                  <a:lnTo>
                    <a:pt x="5537" y="262"/>
                  </a:lnTo>
                  <a:lnTo>
                    <a:pt x="5537" y="255"/>
                  </a:lnTo>
                  <a:lnTo>
                    <a:pt x="5537" y="249"/>
                  </a:lnTo>
                  <a:lnTo>
                    <a:pt x="5535" y="242"/>
                  </a:lnTo>
                  <a:lnTo>
                    <a:pt x="5530" y="236"/>
                  </a:lnTo>
                  <a:lnTo>
                    <a:pt x="5524" y="231"/>
                  </a:lnTo>
                  <a:lnTo>
                    <a:pt x="5517" y="227"/>
                  </a:lnTo>
                  <a:lnTo>
                    <a:pt x="5510" y="219"/>
                  </a:lnTo>
                  <a:lnTo>
                    <a:pt x="5503" y="211"/>
                  </a:lnTo>
                  <a:lnTo>
                    <a:pt x="5494" y="202"/>
                  </a:lnTo>
                  <a:lnTo>
                    <a:pt x="5481" y="185"/>
                  </a:lnTo>
                  <a:lnTo>
                    <a:pt x="5472" y="172"/>
                  </a:lnTo>
                  <a:lnTo>
                    <a:pt x="5469" y="167"/>
                  </a:lnTo>
                  <a:lnTo>
                    <a:pt x="5468" y="162"/>
                  </a:lnTo>
                  <a:lnTo>
                    <a:pt x="5468" y="159"/>
                  </a:lnTo>
                  <a:lnTo>
                    <a:pt x="5469" y="154"/>
                  </a:lnTo>
                  <a:lnTo>
                    <a:pt x="5472" y="151"/>
                  </a:lnTo>
                  <a:lnTo>
                    <a:pt x="5475" y="147"/>
                  </a:lnTo>
                  <a:lnTo>
                    <a:pt x="5479" y="143"/>
                  </a:lnTo>
                  <a:lnTo>
                    <a:pt x="5484" y="141"/>
                  </a:lnTo>
                  <a:lnTo>
                    <a:pt x="5493" y="136"/>
                  </a:lnTo>
                  <a:lnTo>
                    <a:pt x="5505" y="130"/>
                  </a:lnTo>
                  <a:lnTo>
                    <a:pt x="5510" y="128"/>
                  </a:lnTo>
                  <a:lnTo>
                    <a:pt x="5515" y="124"/>
                  </a:lnTo>
                  <a:lnTo>
                    <a:pt x="5517" y="122"/>
                  </a:lnTo>
                  <a:lnTo>
                    <a:pt x="5518" y="118"/>
                  </a:lnTo>
                  <a:lnTo>
                    <a:pt x="5517" y="96"/>
                  </a:lnTo>
                  <a:lnTo>
                    <a:pt x="5516" y="79"/>
                  </a:lnTo>
                  <a:lnTo>
                    <a:pt x="5515" y="67"/>
                  </a:lnTo>
                  <a:lnTo>
                    <a:pt x="5515" y="57"/>
                  </a:lnTo>
                  <a:lnTo>
                    <a:pt x="5515" y="46"/>
                  </a:lnTo>
                  <a:lnTo>
                    <a:pt x="5515" y="39"/>
                  </a:lnTo>
                  <a:lnTo>
                    <a:pt x="5513" y="35"/>
                  </a:lnTo>
                  <a:lnTo>
                    <a:pt x="5511" y="33"/>
                  </a:lnTo>
                  <a:lnTo>
                    <a:pt x="5507" y="32"/>
                  </a:lnTo>
                  <a:lnTo>
                    <a:pt x="5504" y="30"/>
                  </a:lnTo>
                  <a:lnTo>
                    <a:pt x="5490" y="32"/>
                  </a:lnTo>
                  <a:lnTo>
                    <a:pt x="5479" y="32"/>
                  </a:lnTo>
                  <a:lnTo>
                    <a:pt x="5468" y="32"/>
                  </a:lnTo>
                  <a:lnTo>
                    <a:pt x="5455" y="30"/>
                  </a:lnTo>
                  <a:lnTo>
                    <a:pt x="5449" y="30"/>
                  </a:lnTo>
                  <a:lnTo>
                    <a:pt x="5443" y="30"/>
                  </a:lnTo>
                  <a:lnTo>
                    <a:pt x="5440" y="30"/>
                  </a:lnTo>
                  <a:lnTo>
                    <a:pt x="5436" y="32"/>
                  </a:lnTo>
                  <a:lnTo>
                    <a:pt x="5430" y="36"/>
                  </a:lnTo>
                  <a:lnTo>
                    <a:pt x="5425" y="44"/>
                  </a:lnTo>
                  <a:lnTo>
                    <a:pt x="5422" y="51"/>
                  </a:lnTo>
                  <a:lnTo>
                    <a:pt x="5416" y="55"/>
                  </a:lnTo>
                  <a:lnTo>
                    <a:pt x="5412" y="57"/>
                  </a:lnTo>
                  <a:lnTo>
                    <a:pt x="5408" y="58"/>
                  </a:lnTo>
                  <a:lnTo>
                    <a:pt x="5403" y="58"/>
                  </a:lnTo>
                  <a:lnTo>
                    <a:pt x="5397" y="57"/>
                  </a:lnTo>
                  <a:lnTo>
                    <a:pt x="5391" y="55"/>
                  </a:lnTo>
                  <a:lnTo>
                    <a:pt x="5384" y="52"/>
                  </a:lnTo>
                  <a:lnTo>
                    <a:pt x="5378" y="47"/>
                  </a:lnTo>
                  <a:lnTo>
                    <a:pt x="5372" y="41"/>
                  </a:lnTo>
                  <a:lnTo>
                    <a:pt x="5358" y="28"/>
                  </a:lnTo>
                  <a:lnTo>
                    <a:pt x="5342" y="15"/>
                  </a:lnTo>
                  <a:lnTo>
                    <a:pt x="5332" y="10"/>
                  </a:lnTo>
                  <a:lnTo>
                    <a:pt x="5321" y="5"/>
                  </a:lnTo>
                  <a:lnTo>
                    <a:pt x="5309" y="3"/>
                  </a:lnTo>
                  <a:lnTo>
                    <a:pt x="5297" y="1"/>
                  </a:lnTo>
                  <a:lnTo>
                    <a:pt x="5285" y="0"/>
                  </a:lnTo>
                  <a:lnTo>
                    <a:pt x="5273" y="0"/>
                  </a:lnTo>
                  <a:lnTo>
                    <a:pt x="5264" y="0"/>
                  </a:lnTo>
                  <a:lnTo>
                    <a:pt x="5254" y="1"/>
                  </a:lnTo>
                  <a:lnTo>
                    <a:pt x="5251" y="2"/>
                  </a:lnTo>
                  <a:lnTo>
                    <a:pt x="5248" y="3"/>
                  </a:lnTo>
                  <a:lnTo>
                    <a:pt x="5245" y="5"/>
                  </a:lnTo>
                  <a:lnTo>
                    <a:pt x="5242" y="8"/>
                  </a:lnTo>
                  <a:lnTo>
                    <a:pt x="5238" y="14"/>
                  </a:lnTo>
                  <a:lnTo>
                    <a:pt x="5232" y="20"/>
                  </a:lnTo>
                  <a:lnTo>
                    <a:pt x="5216" y="32"/>
                  </a:lnTo>
                  <a:lnTo>
                    <a:pt x="5201" y="41"/>
                  </a:lnTo>
                  <a:lnTo>
                    <a:pt x="5195" y="47"/>
                  </a:lnTo>
                  <a:lnTo>
                    <a:pt x="5190" y="54"/>
                  </a:lnTo>
                  <a:lnTo>
                    <a:pt x="5187" y="63"/>
                  </a:lnTo>
                  <a:lnTo>
                    <a:pt x="5184" y="70"/>
                  </a:lnTo>
                  <a:lnTo>
                    <a:pt x="5183" y="78"/>
                  </a:lnTo>
                  <a:lnTo>
                    <a:pt x="5184" y="84"/>
                  </a:lnTo>
                  <a:lnTo>
                    <a:pt x="5185" y="88"/>
                  </a:lnTo>
                  <a:lnTo>
                    <a:pt x="5187" y="90"/>
                  </a:lnTo>
                  <a:lnTo>
                    <a:pt x="5189" y="92"/>
                  </a:lnTo>
                  <a:lnTo>
                    <a:pt x="5191" y="93"/>
                  </a:lnTo>
                  <a:lnTo>
                    <a:pt x="5196" y="97"/>
                  </a:lnTo>
                  <a:lnTo>
                    <a:pt x="5198" y="101"/>
                  </a:lnTo>
                  <a:lnTo>
                    <a:pt x="5200" y="104"/>
                  </a:lnTo>
                  <a:lnTo>
                    <a:pt x="5200" y="109"/>
                  </a:lnTo>
                  <a:lnTo>
                    <a:pt x="5198" y="114"/>
                  </a:lnTo>
                  <a:lnTo>
                    <a:pt x="5195" y="118"/>
                  </a:lnTo>
                  <a:lnTo>
                    <a:pt x="5192" y="123"/>
                  </a:lnTo>
                  <a:lnTo>
                    <a:pt x="5188" y="127"/>
                  </a:lnTo>
                  <a:lnTo>
                    <a:pt x="5181" y="139"/>
                  </a:lnTo>
                  <a:lnTo>
                    <a:pt x="5173" y="153"/>
                  </a:lnTo>
                  <a:lnTo>
                    <a:pt x="5169" y="161"/>
                  </a:lnTo>
                  <a:lnTo>
                    <a:pt x="5164" y="168"/>
                  </a:lnTo>
                  <a:lnTo>
                    <a:pt x="5159" y="174"/>
                  </a:lnTo>
                  <a:lnTo>
                    <a:pt x="5152" y="180"/>
                  </a:lnTo>
                  <a:lnTo>
                    <a:pt x="5144" y="185"/>
                  </a:lnTo>
                  <a:lnTo>
                    <a:pt x="5137" y="190"/>
                  </a:lnTo>
                  <a:lnTo>
                    <a:pt x="5129" y="194"/>
                  </a:lnTo>
                  <a:lnTo>
                    <a:pt x="5125" y="200"/>
                  </a:lnTo>
                  <a:lnTo>
                    <a:pt x="5114" y="215"/>
                  </a:lnTo>
                  <a:lnTo>
                    <a:pt x="5103" y="227"/>
                  </a:lnTo>
                  <a:lnTo>
                    <a:pt x="5099" y="230"/>
                  </a:lnTo>
                  <a:lnTo>
                    <a:pt x="5094" y="233"/>
                  </a:lnTo>
                  <a:lnTo>
                    <a:pt x="5087" y="235"/>
                  </a:lnTo>
                  <a:lnTo>
                    <a:pt x="5080" y="237"/>
                  </a:lnTo>
                  <a:lnTo>
                    <a:pt x="5061" y="241"/>
                  </a:lnTo>
                  <a:lnTo>
                    <a:pt x="5036" y="243"/>
                  </a:lnTo>
                  <a:lnTo>
                    <a:pt x="5011" y="246"/>
                  </a:lnTo>
                  <a:lnTo>
                    <a:pt x="4989" y="244"/>
                  </a:lnTo>
                  <a:lnTo>
                    <a:pt x="4973" y="242"/>
                  </a:lnTo>
                  <a:lnTo>
                    <a:pt x="4958" y="238"/>
                  </a:lnTo>
                  <a:lnTo>
                    <a:pt x="4943" y="234"/>
                  </a:lnTo>
                  <a:lnTo>
                    <a:pt x="4924" y="228"/>
                  </a:lnTo>
                  <a:lnTo>
                    <a:pt x="4914" y="225"/>
                  </a:lnTo>
                  <a:lnTo>
                    <a:pt x="4905" y="223"/>
                  </a:lnTo>
                  <a:lnTo>
                    <a:pt x="4896" y="223"/>
                  </a:lnTo>
                  <a:lnTo>
                    <a:pt x="4888" y="223"/>
                  </a:lnTo>
                  <a:lnTo>
                    <a:pt x="4879" y="225"/>
                  </a:lnTo>
                  <a:lnTo>
                    <a:pt x="4869" y="227"/>
                  </a:lnTo>
                  <a:lnTo>
                    <a:pt x="4864" y="229"/>
                  </a:lnTo>
                  <a:lnTo>
                    <a:pt x="4860" y="230"/>
                  </a:lnTo>
                  <a:lnTo>
                    <a:pt x="4855" y="233"/>
                  </a:lnTo>
                  <a:lnTo>
                    <a:pt x="4850" y="236"/>
                  </a:lnTo>
                  <a:lnTo>
                    <a:pt x="4843" y="242"/>
                  </a:lnTo>
                  <a:lnTo>
                    <a:pt x="4837" y="250"/>
                  </a:lnTo>
                  <a:lnTo>
                    <a:pt x="4832" y="260"/>
                  </a:lnTo>
                  <a:lnTo>
                    <a:pt x="4828" y="268"/>
                  </a:lnTo>
                  <a:lnTo>
                    <a:pt x="4824" y="276"/>
                  </a:lnTo>
                  <a:lnTo>
                    <a:pt x="4819" y="281"/>
                  </a:lnTo>
                  <a:lnTo>
                    <a:pt x="4814" y="286"/>
                  </a:lnTo>
                  <a:lnTo>
                    <a:pt x="4810" y="290"/>
                  </a:lnTo>
                  <a:lnTo>
                    <a:pt x="4805" y="293"/>
                  </a:lnTo>
                  <a:lnTo>
                    <a:pt x="4800" y="297"/>
                  </a:lnTo>
                  <a:lnTo>
                    <a:pt x="4794" y="301"/>
                  </a:lnTo>
                  <a:lnTo>
                    <a:pt x="4789" y="309"/>
                  </a:lnTo>
                  <a:lnTo>
                    <a:pt x="4781" y="322"/>
                  </a:lnTo>
                  <a:lnTo>
                    <a:pt x="4774" y="338"/>
                  </a:lnTo>
                  <a:lnTo>
                    <a:pt x="4765" y="356"/>
                  </a:lnTo>
                  <a:lnTo>
                    <a:pt x="4754" y="373"/>
                  </a:lnTo>
                  <a:lnTo>
                    <a:pt x="4753" y="374"/>
                  </a:lnTo>
                  <a:lnTo>
                    <a:pt x="4753" y="376"/>
                  </a:lnTo>
                  <a:lnTo>
                    <a:pt x="4754" y="378"/>
                  </a:lnTo>
                  <a:lnTo>
                    <a:pt x="4755" y="380"/>
                  </a:lnTo>
                  <a:lnTo>
                    <a:pt x="4757" y="382"/>
                  </a:lnTo>
                  <a:lnTo>
                    <a:pt x="4759" y="386"/>
                  </a:lnTo>
                  <a:lnTo>
                    <a:pt x="4757" y="402"/>
                  </a:lnTo>
                  <a:lnTo>
                    <a:pt x="4755" y="424"/>
                  </a:lnTo>
                  <a:lnTo>
                    <a:pt x="4751" y="448"/>
                  </a:lnTo>
                  <a:lnTo>
                    <a:pt x="4749" y="465"/>
                  </a:lnTo>
                  <a:lnTo>
                    <a:pt x="4745" y="485"/>
                  </a:lnTo>
                  <a:lnTo>
                    <a:pt x="4740" y="512"/>
                  </a:lnTo>
                  <a:lnTo>
                    <a:pt x="4737" y="527"/>
                  </a:lnTo>
                  <a:lnTo>
                    <a:pt x="4734" y="545"/>
                  </a:lnTo>
                  <a:lnTo>
                    <a:pt x="4731" y="563"/>
                  </a:lnTo>
                  <a:lnTo>
                    <a:pt x="4729" y="581"/>
                  </a:lnTo>
                  <a:lnTo>
                    <a:pt x="4728" y="610"/>
                  </a:lnTo>
                  <a:lnTo>
                    <a:pt x="4729" y="627"/>
                  </a:lnTo>
                  <a:lnTo>
                    <a:pt x="4731" y="635"/>
                  </a:lnTo>
                  <a:lnTo>
                    <a:pt x="4732" y="643"/>
                  </a:lnTo>
                  <a:lnTo>
                    <a:pt x="4731" y="654"/>
                  </a:lnTo>
                  <a:lnTo>
                    <a:pt x="4729" y="670"/>
                  </a:lnTo>
                  <a:lnTo>
                    <a:pt x="4724" y="688"/>
                  </a:lnTo>
                  <a:lnTo>
                    <a:pt x="4719" y="703"/>
                  </a:lnTo>
                  <a:lnTo>
                    <a:pt x="4716" y="710"/>
                  </a:lnTo>
                  <a:lnTo>
                    <a:pt x="4711" y="719"/>
                  </a:lnTo>
                  <a:lnTo>
                    <a:pt x="4705" y="726"/>
                  </a:lnTo>
                  <a:lnTo>
                    <a:pt x="4698" y="734"/>
                  </a:lnTo>
                  <a:lnTo>
                    <a:pt x="4682" y="750"/>
                  </a:lnTo>
                  <a:lnTo>
                    <a:pt x="4669" y="761"/>
                  </a:lnTo>
                  <a:lnTo>
                    <a:pt x="4663" y="766"/>
                  </a:lnTo>
                  <a:lnTo>
                    <a:pt x="4658" y="770"/>
                  </a:lnTo>
                  <a:lnTo>
                    <a:pt x="4652" y="773"/>
                  </a:lnTo>
                  <a:lnTo>
                    <a:pt x="4646" y="775"/>
                  </a:lnTo>
                  <a:lnTo>
                    <a:pt x="4640" y="776"/>
                  </a:lnTo>
                  <a:lnTo>
                    <a:pt x="4633" y="777"/>
                  </a:lnTo>
                  <a:lnTo>
                    <a:pt x="4627" y="777"/>
                  </a:lnTo>
                  <a:lnTo>
                    <a:pt x="4619" y="776"/>
                  </a:lnTo>
                  <a:lnTo>
                    <a:pt x="4614" y="776"/>
                  </a:lnTo>
                  <a:lnTo>
                    <a:pt x="4608" y="776"/>
                  </a:lnTo>
                  <a:lnTo>
                    <a:pt x="4602" y="777"/>
                  </a:lnTo>
                  <a:lnTo>
                    <a:pt x="4597" y="778"/>
                  </a:lnTo>
                  <a:lnTo>
                    <a:pt x="4589" y="782"/>
                  </a:lnTo>
                  <a:lnTo>
                    <a:pt x="4580" y="786"/>
                  </a:lnTo>
                  <a:lnTo>
                    <a:pt x="4573" y="792"/>
                  </a:lnTo>
                  <a:lnTo>
                    <a:pt x="4565" y="796"/>
                  </a:lnTo>
                  <a:lnTo>
                    <a:pt x="4560" y="798"/>
                  </a:lnTo>
                  <a:lnTo>
                    <a:pt x="4555" y="799"/>
                  </a:lnTo>
                  <a:lnTo>
                    <a:pt x="4551" y="801"/>
                  </a:lnTo>
                  <a:lnTo>
                    <a:pt x="4546" y="801"/>
                  </a:lnTo>
                  <a:lnTo>
                    <a:pt x="4537" y="802"/>
                  </a:lnTo>
                  <a:lnTo>
                    <a:pt x="4527" y="805"/>
                  </a:lnTo>
                  <a:lnTo>
                    <a:pt x="4515" y="811"/>
                  </a:lnTo>
                  <a:lnTo>
                    <a:pt x="4502" y="817"/>
                  </a:lnTo>
                  <a:lnTo>
                    <a:pt x="4489" y="823"/>
                  </a:lnTo>
                  <a:lnTo>
                    <a:pt x="4476" y="827"/>
                  </a:lnTo>
                  <a:lnTo>
                    <a:pt x="4470" y="828"/>
                  </a:lnTo>
                  <a:lnTo>
                    <a:pt x="4464" y="829"/>
                  </a:lnTo>
                  <a:lnTo>
                    <a:pt x="4458" y="828"/>
                  </a:lnTo>
                  <a:lnTo>
                    <a:pt x="4453" y="827"/>
                  </a:lnTo>
                  <a:lnTo>
                    <a:pt x="4449" y="824"/>
                  </a:lnTo>
                  <a:lnTo>
                    <a:pt x="4444" y="820"/>
                  </a:lnTo>
                  <a:lnTo>
                    <a:pt x="4438" y="814"/>
                  </a:lnTo>
                  <a:lnTo>
                    <a:pt x="4432" y="807"/>
                  </a:lnTo>
                  <a:lnTo>
                    <a:pt x="4421" y="791"/>
                  </a:lnTo>
                  <a:lnTo>
                    <a:pt x="4415" y="779"/>
                  </a:lnTo>
                  <a:lnTo>
                    <a:pt x="4411" y="766"/>
                  </a:lnTo>
                  <a:lnTo>
                    <a:pt x="4408" y="755"/>
                  </a:lnTo>
                  <a:lnTo>
                    <a:pt x="4407" y="751"/>
                  </a:lnTo>
                  <a:lnTo>
                    <a:pt x="4403" y="747"/>
                  </a:lnTo>
                  <a:lnTo>
                    <a:pt x="4397" y="745"/>
                  </a:lnTo>
                  <a:lnTo>
                    <a:pt x="4390" y="745"/>
                  </a:lnTo>
                  <a:lnTo>
                    <a:pt x="4378" y="744"/>
                  </a:lnTo>
                  <a:lnTo>
                    <a:pt x="4369" y="742"/>
                  </a:lnTo>
                  <a:lnTo>
                    <a:pt x="4359" y="740"/>
                  </a:lnTo>
                  <a:lnTo>
                    <a:pt x="4352" y="736"/>
                  </a:lnTo>
                  <a:lnTo>
                    <a:pt x="4339" y="731"/>
                  </a:lnTo>
                  <a:lnTo>
                    <a:pt x="4323" y="723"/>
                  </a:lnTo>
                  <a:lnTo>
                    <a:pt x="4304" y="716"/>
                  </a:lnTo>
                  <a:lnTo>
                    <a:pt x="4285" y="713"/>
                  </a:lnTo>
                  <a:lnTo>
                    <a:pt x="4277" y="712"/>
                  </a:lnTo>
                  <a:lnTo>
                    <a:pt x="4269" y="710"/>
                  </a:lnTo>
                  <a:lnTo>
                    <a:pt x="4260" y="710"/>
                  </a:lnTo>
                  <a:lnTo>
                    <a:pt x="4253" y="713"/>
                  </a:lnTo>
                  <a:lnTo>
                    <a:pt x="4247" y="714"/>
                  </a:lnTo>
                  <a:lnTo>
                    <a:pt x="4243" y="714"/>
                  </a:lnTo>
                  <a:lnTo>
                    <a:pt x="4237" y="714"/>
                  </a:lnTo>
                  <a:lnTo>
                    <a:pt x="4232" y="713"/>
                  </a:lnTo>
                  <a:lnTo>
                    <a:pt x="4224" y="709"/>
                  </a:lnTo>
                  <a:lnTo>
                    <a:pt x="4218" y="703"/>
                  </a:lnTo>
                  <a:lnTo>
                    <a:pt x="4213" y="698"/>
                  </a:lnTo>
                  <a:lnTo>
                    <a:pt x="4206" y="696"/>
                  </a:lnTo>
                  <a:lnTo>
                    <a:pt x="4197" y="695"/>
                  </a:lnTo>
                  <a:lnTo>
                    <a:pt x="4187" y="694"/>
                  </a:lnTo>
                  <a:lnTo>
                    <a:pt x="4176" y="693"/>
                  </a:lnTo>
                  <a:lnTo>
                    <a:pt x="4168" y="690"/>
                  </a:lnTo>
                  <a:lnTo>
                    <a:pt x="4162" y="687"/>
                  </a:lnTo>
                  <a:lnTo>
                    <a:pt x="4153" y="679"/>
                  </a:lnTo>
                  <a:lnTo>
                    <a:pt x="4144" y="671"/>
                  </a:lnTo>
                  <a:lnTo>
                    <a:pt x="4132" y="664"/>
                  </a:lnTo>
                  <a:lnTo>
                    <a:pt x="4121" y="657"/>
                  </a:lnTo>
                  <a:lnTo>
                    <a:pt x="4110" y="651"/>
                  </a:lnTo>
                  <a:lnTo>
                    <a:pt x="4101" y="641"/>
                  </a:lnTo>
                  <a:lnTo>
                    <a:pt x="4093" y="631"/>
                  </a:lnTo>
                  <a:lnTo>
                    <a:pt x="4081" y="619"/>
                  </a:lnTo>
                  <a:lnTo>
                    <a:pt x="4069" y="607"/>
                  </a:lnTo>
                  <a:lnTo>
                    <a:pt x="4061" y="596"/>
                  </a:lnTo>
                  <a:lnTo>
                    <a:pt x="4050" y="584"/>
                  </a:lnTo>
                  <a:lnTo>
                    <a:pt x="4044" y="580"/>
                  </a:lnTo>
                  <a:lnTo>
                    <a:pt x="4039" y="576"/>
                  </a:lnTo>
                  <a:lnTo>
                    <a:pt x="4033" y="572"/>
                  </a:lnTo>
                  <a:lnTo>
                    <a:pt x="4029" y="570"/>
                  </a:lnTo>
                  <a:lnTo>
                    <a:pt x="4019" y="567"/>
                  </a:lnTo>
                  <a:lnTo>
                    <a:pt x="4013" y="562"/>
                  </a:lnTo>
                  <a:lnTo>
                    <a:pt x="4010" y="557"/>
                  </a:lnTo>
                  <a:lnTo>
                    <a:pt x="4006" y="552"/>
                  </a:lnTo>
                  <a:lnTo>
                    <a:pt x="4003" y="546"/>
                  </a:lnTo>
                  <a:lnTo>
                    <a:pt x="3997" y="540"/>
                  </a:lnTo>
                  <a:lnTo>
                    <a:pt x="3993" y="537"/>
                  </a:lnTo>
                  <a:lnTo>
                    <a:pt x="3988" y="534"/>
                  </a:lnTo>
                  <a:lnTo>
                    <a:pt x="3982" y="533"/>
                  </a:lnTo>
                  <a:lnTo>
                    <a:pt x="3975" y="532"/>
                  </a:lnTo>
                  <a:lnTo>
                    <a:pt x="3968" y="532"/>
                  </a:lnTo>
                  <a:lnTo>
                    <a:pt x="3963" y="534"/>
                  </a:lnTo>
                  <a:lnTo>
                    <a:pt x="3959" y="538"/>
                  </a:lnTo>
                  <a:lnTo>
                    <a:pt x="3955" y="543"/>
                  </a:lnTo>
                  <a:lnTo>
                    <a:pt x="3948" y="557"/>
                  </a:lnTo>
                  <a:lnTo>
                    <a:pt x="3938" y="574"/>
                  </a:lnTo>
                  <a:lnTo>
                    <a:pt x="3929" y="586"/>
                  </a:lnTo>
                  <a:lnTo>
                    <a:pt x="3918" y="601"/>
                  </a:lnTo>
                  <a:lnTo>
                    <a:pt x="3905" y="619"/>
                  </a:lnTo>
                  <a:lnTo>
                    <a:pt x="3892" y="637"/>
                  </a:lnTo>
                  <a:lnTo>
                    <a:pt x="3884" y="646"/>
                  </a:lnTo>
                  <a:lnTo>
                    <a:pt x="3874" y="656"/>
                  </a:lnTo>
                  <a:lnTo>
                    <a:pt x="3866" y="665"/>
                  </a:lnTo>
                  <a:lnTo>
                    <a:pt x="3859" y="673"/>
                  </a:lnTo>
                  <a:lnTo>
                    <a:pt x="3842" y="701"/>
                  </a:lnTo>
                  <a:lnTo>
                    <a:pt x="3824" y="732"/>
                  </a:lnTo>
                  <a:lnTo>
                    <a:pt x="3810" y="759"/>
                  </a:lnTo>
                  <a:lnTo>
                    <a:pt x="3802" y="776"/>
                  </a:lnTo>
                  <a:lnTo>
                    <a:pt x="3791" y="794"/>
                  </a:lnTo>
                  <a:lnTo>
                    <a:pt x="3770" y="822"/>
                  </a:lnTo>
                  <a:lnTo>
                    <a:pt x="3748" y="854"/>
                  </a:lnTo>
                  <a:lnTo>
                    <a:pt x="3730" y="878"/>
                  </a:lnTo>
                  <a:lnTo>
                    <a:pt x="3717" y="897"/>
                  </a:lnTo>
                  <a:lnTo>
                    <a:pt x="3701" y="918"/>
                  </a:lnTo>
                  <a:lnTo>
                    <a:pt x="3684" y="940"/>
                  </a:lnTo>
                  <a:lnTo>
                    <a:pt x="3670" y="959"/>
                  </a:lnTo>
                  <a:lnTo>
                    <a:pt x="3661" y="975"/>
                  </a:lnTo>
                  <a:lnTo>
                    <a:pt x="3654" y="990"/>
                  </a:lnTo>
                  <a:lnTo>
                    <a:pt x="3651" y="997"/>
                  </a:lnTo>
                  <a:lnTo>
                    <a:pt x="3645" y="1003"/>
                  </a:lnTo>
                  <a:lnTo>
                    <a:pt x="3639" y="1007"/>
                  </a:lnTo>
                  <a:lnTo>
                    <a:pt x="3630" y="1012"/>
                  </a:lnTo>
                  <a:lnTo>
                    <a:pt x="3623" y="1016"/>
                  </a:lnTo>
                  <a:lnTo>
                    <a:pt x="3617" y="1021"/>
                  </a:lnTo>
                  <a:lnTo>
                    <a:pt x="3615" y="1025"/>
                  </a:lnTo>
                  <a:lnTo>
                    <a:pt x="3613" y="1030"/>
                  </a:lnTo>
                  <a:lnTo>
                    <a:pt x="3611" y="1044"/>
                  </a:lnTo>
                  <a:lnTo>
                    <a:pt x="3608" y="1061"/>
                  </a:lnTo>
                  <a:lnTo>
                    <a:pt x="3604" y="1072"/>
                  </a:lnTo>
                  <a:lnTo>
                    <a:pt x="3600" y="1082"/>
                  </a:lnTo>
                  <a:lnTo>
                    <a:pt x="3594" y="1093"/>
                  </a:lnTo>
                  <a:lnTo>
                    <a:pt x="3586" y="1104"/>
                  </a:lnTo>
                  <a:lnTo>
                    <a:pt x="3581" y="1116"/>
                  </a:lnTo>
                  <a:lnTo>
                    <a:pt x="3575" y="1128"/>
                  </a:lnTo>
                  <a:lnTo>
                    <a:pt x="3569" y="1141"/>
                  </a:lnTo>
                  <a:lnTo>
                    <a:pt x="3564" y="1154"/>
                  </a:lnTo>
                  <a:lnTo>
                    <a:pt x="3560" y="1164"/>
                  </a:lnTo>
                  <a:lnTo>
                    <a:pt x="3560" y="1174"/>
                  </a:lnTo>
                  <a:lnTo>
                    <a:pt x="3561" y="1181"/>
                  </a:lnTo>
                  <a:lnTo>
                    <a:pt x="3564" y="1187"/>
                  </a:lnTo>
                  <a:lnTo>
                    <a:pt x="3572" y="1194"/>
                  </a:lnTo>
                  <a:lnTo>
                    <a:pt x="3582" y="1201"/>
                  </a:lnTo>
                  <a:lnTo>
                    <a:pt x="3586" y="1207"/>
                  </a:lnTo>
                  <a:lnTo>
                    <a:pt x="3591" y="1214"/>
                  </a:lnTo>
                  <a:lnTo>
                    <a:pt x="3595" y="1224"/>
                  </a:lnTo>
                  <a:lnTo>
                    <a:pt x="3598" y="1235"/>
                  </a:lnTo>
                  <a:lnTo>
                    <a:pt x="3605" y="1259"/>
                  </a:lnTo>
                  <a:lnTo>
                    <a:pt x="3610" y="1286"/>
                  </a:lnTo>
                  <a:lnTo>
                    <a:pt x="3611" y="1297"/>
                  </a:lnTo>
                  <a:lnTo>
                    <a:pt x="3610" y="1306"/>
                  </a:lnTo>
                  <a:lnTo>
                    <a:pt x="3608" y="1313"/>
                  </a:lnTo>
                  <a:lnTo>
                    <a:pt x="3603" y="1317"/>
                  </a:lnTo>
                  <a:lnTo>
                    <a:pt x="3598" y="1320"/>
                  </a:lnTo>
                  <a:lnTo>
                    <a:pt x="3594" y="1321"/>
                  </a:lnTo>
                  <a:lnTo>
                    <a:pt x="3588" y="1320"/>
                  </a:lnTo>
                  <a:lnTo>
                    <a:pt x="3582" y="1320"/>
                  </a:lnTo>
                  <a:lnTo>
                    <a:pt x="3573" y="1317"/>
                  </a:lnTo>
                  <a:lnTo>
                    <a:pt x="3565" y="1311"/>
                  </a:lnTo>
                  <a:lnTo>
                    <a:pt x="3553" y="1303"/>
                  </a:lnTo>
                  <a:lnTo>
                    <a:pt x="3534" y="1294"/>
                  </a:lnTo>
                  <a:lnTo>
                    <a:pt x="3523" y="1290"/>
                  </a:lnTo>
                  <a:lnTo>
                    <a:pt x="3514" y="1287"/>
                  </a:lnTo>
                  <a:lnTo>
                    <a:pt x="3507" y="1286"/>
                  </a:lnTo>
                  <a:lnTo>
                    <a:pt x="3501" y="1284"/>
                  </a:lnTo>
                  <a:lnTo>
                    <a:pt x="3489" y="1284"/>
                  </a:lnTo>
                  <a:lnTo>
                    <a:pt x="3476" y="1282"/>
                  </a:lnTo>
                  <a:lnTo>
                    <a:pt x="3468" y="1280"/>
                  </a:lnTo>
                  <a:lnTo>
                    <a:pt x="3460" y="1275"/>
                  </a:lnTo>
                  <a:lnTo>
                    <a:pt x="3452" y="1268"/>
                  </a:lnTo>
                  <a:lnTo>
                    <a:pt x="3445" y="1261"/>
                  </a:lnTo>
                  <a:lnTo>
                    <a:pt x="3430" y="1243"/>
                  </a:lnTo>
                  <a:lnTo>
                    <a:pt x="3416" y="1225"/>
                  </a:lnTo>
                  <a:lnTo>
                    <a:pt x="3409" y="1217"/>
                  </a:lnTo>
                  <a:lnTo>
                    <a:pt x="3402" y="1210"/>
                  </a:lnTo>
                  <a:lnTo>
                    <a:pt x="3395" y="1204"/>
                  </a:lnTo>
                  <a:lnTo>
                    <a:pt x="3388" y="1199"/>
                  </a:lnTo>
                  <a:lnTo>
                    <a:pt x="3381" y="1195"/>
                  </a:lnTo>
                  <a:lnTo>
                    <a:pt x="3374" y="1193"/>
                  </a:lnTo>
                  <a:lnTo>
                    <a:pt x="3367" y="1192"/>
                  </a:lnTo>
                  <a:lnTo>
                    <a:pt x="3358" y="1192"/>
                  </a:lnTo>
                  <a:lnTo>
                    <a:pt x="3344" y="1194"/>
                  </a:lnTo>
                  <a:lnTo>
                    <a:pt x="3332" y="1198"/>
                  </a:lnTo>
                  <a:lnTo>
                    <a:pt x="3320" y="1204"/>
                  </a:lnTo>
                  <a:lnTo>
                    <a:pt x="3307" y="1210"/>
                  </a:lnTo>
                  <a:lnTo>
                    <a:pt x="3299" y="1212"/>
                  </a:lnTo>
                  <a:lnTo>
                    <a:pt x="3290" y="1214"/>
                  </a:lnTo>
                  <a:lnTo>
                    <a:pt x="3282" y="1214"/>
                  </a:lnTo>
                  <a:lnTo>
                    <a:pt x="3273" y="1215"/>
                  </a:lnTo>
                  <a:lnTo>
                    <a:pt x="3254" y="1213"/>
                  </a:lnTo>
                  <a:lnTo>
                    <a:pt x="3233" y="1211"/>
                  </a:lnTo>
                  <a:lnTo>
                    <a:pt x="3219" y="1207"/>
                  </a:lnTo>
                  <a:lnTo>
                    <a:pt x="3210" y="1206"/>
                  </a:lnTo>
                  <a:lnTo>
                    <a:pt x="3202" y="1206"/>
                  </a:lnTo>
                  <a:lnTo>
                    <a:pt x="3193" y="1210"/>
                  </a:lnTo>
                  <a:lnTo>
                    <a:pt x="3180" y="1213"/>
                  </a:lnTo>
                  <a:lnTo>
                    <a:pt x="3166" y="1214"/>
                  </a:lnTo>
                  <a:lnTo>
                    <a:pt x="3149" y="1215"/>
                  </a:lnTo>
                  <a:lnTo>
                    <a:pt x="3132" y="1215"/>
                  </a:lnTo>
                  <a:lnTo>
                    <a:pt x="3117" y="1217"/>
                  </a:lnTo>
                  <a:lnTo>
                    <a:pt x="3106" y="1217"/>
                  </a:lnTo>
                  <a:lnTo>
                    <a:pt x="3101" y="1217"/>
                  </a:lnTo>
                  <a:lnTo>
                    <a:pt x="3097" y="1215"/>
                  </a:lnTo>
                  <a:lnTo>
                    <a:pt x="3092" y="1213"/>
                  </a:lnTo>
                  <a:lnTo>
                    <a:pt x="3086" y="1210"/>
                  </a:lnTo>
                  <a:lnTo>
                    <a:pt x="3075" y="1201"/>
                  </a:lnTo>
                  <a:lnTo>
                    <a:pt x="3067" y="1194"/>
                  </a:lnTo>
                  <a:lnTo>
                    <a:pt x="3063" y="1193"/>
                  </a:lnTo>
                  <a:lnTo>
                    <a:pt x="3060" y="1192"/>
                  </a:lnTo>
                  <a:lnTo>
                    <a:pt x="3057" y="1192"/>
                  </a:lnTo>
                  <a:lnTo>
                    <a:pt x="3055" y="1192"/>
                  </a:lnTo>
                  <a:lnTo>
                    <a:pt x="3054" y="1198"/>
                  </a:lnTo>
                  <a:lnTo>
                    <a:pt x="3053" y="1204"/>
                  </a:lnTo>
                  <a:lnTo>
                    <a:pt x="3052" y="1206"/>
                  </a:lnTo>
                  <a:lnTo>
                    <a:pt x="3050" y="1208"/>
                  </a:lnTo>
                  <a:lnTo>
                    <a:pt x="3048" y="1210"/>
                  </a:lnTo>
                  <a:lnTo>
                    <a:pt x="3043" y="1210"/>
                  </a:lnTo>
                  <a:lnTo>
                    <a:pt x="3033" y="1208"/>
                  </a:lnTo>
                  <a:lnTo>
                    <a:pt x="3022" y="1205"/>
                  </a:lnTo>
                  <a:lnTo>
                    <a:pt x="3010" y="1201"/>
                  </a:lnTo>
                  <a:lnTo>
                    <a:pt x="2998" y="1196"/>
                  </a:lnTo>
                  <a:lnTo>
                    <a:pt x="2992" y="1193"/>
                  </a:lnTo>
                  <a:lnTo>
                    <a:pt x="2987" y="1192"/>
                  </a:lnTo>
                  <a:lnTo>
                    <a:pt x="2983" y="1191"/>
                  </a:lnTo>
                  <a:lnTo>
                    <a:pt x="2979" y="1191"/>
                  </a:lnTo>
                  <a:lnTo>
                    <a:pt x="2975" y="1191"/>
                  </a:lnTo>
                  <a:lnTo>
                    <a:pt x="2972" y="1193"/>
                  </a:lnTo>
                  <a:lnTo>
                    <a:pt x="2969" y="1196"/>
                  </a:lnTo>
                  <a:lnTo>
                    <a:pt x="2966" y="1201"/>
                  </a:lnTo>
                  <a:lnTo>
                    <a:pt x="2964" y="1205"/>
                  </a:lnTo>
                  <a:lnTo>
                    <a:pt x="2960" y="1208"/>
                  </a:lnTo>
                  <a:lnTo>
                    <a:pt x="2955" y="1210"/>
                  </a:lnTo>
                  <a:lnTo>
                    <a:pt x="2952" y="1210"/>
                  </a:lnTo>
                  <a:lnTo>
                    <a:pt x="2947" y="1210"/>
                  </a:lnTo>
                  <a:lnTo>
                    <a:pt x="2942" y="1208"/>
                  </a:lnTo>
                  <a:lnTo>
                    <a:pt x="2939" y="1206"/>
                  </a:lnTo>
                  <a:lnTo>
                    <a:pt x="2935" y="1204"/>
                  </a:lnTo>
                  <a:lnTo>
                    <a:pt x="2931" y="1201"/>
                  </a:lnTo>
                  <a:lnTo>
                    <a:pt x="2928" y="1200"/>
                  </a:lnTo>
                  <a:lnTo>
                    <a:pt x="2923" y="1200"/>
                  </a:lnTo>
                  <a:lnTo>
                    <a:pt x="2918" y="1200"/>
                  </a:lnTo>
                  <a:lnTo>
                    <a:pt x="2908" y="1202"/>
                  </a:lnTo>
                  <a:lnTo>
                    <a:pt x="2897" y="1207"/>
                  </a:lnTo>
                  <a:lnTo>
                    <a:pt x="2892" y="1208"/>
                  </a:lnTo>
                  <a:lnTo>
                    <a:pt x="2889" y="1208"/>
                  </a:lnTo>
                  <a:lnTo>
                    <a:pt x="2885" y="1206"/>
                  </a:lnTo>
                  <a:lnTo>
                    <a:pt x="2883" y="1204"/>
                  </a:lnTo>
                  <a:lnTo>
                    <a:pt x="2876" y="1196"/>
                  </a:lnTo>
                  <a:lnTo>
                    <a:pt x="2867" y="1189"/>
                  </a:lnTo>
                  <a:lnTo>
                    <a:pt x="2864" y="1188"/>
                  </a:lnTo>
                  <a:lnTo>
                    <a:pt x="2860" y="1188"/>
                  </a:lnTo>
                  <a:lnTo>
                    <a:pt x="2858" y="1189"/>
                  </a:lnTo>
                  <a:lnTo>
                    <a:pt x="2854" y="1192"/>
                  </a:lnTo>
                  <a:lnTo>
                    <a:pt x="2846" y="1198"/>
                  </a:lnTo>
                  <a:lnTo>
                    <a:pt x="2838" y="1202"/>
                  </a:lnTo>
                  <a:lnTo>
                    <a:pt x="2828" y="1205"/>
                  </a:lnTo>
                  <a:lnTo>
                    <a:pt x="2819" y="1206"/>
                  </a:lnTo>
                  <a:lnTo>
                    <a:pt x="2809" y="1208"/>
                  </a:lnTo>
                  <a:lnTo>
                    <a:pt x="2801" y="1212"/>
                  </a:lnTo>
                  <a:lnTo>
                    <a:pt x="2788" y="1220"/>
                  </a:lnTo>
                  <a:lnTo>
                    <a:pt x="2779" y="1227"/>
                  </a:lnTo>
                  <a:lnTo>
                    <a:pt x="2778" y="1231"/>
                  </a:lnTo>
                  <a:lnTo>
                    <a:pt x="2778" y="1233"/>
                  </a:lnTo>
                  <a:lnTo>
                    <a:pt x="2780" y="1235"/>
                  </a:lnTo>
                  <a:lnTo>
                    <a:pt x="2785" y="1236"/>
                  </a:lnTo>
                  <a:lnTo>
                    <a:pt x="2789" y="1237"/>
                  </a:lnTo>
                  <a:lnTo>
                    <a:pt x="2792" y="1238"/>
                  </a:lnTo>
                  <a:lnTo>
                    <a:pt x="2795" y="1239"/>
                  </a:lnTo>
                  <a:lnTo>
                    <a:pt x="2795" y="1242"/>
                  </a:lnTo>
                  <a:lnTo>
                    <a:pt x="2795" y="1245"/>
                  </a:lnTo>
                  <a:lnTo>
                    <a:pt x="2791" y="1249"/>
                  </a:lnTo>
                  <a:lnTo>
                    <a:pt x="2789" y="1251"/>
                  </a:lnTo>
                  <a:lnTo>
                    <a:pt x="2788" y="1254"/>
                  </a:lnTo>
                  <a:lnTo>
                    <a:pt x="2786" y="1257"/>
                  </a:lnTo>
                  <a:lnTo>
                    <a:pt x="2786" y="1261"/>
                  </a:lnTo>
                  <a:lnTo>
                    <a:pt x="2788" y="1264"/>
                  </a:lnTo>
                  <a:lnTo>
                    <a:pt x="2789" y="1268"/>
                  </a:lnTo>
                  <a:lnTo>
                    <a:pt x="2790" y="1271"/>
                  </a:lnTo>
                  <a:lnTo>
                    <a:pt x="2794" y="1274"/>
                  </a:lnTo>
                  <a:lnTo>
                    <a:pt x="2800" y="1280"/>
                  </a:lnTo>
                  <a:lnTo>
                    <a:pt x="2808" y="1283"/>
                  </a:lnTo>
                  <a:lnTo>
                    <a:pt x="2813" y="1284"/>
                  </a:lnTo>
                  <a:lnTo>
                    <a:pt x="2817" y="1286"/>
                  </a:lnTo>
                  <a:lnTo>
                    <a:pt x="2824" y="1286"/>
                  </a:lnTo>
                  <a:lnTo>
                    <a:pt x="2830" y="1286"/>
                  </a:lnTo>
                  <a:lnTo>
                    <a:pt x="2842" y="1283"/>
                  </a:lnTo>
                  <a:lnTo>
                    <a:pt x="2848" y="1284"/>
                  </a:lnTo>
                  <a:lnTo>
                    <a:pt x="2849" y="1286"/>
                  </a:lnTo>
                  <a:lnTo>
                    <a:pt x="2851" y="1289"/>
                  </a:lnTo>
                  <a:lnTo>
                    <a:pt x="2851" y="1294"/>
                  </a:lnTo>
                  <a:lnTo>
                    <a:pt x="2851" y="1301"/>
                  </a:lnTo>
                  <a:lnTo>
                    <a:pt x="2852" y="1307"/>
                  </a:lnTo>
                  <a:lnTo>
                    <a:pt x="2852" y="1312"/>
                  </a:lnTo>
                  <a:lnTo>
                    <a:pt x="2854" y="1317"/>
                  </a:lnTo>
                  <a:lnTo>
                    <a:pt x="2857" y="1320"/>
                  </a:lnTo>
                  <a:lnTo>
                    <a:pt x="2867" y="1331"/>
                  </a:lnTo>
                  <a:lnTo>
                    <a:pt x="2878" y="1340"/>
                  </a:lnTo>
                  <a:lnTo>
                    <a:pt x="2882" y="1344"/>
                  </a:lnTo>
                  <a:lnTo>
                    <a:pt x="2884" y="1350"/>
                  </a:lnTo>
                  <a:lnTo>
                    <a:pt x="2886" y="1356"/>
                  </a:lnTo>
                  <a:lnTo>
                    <a:pt x="2887" y="1362"/>
                  </a:lnTo>
                  <a:lnTo>
                    <a:pt x="2889" y="1369"/>
                  </a:lnTo>
                  <a:lnTo>
                    <a:pt x="2887" y="1377"/>
                  </a:lnTo>
                  <a:lnTo>
                    <a:pt x="2886" y="1385"/>
                  </a:lnTo>
                  <a:lnTo>
                    <a:pt x="2884" y="1395"/>
                  </a:lnTo>
                  <a:lnTo>
                    <a:pt x="2877" y="1409"/>
                  </a:lnTo>
                  <a:lnTo>
                    <a:pt x="2868" y="1427"/>
                  </a:lnTo>
                  <a:lnTo>
                    <a:pt x="2863" y="1451"/>
                  </a:lnTo>
                  <a:lnTo>
                    <a:pt x="2858" y="1476"/>
                  </a:lnTo>
                  <a:lnTo>
                    <a:pt x="2854" y="1498"/>
                  </a:lnTo>
                  <a:lnTo>
                    <a:pt x="2852" y="1516"/>
                  </a:lnTo>
                  <a:lnTo>
                    <a:pt x="2848" y="1528"/>
                  </a:lnTo>
                  <a:lnTo>
                    <a:pt x="2842" y="1542"/>
                  </a:lnTo>
                  <a:lnTo>
                    <a:pt x="2839" y="1559"/>
                  </a:lnTo>
                  <a:lnTo>
                    <a:pt x="2836" y="1576"/>
                  </a:lnTo>
                  <a:lnTo>
                    <a:pt x="2834" y="1589"/>
                  </a:lnTo>
                  <a:lnTo>
                    <a:pt x="2832" y="1601"/>
                  </a:lnTo>
                  <a:lnTo>
                    <a:pt x="2832" y="1612"/>
                  </a:lnTo>
                  <a:lnTo>
                    <a:pt x="2832" y="1627"/>
                  </a:lnTo>
                  <a:lnTo>
                    <a:pt x="2832" y="1635"/>
                  </a:lnTo>
                  <a:lnTo>
                    <a:pt x="2832" y="1645"/>
                  </a:lnTo>
                  <a:lnTo>
                    <a:pt x="2830" y="1655"/>
                  </a:lnTo>
                  <a:lnTo>
                    <a:pt x="2829" y="1666"/>
                  </a:lnTo>
                  <a:lnTo>
                    <a:pt x="2829" y="1677"/>
                  </a:lnTo>
                  <a:lnTo>
                    <a:pt x="2829" y="1686"/>
                  </a:lnTo>
                  <a:lnTo>
                    <a:pt x="2830" y="1697"/>
                  </a:lnTo>
                  <a:lnTo>
                    <a:pt x="2830" y="1708"/>
                  </a:lnTo>
                  <a:lnTo>
                    <a:pt x="2830" y="1725"/>
                  </a:lnTo>
                  <a:lnTo>
                    <a:pt x="2830" y="1743"/>
                  </a:lnTo>
                  <a:lnTo>
                    <a:pt x="2830" y="1759"/>
                  </a:lnTo>
                  <a:lnTo>
                    <a:pt x="2832" y="1773"/>
                  </a:lnTo>
                  <a:lnTo>
                    <a:pt x="2836" y="1803"/>
                  </a:lnTo>
                  <a:lnTo>
                    <a:pt x="2842" y="1834"/>
                  </a:lnTo>
                  <a:lnTo>
                    <a:pt x="2847" y="1862"/>
                  </a:lnTo>
                  <a:lnTo>
                    <a:pt x="2849" y="1885"/>
                  </a:lnTo>
                  <a:lnTo>
                    <a:pt x="2849" y="1892"/>
                  </a:lnTo>
                  <a:lnTo>
                    <a:pt x="2849" y="1899"/>
                  </a:lnTo>
                  <a:lnTo>
                    <a:pt x="2848" y="1905"/>
                  </a:lnTo>
                  <a:lnTo>
                    <a:pt x="2846" y="1911"/>
                  </a:lnTo>
                  <a:lnTo>
                    <a:pt x="2843" y="1916"/>
                  </a:lnTo>
                  <a:lnTo>
                    <a:pt x="2840" y="1922"/>
                  </a:lnTo>
                  <a:lnTo>
                    <a:pt x="2835" y="1926"/>
                  </a:lnTo>
                  <a:lnTo>
                    <a:pt x="2829" y="1931"/>
                  </a:lnTo>
                  <a:lnTo>
                    <a:pt x="2824" y="1937"/>
                  </a:lnTo>
                  <a:lnTo>
                    <a:pt x="2820" y="1942"/>
                  </a:lnTo>
                  <a:lnTo>
                    <a:pt x="2816" y="1946"/>
                  </a:lnTo>
                  <a:lnTo>
                    <a:pt x="2815" y="1951"/>
                  </a:lnTo>
                  <a:lnTo>
                    <a:pt x="2819" y="1960"/>
                  </a:lnTo>
                  <a:lnTo>
                    <a:pt x="2824" y="1967"/>
                  </a:lnTo>
                  <a:lnTo>
                    <a:pt x="2827" y="1973"/>
                  </a:lnTo>
                  <a:lnTo>
                    <a:pt x="2828" y="1979"/>
                  </a:lnTo>
                  <a:lnTo>
                    <a:pt x="2829" y="1987"/>
                  </a:lnTo>
                  <a:lnTo>
                    <a:pt x="2829" y="1995"/>
                  </a:lnTo>
                  <a:lnTo>
                    <a:pt x="2828" y="2012"/>
                  </a:lnTo>
                  <a:lnTo>
                    <a:pt x="2824" y="2027"/>
                  </a:lnTo>
                  <a:lnTo>
                    <a:pt x="2822" y="2032"/>
                  </a:lnTo>
                  <a:lnTo>
                    <a:pt x="2819" y="2036"/>
                  </a:lnTo>
                  <a:lnTo>
                    <a:pt x="2814" y="2037"/>
                  </a:lnTo>
                  <a:lnTo>
                    <a:pt x="2809" y="2037"/>
                  </a:lnTo>
                  <a:lnTo>
                    <a:pt x="2798" y="2034"/>
                  </a:lnTo>
                  <a:lnTo>
                    <a:pt x="2788" y="2030"/>
                  </a:lnTo>
                  <a:lnTo>
                    <a:pt x="2783" y="2028"/>
                  </a:lnTo>
                  <a:lnTo>
                    <a:pt x="2777" y="2027"/>
                  </a:lnTo>
                  <a:lnTo>
                    <a:pt x="2772" y="2027"/>
                  </a:lnTo>
                  <a:lnTo>
                    <a:pt x="2766" y="2030"/>
                  </a:lnTo>
                  <a:lnTo>
                    <a:pt x="2756" y="2033"/>
                  </a:lnTo>
                  <a:lnTo>
                    <a:pt x="2745" y="2039"/>
                  </a:lnTo>
                  <a:lnTo>
                    <a:pt x="2739" y="2042"/>
                  </a:lnTo>
                  <a:lnTo>
                    <a:pt x="2732" y="2043"/>
                  </a:lnTo>
                  <a:lnTo>
                    <a:pt x="2723" y="2043"/>
                  </a:lnTo>
                  <a:lnTo>
                    <a:pt x="2716" y="2044"/>
                  </a:lnTo>
                  <a:lnTo>
                    <a:pt x="2708" y="2044"/>
                  </a:lnTo>
                  <a:lnTo>
                    <a:pt x="2701" y="2045"/>
                  </a:lnTo>
                  <a:lnTo>
                    <a:pt x="2695" y="2046"/>
                  </a:lnTo>
                  <a:lnTo>
                    <a:pt x="2689" y="2050"/>
                  </a:lnTo>
                  <a:lnTo>
                    <a:pt x="2684" y="2055"/>
                  </a:lnTo>
                  <a:lnTo>
                    <a:pt x="2682" y="2061"/>
                  </a:lnTo>
                  <a:lnTo>
                    <a:pt x="2682" y="2065"/>
                  </a:lnTo>
                  <a:lnTo>
                    <a:pt x="2682" y="2071"/>
                  </a:lnTo>
                  <a:lnTo>
                    <a:pt x="2684" y="2077"/>
                  </a:lnTo>
                  <a:lnTo>
                    <a:pt x="2687" y="2082"/>
                  </a:lnTo>
                  <a:lnTo>
                    <a:pt x="2690" y="2088"/>
                  </a:lnTo>
                  <a:lnTo>
                    <a:pt x="2695" y="2093"/>
                  </a:lnTo>
                  <a:lnTo>
                    <a:pt x="2702" y="2100"/>
                  </a:lnTo>
                  <a:lnTo>
                    <a:pt x="2712" y="2109"/>
                  </a:lnTo>
                  <a:lnTo>
                    <a:pt x="2722" y="2120"/>
                  </a:lnTo>
                  <a:lnTo>
                    <a:pt x="2732" y="2130"/>
                  </a:lnTo>
                  <a:lnTo>
                    <a:pt x="2737" y="2134"/>
                  </a:lnTo>
                  <a:lnTo>
                    <a:pt x="2738" y="2137"/>
                  </a:lnTo>
                  <a:lnTo>
                    <a:pt x="2734" y="2137"/>
                  </a:lnTo>
                  <a:lnTo>
                    <a:pt x="2726" y="2135"/>
                  </a:lnTo>
                  <a:lnTo>
                    <a:pt x="2714" y="2135"/>
                  </a:lnTo>
                  <a:lnTo>
                    <a:pt x="2698" y="2134"/>
                  </a:lnTo>
                  <a:lnTo>
                    <a:pt x="2683" y="2135"/>
                  </a:lnTo>
                  <a:lnTo>
                    <a:pt x="2672" y="2137"/>
                  </a:lnTo>
                  <a:lnTo>
                    <a:pt x="2658" y="2138"/>
                  </a:lnTo>
                  <a:lnTo>
                    <a:pt x="2645" y="2138"/>
                  </a:lnTo>
                  <a:lnTo>
                    <a:pt x="2635" y="2135"/>
                  </a:lnTo>
                  <a:lnTo>
                    <a:pt x="2628" y="2132"/>
                  </a:lnTo>
                  <a:lnTo>
                    <a:pt x="2625" y="2130"/>
                  </a:lnTo>
                  <a:lnTo>
                    <a:pt x="2620" y="2128"/>
                  </a:lnTo>
                  <a:lnTo>
                    <a:pt x="2618" y="2128"/>
                  </a:lnTo>
                  <a:lnTo>
                    <a:pt x="2616" y="2130"/>
                  </a:lnTo>
                  <a:lnTo>
                    <a:pt x="2615" y="2132"/>
                  </a:lnTo>
                  <a:lnTo>
                    <a:pt x="2613" y="2134"/>
                  </a:lnTo>
                  <a:lnTo>
                    <a:pt x="2608" y="2145"/>
                  </a:lnTo>
                  <a:lnTo>
                    <a:pt x="2600" y="2156"/>
                  </a:lnTo>
                  <a:lnTo>
                    <a:pt x="2587" y="2173"/>
                  </a:lnTo>
                  <a:lnTo>
                    <a:pt x="2574" y="2190"/>
                  </a:lnTo>
                  <a:lnTo>
                    <a:pt x="2569" y="2197"/>
                  </a:lnTo>
                  <a:lnTo>
                    <a:pt x="2565" y="2203"/>
                  </a:lnTo>
                  <a:lnTo>
                    <a:pt x="2563" y="2210"/>
                  </a:lnTo>
                  <a:lnTo>
                    <a:pt x="2561" y="2216"/>
                  </a:lnTo>
                  <a:lnTo>
                    <a:pt x="2559" y="2222"/>
                  </a:lnTo>
                  <a:lnTo>
                    <a:pt x="2559" y="2228"/>
                  </a:lnTo>
                  <a:lnTo>
                    <a:pt x="2561" y="2233"/>
                  </a:lnTo>
                  <a:lnTo>
                    <a:pt x="2563" y="2239"/>
                  </a:lnTo>
                  <a:lnTo>
                    <a:pt x="2565" y="2244"/>
                  </a:lnTo>
                  <a:lnTo>
                    <a:pt x="2565" y="2247"/>
                  </a:lnTo>
                  <a:lnTo>
                    <a:pt x="2565" y="2252"/>
                  </a:lnTo>
                  <a:lnTo>
                    <a:pt x="2564" y="2257"/>
                  </a:lnTo>
                  <a:lnTo>
                    <a:pt x="2561" y="2265"/>
                  </a:lnTo>
                  <a:lnTo>
                    <a:pt x="2556" y="2275"/>
                  </a:lnTo>
                  <a:lnTo>
                    <a:pt x="2556" y="2278"/>
                  </a:lnTo>
                  <a:lnTo>
                    <a:pt x="2558" y="2283"/>
                  </a:lnTo>
                  <a:lnTo>
                    <a:pt x="2561" y="2290"/>
                  </a:lnTo>
                  <a:lnTo>
                    <a:pt x="2565" y="2297"/>
                  </a:lnTo>
                  <a:lnTo>
                    <a:pt x="2569" y="2305"/>
                  </a:lnTo>
                  <a:lnTo>
                    <a:pt x="2574" y="2316"/>
                  </a:lnTo>
                  <a:lnTo>
                    <a:pt x="2577" y="2327"/>
                  </a:lnTo>
                  <a:lnTo>
                    <a:pt x="2581" y="2338"/>
                  </a:lnTo>
                  <a:lnTo>
                    <a:pt x="2582" y="2346"/>
                  </a:lnTo>
                  <a:lnTo>
                    <a:pt x="2582" y="2354"/>
                  </a:lnTo>
                  <a:lnTo>
                    <a:pt x="2581" y="2364"/>
                  </a:lnTo>
                  <a:lnTo>
                    <a:pt x="2580" y="2372"/>
                  </a:lnTo>
                  <a:lnTo>
                    <a:pt x="2577" y="2386"/>
                  </a:lnTo>
                  <a:lnTo>
                    <a:pt x="2576" y="2396"/>
                  </a:lnTo>
                  <a:lnTo>
                    <a:pt x="2576" y="2399"/>
                  </a:lnTo>
                  <a:lnTo>
                    <a:pt x="2575" y="2402"/>
                  </a:lnTo>
                  <a:lnTo>
                    <a:pt x="2572" y="2404"/>
                  </a:lnTo>
                  <a:lnTo>
                    <a:pt x="2570" y="2405"/>
                  </a:lnTo>
                  <a:lnTo>
                    <a:pt x="2564" y="2406"/>
                  </a:lnTo>
                  <a:lnTo>
                    <a:pt x="2557" y="2406"/>
                  </a:lnTo>
                  <a:lnTo>
                    <a:pt x="2542" y="2403"/>
                  </a:lnTo>
                  <a:lnTo>
                    <a:pt x="2528" y="2403"/>
                  </a:lnTo>
                  <a:lnTo>
                    <a:pt x="2519" y="2403"/>
                  </a:lnTo>
                  <a:lnTo>
                    <a:pt x="2513" y="2402"/>
                  </a:lnTo>
                  <a:lnTo>
                    <a:pt x="2509" y="2402"/>
                  </a:lnTo>
                  <a:lnTo>
                    <a:pt x="2507" y="2402"/>
                  </a:lnTo>
                  <a:lnTo>
                    <a:pt x="2505" y="2403"/>
                  </a:lnTo>
                  <a:lnTo>
                    <a:pt x="2502" y="2405"/>
                  </a:lnTo>
                  <a:lnTo>
                    <a:pt x="2500" y="2410"/>
                  </a:lnTo>
                  <a:lnTo>
                    <a:pt x="2499" y="2415"/>
                  </a:lnTo>
                  <a:lnTo>
                    <a:pt x="2498" y="2421"/>
                  </a:lnTo>
                  <a:lnTo>
                    <a:pt x="2498" y="2428"/>
                  </a:lnTo>
                  <a:lnTo>
                    <a:pt x="2496" y="2433"/>
                  </a:lnTo>
                  <a:lnTo>
                    <a:pt x="2494" y="2437"/>
                  </a:lnTo>
                  <a:lnTo>
                    <a:pt x="2492" y="2439"/>
                  </a:lnTo>
                  <a:lnTo>
                    <a:pt x="2489" y="2439"/>
                  </a:lnTo>
                  <a:lnTo>
                    <a:pt x="2487" y="2439"/>
                  </a:lnTo>
                  <a:lnTo>
                    <a:pt x="2483" y="2439"/>
                  </a:lnTo>
                  <a:lnTo>
                    <a:pt x="2471" y="2435"/>
                  </a:lnTo>
                  <a:lnTo>
                    <a:pt x="2462" y="2433"/>
                  </a:lnTo>
                  <a:lnTo>
                    <a:pt x="2452" y="2431"/>
                  </a:lnTo>
                  <a:lnTo>
                    <a:pt x="2443" y="2429"/>
                  </a:lnTo>
                  <a:lnTo>
                    <a:pt x="2433" y="2428"/>
                  </a:lnTo>
                  <a:lnTo>
                    <a:pt x="2424" y="2427"/>
                  </a:lnTo>
                  <a:lnTo>
                    <a:pt x="2413" y="2427"/>
                  </a:lnTo>
                  <a:lnTo>
                    <a:pt x="2401" y="2424"/>
                  </a:lnTo>
                  <a:lnTo>
                    <a:pt x="2395" y="2424"/>
                  </a:lnTo>
                  <a:lnTo>
                    <a:pt x="2391" y="2424"/>
                  </a:lnTo>
                  <a:lnTo>
                    <a:pt x="2388" y="2425"/>
                  </a:lnTo>
                  <a:lnTo>
                    <a:pt x="2386" y="2428"/>
                  </a:lnTo>
                  <a:lnTo>
                    <a:pt x="2383" y="2434"/>
                  </a:lnTo>
                  <a:lnTo>
                    <a:pt x="2382" y="2440"/>
                  </a:lnTo>
                  <a:lnTo>
                    <a:pt x="2376" y="2443"/>
                  </a:lnTo>
                  <a:lnTo>
                    <a:pt x="2368" y="2448"/>
                  </a:lnTo>
                  <a:lnTo>
                    <a:pt x="2363" y="2456"/>
                  </a:lnTo>
                  <a:lnTo>
                    <a:pt x="2358" y="2464"/>
                  </a:lnTo>
                  <a:lnTo>
                    <a:pt x="2349" y="2464"/>
                  </a:lnTo>
                  <a:lnTo>
                    <a:pt x="2338" y="2461"/>
                  </a:lnTo>
                  <a:lnTo>
                    <a:pt x="2330" y="2461"/>
                  </a:lnTo>
                  <a:lnTo>
                    <a:pt x="2322" y="2462"/>
                  </a:lnTo>
                  <a:lnTo>
                    <a:pt x="2313" y="2462"/>
                  </a:lnTo>
                  <a:lnTo>
                    <a:pt x="2306" y="2465"/>
                  </a:lnTo>
                  <a:lnTo>
                    <a:pt x="2292" y="2468"/>
                  </a:lnTo>
                  <a:lnTo>
                    <a:pt x="2278" y="2473"/>
                  </a:lnTo>
                  <a:lnTo>
                    <a:pt x="2274" y="2474"/>
                  </a:lnTo>
                  <a:lnTo>
                    <a:pt x="2272" y="2473"/>
                  </a:lnTo>
                  <a:lnTo>
                    <a:pt x="2269" y="2472"/>
                  </a:lnTo>
                  <a:lnTo>
                    <a:pt x="2267" y="2469"/>
                  </a:lnTo>
                  <a:lnTo>
                    <a:pt x="2263" y="2465"/>
                  </a:lnTo>
                  <a:lnTo>
                    <a:pt x="2257" y="2458"/>
                  </a:lnTo>
                  <a:lnTo>
                    <a:pt x="2253" y="2456"/>
                  </a:lnTo>
                  <a:lnTo>
                    <a:pt x="2248" y="2456"/>
                  </a:lnTo>
                  <a:lnTo>
                    <a:pt x="2243" y="2458"/>
                  </a:lnTo>
                  <a:lnTo>
                    <a:pt x="2237" y="2460"/>
                  </a:lnTo>
                  <a:lnTo>
                    <a:pt x="2225" y="2466"/>
                  </a:lnTo>
                  <a:lnTo>
                    <a:pt x="2216" y="2468"/>
                  </a:lnTo>
                  <a:lnTo>
                    <a:pt x="2206" y="2471"/>
                  </a:lnTo>
                  <a:lnTo>
                    <a:pt x="2197" y="2473"/>
                  </a:lnTo>
                  <a:lnTo>
                    <a:pt x="2188" y="2475"/>
                  </a:lnTo>
                  <a:lnTo>
                    <a:pt x="2180" y="2479"/>
                  </a:lnTo>
                  <a:lnTo>
                    <a:pt x="2171" y="2483"/>
                  </a:lnTo>
                  <a:lnTo>
                    <a:pt x="2161" y="2485"/>
                  </a:lnTo>
                  <a:lnTo>
                    <a:pt x="2150" y="2487"/>
                  </a:lnTo>
                  <a:lnTo>
                    <a:pt x="2139" y="2488"/>
                  </a:lnTo>
                  <a:lnTo>
                    <a:pt x="2129" y="2490"/>
                  </a:lnTo>
                  <a:lnTo>
                    <a:pt x="2120" y="2491"/>
                  </a:lnTo>
                  <a:lnTo>
                    <a:pt x="2109" y="2493"/>
                  </a:lnTo>
                  <a:lnTo>
                    <a:pt x="2097" y="2496"/>
                  </a:lnTo>
                  <a:lnTo>
                    <a:pt x="2077" y="2502"/>
                  </a:lnTo>
                  <a:lnTo>
                    <a:pt x="2055" y="2505"/>
                  </a:lnTo>
                  <a:lnTo>
                    <a:pt x="2035" y="2509"/>
                  </a:lnTo>
                  <a:lnTo>
                    <a:pt x="2018" y="2512"/>
                  </a:lnTo>
                  <a:lnTo>
                    <a:pt x="2009" y="2513"/>
                  </a:lnTo>
                  <a:lnTo>
                    <a:pt x="1999" y="2516"/>
                  </a:lnTo>
                  <a:lnTo>
                    <a:pt x="1990" y="2518"/>
                  </a:lnTo>
                  <a:lnTo>
                    <a:pt x="1984" y="2522"/>
                  </a:lnTo>
                  <a:lnTo>
                    <a:pt x="1976" y="2529"/>
                  </a:lnTo>
                  <a:lnTo>
                    <a:pt x="1969" y="2531"/>
                  </a:lnTo>
                  <a:lnTo>
                    <a:pt x="1961" y="2534"/>
                  </a:lnTo>
                  <a:lnTo>
                    <a:pt x="1953" y="2535"/>
                  </a:lnTo>
                  <a:lnTo>
                    <a:pt x="1944" y="2537"/>
                  </a:lnTo>
                  <a:lnTo>
                    <a:pt x="1932" y="2540"/>
                  </a:lnTo>
                  <a:lnTo>
                    <a:pt x="1919" y="2541"/>
                  </a:lnTo>
                  <a:lnTo>
                    <a:pt x="1906" y="2542"/>
                  </a:lnTo>
                  <a:lnTo>
                    <a:pt x="1892" y="2542"/>
                  </a:lnTo>
                  <a:lnTo>
                    <a:pt x="1879" y="2541"/>
                  </a:lnTo>
                  <a:lnTo>
                    <a:pt x="1869" y="2540"/>
                  </a:lnTo>
                  <a:lnTo>
                    <a:pt x="1859" y="2538"/>
                  </a:lnTo>
                  <a:lnTo>
                    <a:pt x="1850" y="2535"/>
                  </a:lnTo>
                  <a:lnTo>
                    <a:pt x="1843" y="2534"/>
                  </a:lnTo>
                  <a:lnTo>
                    <a:pt x="1838" y="2535"/>
                  </a:lnTo>
                  <a:lnTo>
                    <a:pt x="1834" y="2536"/>
                  </a:lnTo>
                  <a:lnTo>
                    <a:pt x="1832" y="2543"/>
                  </a:lnTo>
                  <a:lnTo>
                    <a:pt x="1831" y="2554"/>
                  </a:lnTo>
                  <a:lnTo>
                    <a:pt x="1829" y="2559"/>
                  </a:lnTo>
                  <a:lnTo>
                    <a:pt x="1828" y="2565"/>
                  </a:lnTo>
                  <a:lnTo>
                    <a:pt x="1825" y="2570"/>
                  </a:lnTo>
                  <a:lnTo>
                    <a:pt x="1820" y="2575"/>
                  </a:lnTo>
                  <a:lnTo>
                    <a:pt x="1813" y="2580"/>
                  </a:lnTo>
                  <a:lnTo>
                    <a:pt x="1802" y="2585"/>
                  </a:lnTo>
                  <a:lnTo>
                    <a:pt x="1789" y="2588"/>
                  </a:lnTo>
                  <a:lnTo>
                    <a:pt x="1771" y="2589"/>
                  </a:lnTo>
                  <a:lnTo>
                    <a:pt x="1756" y="2593"/>
                  </a:lnTo>
                  <a:lnTo>
                    <a:pt x="1737" y="2598"/>
                  </a:lnTo>
                  <a:lnTo>
                    <a:pt x="1718" y="2606"/>
                  </a:lnTo>
                  <a:lnTo>
                    <a:pt x="1701" y="2614"/>
                  </a:lnTo>
                  <a:lnTo>
                    <a:pt x="1690" y="2620"/>
                  </a:lnTo>
                  <a:lnTo>
                    <a:pt x="1673" y="2628"/>
                  </a:lnTo>
                  <a:lnTo>
                    <a:pt x="1662" y="2632"/>
                  </a:lnTo>
                  <a:lnTo>
                    <a:pt x="1652" y="2635"/>
                  </a:lnTo>
                  <a:lnTo>
                    <a:pt x="1642" y="2636"/>
                  </a:lnTo>
                  <a:lnTo>
                    <a:pt x="1631" y="2636"/>
                  </a:lnTo>
                  <a:lnTo>
                    <a:pt x="1614" y="2635"/>
                  </a:lnTo>
                  <a:lnTo>
                    <a:pt x="1599" y="2633"/>
                  </a:lnTo>
                  <a:lnTo>
                    <a:pt x="1593" y="2632"/>
                  </a:lnTo>
                  <a:lnTo>
                    <a:pt x="1587" y="2630"/>
                  </a:lnTo>
                  <a:lnTo>
                    <a:pt x="1581" y="2626"/>
                  </a:lnTo>
                  <a:lnTo>
                    <a:pt x="1576" y="2620"/>
                  </a:lnTo>
                  <a:lnTo>
                    <a:pt x="1570" y="2614"/>
                  </a:lnTo>
                  <a:lnTo>
                    <a:pt x="1564" y="2610"/>
                  </a:lnTo>
                  <a:lnTo>
                    <a:pt x="1557" y="2604"/>
                  </a:lnTo>
                  <a:lnTo>
                    <a:pt x="1550" y="2600"/>
                  </a:lnTo>
                  <a:lnTo>
                    <a:pt x="1535" y="2593"/>
                  </a:lnTo>
                  <a:lnTo>
                    <a:pt x="1520" y="2589"/>
                  </a:lnTo>
                  <a:lnTo>
                    <a:pt x="1514" y="2588"/>
                  </a:lnTo>
                  <a:lnTo>
                    <a:pt x="1507" y="2589"/>
                  </a:lnTo>
                  <a:lnTo>
                    <a:pt x="1500" y="2591"/>
                  </a:lnTo>
                  <a:lnTo>
                    <a:pt x="1492" y="2592"/>
                  </a:lnTo>
                  <a:lnTo>
                    <a:pt x="1485" y="2594"/>
                  </a:lnTo>
                  <a:lnTo>
                    <a:pt x="1476" y="2595"/>
                  </a:lnTo>
                  <a:lnTo>
                    <a:pt x="1467" y="2595"/>
                  </a:lnTo>
                  <a:lnTo>
                    <a:pt x="1457" y="2593"/>
                  </a:lnTo>
                  <a:lnTo>
                    <a:pt x="1449" y="2591"/>
                  </a:lnTo>
                  <a:lnTo>
                    <a:pt x="1443" y="2588"/>
                  </a:lnTo>
                  <a:lnTo>
                    <a:pt x="1437" y="2585"/>
                  </a:lnTo>
                  <a:lnTo>
                    <a:pt x="1432" y="2581"/>
                  </a:lnTo>
                  <a:lnTo>
                    <a:pt x="1425" y="2573"/>
                  </a:lnTo>
                  <a:lnTo>
                    <a:pt x="1419" y="2562"/>
                  </a:lnTo>
                  <a:lnTo>
                    <a:pt x="1418" y="2559"/>
                  </a:lnTo>
                  <a:lnTo>
                    <a:pt x="1415" y="2557"/>
                  </a:lnTo>
                  <a:lnTo>
                    <a:pt x="1412" y="2555"/>
                  </a:lnTo>
                  <a:lnTo>
                    <a:pt x="1409" y="2554"/>
                  </a:lnTo>
                  <a:lnTo>
                    <a:pt x="1402" y="2553"/>
                  </a:lnTo>
                  <a:lnTo>
                    <a:pt x="1392" y="2551"/>
                  </a:lnTo>
                  <a:lnTo>
                    <a:pt x="1375" y="2553"/>
                  </a:lnTo>
                  <a:lnTo>
                    <a:pt x="1360" y="2553"/>
                  </a:lnTo>
                  <a:lnTo>
                    <a:pt x="1355" y="2554"/>
                  </a:lnTo>
                  <a:lnTo>
                    <a:pt x="1350" y="2555"/>
                  </a:lnTo>
                  <a:lnTo>
                    <a:pt x="1346" y="2556"/>
                  </a:lnTo>
                  <a:lnTo>
                    <a:pt x="1341" y="2559"/>
                  </a:lnTo>
                  <a:lnTo>
                    <a:pt x="1331" y="2562"/>
                  </a:lnTo>
                  <a:lnTo>
                    <a:pt x="1320" y="2566"/>
                  </a:lnTo>
                  <a:lnTo>
                    <a:pt x="1314" y="2567"/>
                  </a:lnTo>
                  <a:lnTo>
                    <a:pt x="1309" y="2569"/>
                  </a:lnTo>
                  <a:lnTo>
                    <a:pt x="1305" y="2573"/>
                  </a:lnTo>
                  <a:lnTo>
                    <a:pt x="1302" y="2578"/>
                  </a:lnTo>
                  <a:lnTo>
                    <a:pt x="1296" y="2587"/>
                  </a:lnTo>
                  <a:lnTo>
                    <a:pt x="1292" y="2599"/>
                  </a:lnTo>
                  <a:lnTo>
                    <a:pt x="1286" y="2610"/>
                  </a:lnTo>
                  <a:lnTo>
                    <a:pt x="1279" y="2620"/>
                  </a:lnTo>
                  <a:lnTo>
                    <a:pt x="1274" y="2625"/>
                  </a:lnTo>
                  <a:lnTo>
                    <a:pt x="1268" y="2630"/>
                  </a:lnTo>
                  <a:lnTo>
                    <a:pt x="1261" y="2633"/>
                  </a:lnTo>
                  <a:lnTo>
                    <a:pt x="1254" y="2636"/>
                  </a:lnTo>
                  <a:lnTo>
                    <a:pt x="1245" y="2637"/>
                  </a:lnTo>
                  <a:lnTo>
                    <a:pt x="1237" y="2639"/>
                  </a:lnTo>
                  <a:lnTo>
                    <a:pt x="1235" y="2643"/>
                  </a:lnTo>
                  <a:lnTo>
                    <a:pt x="1234" y="2647"/>
                  </a:lnTo>
                  <a:lnTo>
                    <a:pt x="1234" y="2651"/>
                  </a:lnTo>
                  <a:lnTo>
                    <a:pt x="1234" y="2657"/>
                  </a:lnTo>
                  <a:lnTo>
                    <a:pt x="1235" y="2668"/>
                  </a:lnTo>
                  <a:lnTo>
                    <a:pt x="1234" y="2679"/>
                  </a:lnTo>
                  <a:lnTo>
                    <a:pt x="1230" y="2685"/>
                  </a:lnTo>
                  <a:lnTo>
                    <a:pt x="1227" y="2689"/>
                  </a:lnTo>
                  <a:lnTo>
                    <a:pt x="1221" y="2694"/>
                  </a:lnTo>
                  <a:lnTo>
                    <a:pt x="1215" y="2699"/>
                  </a:lnTo>
                  <a:lnTo>
                    <a:pt x="1202" y="2711"/>
                  </a:lnTo>
                  <a:lnTo>
                    <a:pt x="1186" y="2725"/>
                  </a:lnTo>
                  <a:lnTo>
                    <a:pt x="1170" y="2742"/>
                  </a:lnTo>
                  <a:lnTo>
                    <a:pt x="1154" y="2756"/>
                  </a:lnTo>
                  <a:lnTo>
                    <a:pt x="1146" y="2762"/>
                  </a:lnTo>
                  <a:lnTo>
                    <a:pt x="1136" y="2767"/>
                  </a:lnTo>
                  <a:lnTo>
                    <a:pt x="1127" y="2770"/>
                  </a:lnTo>
                  <a:lnTo>
                    <a:pt x="1117" y="2773"/>
                  </a:lnTo>
                  <a:lnTo>
                    <a:pt x="1108" y="2774"/>
                  </a:lnTo>
                  <a:lnTo>
                    <a:pt x="1101" y="2774"/>
                  </a:lnTo>
                  <a:lnTo>
                    <a:pt x="1096" y="2774"/>
                  </a:lnTo>
                  <a:lnTo>
                    <a:pt x="1094" y="2773"/>
                  </a:lnTo>
                  <a:lnTo>
                    <a:pt x="1091" y="2769"/>
                  </a:lnTo>
                  <a:lnTo>
                    <a:pt x="1091" y="2765"/>
                  </a:lnTo>
                  <a:lnTo>
                    <a:pt x="1091" y="2762"/>
                  </a:lnTo>
                  <a:lnTo>
                    <a:pt x="1091" y="2757"/>
                  </a:lnTo>
                  <a:lnTo>
                    <a:pt x="1091" y="2751"/>
                  </a:lnTo>
                  <a:lnTo>
                    <a:pt x="1089" y="2746"/>
                  </a:lnTo>
                  <a:lnTo>
                    <a:pt x="1087" y="2743"/>
                  </a:lnTo>
                  <a:lnTo>
                    <a:pt x="1084" y="2739"/>
                  </a:lnTo>
                  <a:lnTo>
                    <a:pt x="1081" y="2738"/>
                  </a:lnTo>
                  <a:lnTo>
                    <a:pt x="1077" y="2737"/>
                  </a:lnTo>
                  <a:lnTo>
                    <a:pt x="1072" y="2737"/>
                  </a:lnTo>
                  <a:lnTo>
                    <a:pt x="1069" y="2739"/>
                  </a:lnTo>
                  <a:lnTo>
                    <a:pt x="1065" y="2742"/>
                  </a:lnTo>
                  <a:lnTo>
                    <a:pt x="1062" y="2743"/>
                  </a:lnTo>
                  <a:lnTo>
                    <a:pt x="1058" y="2743"/>
                  </a:lnTo>
                  <a:lnTo>
                    <a:pt x="1054" y="2743"/>
                  </a:lnTo>
                  <a:lnTo>
                    <a:pt x="1046" y="2740"/>
                  </a:lnTo>
                  <a:lnTo>
                    <a:pt x="1035" y="2738"/>
                  </a:lnTo>
                  <a:lnTo>
                    <a:pt x="1024" y="2733"/>
                  </a:lnTo>
                  <a:lnTo>
                    <a:pt x="1010" y="2730"/>
                  </a:lnTo>
                  <a:lnTo>
                    <a:pt x="1003" y="2727"/>
                  </a:lnTo>
                  <a:lnTo>
                    <a:pt x="996" y="2726"/>
                  </a:lnTo>
                  <a:lnTo>
                    <a:pt x="988" y="2725"/>
                  </a:lnTo>
                  <a:lnTo>
                    <a:pt x="980" y="2725"/>
                  </a:lnTo>
                  <a:lnTo>
                    <a:pt x="959" y="2726"/>
                  </a:lnTo>
                  <a:lnTo>
                    <a:pt x="939" y="2729"/>
                  </a:lnTo>
                  <a:lnTo>
                    <a:pt x="919" y="2730"/>
                  </a:lnTo>
                  <a:lnTo>
                    <a:pt x="902" y="2731"/>
                  </a:lnTo>
                  <a:lnTo>
                    <a:pt x="896" y="2730"/>
                  </a:lnTo>
                  <a:lnTo>
                    <a:pt x="892" y="2727"/>
                  </a:lnTo>
                  <a:lnTo>
                    <a:pt x="889" y="2724"/>
                  </a:lnTo>
                  <a:lnTo>
                    <a:pt x="888" y="2720"/>
                  </a:lnTo>
                  <a:lnTo>
                    <a:pt x="888" y="2712"/>
                  </a:lnTo>
                  <a:lnTo>
                    <a:pt x="888" y="2702"/>
                  </a:lnTo>
                  <a:lnTo>
                    <a:pt x="889" y="2695"/>
                  </a:lnTo>
                  <a:lnTo>
                    <a:pt x="890" y="2688"/>
                  </a:lnTo>
                  <a:lnTo>
                    <a:pt x="893" y="2686"/>
                  </a:lnTo>
                  <a:lnTo>
                    <a:pt x="895" y="2683"/>
                  </a:lnTo>
                  <a:lnTo>
                    <a:pt x="899" y="2681"/>
                  </a:lnTo>
                  <a:lnTo>
                    <a:pt x="902" y="2680"/>
                  </a:lnTo>
                  <a:lnTo>
                    <a:pt x="907" y="2677"/>
                  </a:lnTo>
                  <a:lnTo>
                    <a:pt x="911" y="2675"/>
                  </a:lnTo>
                  <a:lnTo>
                    <a:pt x="914" y="2672"/>
                  </a:lnTo>
                  <a:lnTo>
                    <a:pt x="917" y="2668"/>
                  </a:lnTo>
                  <a:lnTo>
                    <a:pt x="919" y="2663"/>
                  </a:lnTo>
                  <a:lnTo>
                    <a:pt x="919" y="2658"/>
                  </a:lnTo>
                  <a:lnTo>
                    <a:pt x="918" y="2651"/>
                  </a:lnTo>
                  <a:lnTo>
                    <a:pt x="914" y="2645"/>
                  </a:lnTo>
                  <a:lnTo>
                    <a:pt x="911" y="2638"/>
                  </a:lnTo>
                  <a:lnTo>
                    <a:pt x="909" y="2631"/>
                  </a:lnTo>
                  <a:lnTo>
                    <a:pt x="907" y="2625"/>
                  </a:lnTo>
                  <a:lnTo>
                    <a:pt x="907" y="2619"/>
                  </a:lnTo>
                  <a:lnTo>
                    <a:pt x="907" y="2607"/>
                  </a:lnTo>
                  <a:lnTo>
                    <a:pt x="908" y="2594"/>
                  </a:lnTo>
                  <a:lnTo>
                    <a:pt x="908" y="2584"/>
                  </a:lnTo>
                  <a:lnTo>
                    <a:pt x="907" y="2576"/>
                  </a:lnTo>
                  <a:lnTo>
                    <a:pt x="905" y="2574"/>
                  </a:lnTo>
                  <a:lnTo>
                    <a:pt x="902" y="2572"/>
                  </a:lnTo>
                  <a:lnTo>
                    <a:pt x="896" y="2572"/>
                  </a:lnTo>
                  <a:lnTo>
                    <a:pt x="890" y="2572"/>
                  </a:lnTo>
                  <a:lnTo>
                    <a:pt x="875" y="2573"/>
                  </a:lnTo>
                  <a:lnTo>
                    <a:pt x="862" y="2575"/>
                  </a:lnTo>
                  <a:lnTo>
                    <a:pt x="848" y="2580"/>
                  </a:lnTo>
                  <a:lnTo>
                    <a:pt x="829" y="2587"/>
                  </a:lnTo>
                  <a:lnTo>
                    <a:pt x="810" y="2595"/>
                  </a:lnTo>
                  <a:lnTo>
                    <a:pt x="794" y="2601"/>
                  </a:lnTo>
                  <a:lnTo>
                    <a:pt x="786" y="2604"/>
                  </a:lnTo>
                  <a:lnTo>
                    <a:pt x="776" y="2605"/>
                  </a:lnTo>
                  <a:lnTo>
                    <a:pt x="766" y="2606"/>
                  </a:lnTo>
                  <a:lnTo>
                    <a:pt x="752" y="2605"/>
                  </a:lnTo>
                  <a:lnTo>
                    <a:pt x="739" y="2603"/>
                  </a:lnTo>
                  <a:lnTo>
                    <a:pt x="726" y="2599"/>
                  </a:lnTo>
                  <a:lnTo>
                    <a:pt x="713" y="2594"/>
                  </a:lnTo>
                  <a:lnTo>
                    <a:pt x="703" y="2589"/>
                  </a:lnTo>
                  <a:lnTo>
                    <a:pt x="693" y="2584"/>
                  </a:lnTo>
                  <a:lnTo>
                    <a:pt x="686" y="2578"/>
                  </a:lnTo>
                  <a:lnTo>
                    <a:pt x="680" y="2573"/>
                  </a:lnTo>
                  <a:lnTo>
                    <a:pt x="678" y="2568"/>
                  </a:lnTo>
                  <a:lnTo>
                    <a:pt x="674" y="2560"/>
                  </a:lnTo>
                  <a:lnTo>
                    <a:pt x="668" y="2551"/>
                  </a:lnTo>
                  <a:lnTo>
                    <a:pt x="665" y="2548"/>
                  </a:lnTo>
                  <a:lnTo>
                    <a:pt x="661" y="2547"/>
                  </a:lnTo>
                  <a:lnTo>
                    <a:pt x="657" y="2547"/>
                  </a:lnTo>
                  <a:lnTo>
                    <a:pt x="653" y="2549"/>
                  </a:lnTo>
                  <a:lnTo>
                    <a:pt x="649" y="2553"/>
                  </a:lnTo>
                  <a:lnTo>
                    <a:pt x="645" y="2559"/>
                  </a:lnTo>
                  <a:lnTo>
                    <a:pt x="643" y="2565"/>
                  </a:lnTo>
                  <a:lnTo>
                    <a:pt x="642" y="2572"/>
                  </a:lnTo>
                  <a:lnTo>
                    <a:pt x="642" y="2579"/>
                  </a:lnTo>
                  <a:lnTo>
                    <a:pt x="643" y="2586"/>
                  </a:lnTo>
                  <a:lnTo>
                    <a:pt x="647" y="2593"/>
                  </a:lnTo>
                  <a:lnTo>
                    <a:pt x="651" y="2600"/>
                  </a:lnTo>
                  <a:lnTo>
                    <a:pt x="656" y="2606"/>
                  </a:lnTo>
                  <a:lnTo>
                    <a:pt x="660" y="2612"/>
                  </a:lnTo>
                  <a:lnTo>
                    <a:pt x="661" y="2617"/>
                  </a:lnTo>
                  <a:lnTo>
                    <a:pt x="660" y="2620"/>
                  </a:lnTo>
                  <a:lnTo>
                    <a:pt x="659" y="2622"/>
                  </a:lnTo>
                  <a:lnTo>
                    <a:pt x="656" y="2623"/>
                  </a:lnTo>
                  <a:lnTo>
                    <a:pt x="653" y="2623"/>
                  </a:lnTo>
                  <a:lnTo>
                    <a:pt x="649" y="2622"/>
                  </a:lnTo>
                  <a:lnTo>
                    <a:pt x="642" y="2619"/>
                  </a:lnTo>
                  <a:lnTo>
                    <a:pt x="635" y="2614"/>
                  </a:lnTo>
                  <a:lnTo>
                    <a:pt x="626" y="2609"/>
                  </a:lnTo>
                  <a:lnTo>
                    <a:pt x="618" y="2603"/>
                  </a:lnTo>
                  <a:lnTo>
                    <a:pt x="615" y="2600"/>
                  </a:lnTo>
                  <a:lnTo>
                    <a:pt x="610" y="2599"/>
                  </a:lnTo>
                  <a:lnTo>
                    <a:pt x="604" y="2599"/>
                  </a:lnTo>
                  <a:lnTo>
                    <a:pt x="598" y="2599"/>
                  </a:lnTo>
                  <a:lnTo>
                    <a:pt x="592" y="2600"/>
                  </a:lnTo>
                  <a:lnTo>
                    <a:pt x="587" y="2604"/>
                  </a:lnTo>
                  <a:lnTo>
                    <a:pt x="582" y="2607"/>
                  </a:lnTo>
                  <a:lnTo>
                    <a:pt x="578" y="2611"/>
                  </a:lnTo>
                  <a:lnTo>
                    <a:pt x="573" y="2614"/>
                  </a:lnTo>
                  <a:lnTo>
                    <a:pt x="567" y="2617"/>
                  </a:lnTo>
                  <a:lnTo>
                    <a:pt x="559" y="2618"/>
                  </a:lnTo>
                  <a:lnTo>
                    <a:pt x="550" y="2616"/>
                  </a:lnTo>
                  <a:lnTo>
                    <a:pt x="544" y="2616"/>
                  </a:lnTo>
                  <a:lnTo>
                    <a:pt x="540" y="2618"/>
                  </a:lnTo>
                  <a:lnTo>
                    <a:pt x="535" y="2620"/>
                  </a:lnTo>
                  <a:lnTo>
                    <a:pt x="530" y="2623"/>
                  </a:lnTo>
                  <a:lnTo>
                    <a:pt x="519" y="2629"/>
                  </a:lnTo>
                  <a:lnTo>
                    <a:pt x="508" y="2635"/>
                  </a:lnTo>
                  <a:lnTo>
                    <a:pt x="497" y="2641"/>
                  </a:lnTo>
                  <a:lnTo>
                    <a:pt x="484" y="2647"/>
                  </a:lnTo>
                  <a:lnTo>
                    <a:pt x="476" y="2650"/>
                  </a:lnTo>
                  <a:lnTo>
                    <a:pt x="466" y="2652"/>
                  </a:lnTo>
                  <a:lnTo>
                    <a:pt x="458" y="2654"/>
                  </a:lnTo>
                  <a:lnTo>
                    <a:pt x="449" y="2654"/>
                  </a:lnTo>
                  <a:lnTo>
                    <a:pt x="441" y="2654"/>
                  </a:lnTo>
                  <a:lnTo>
                    <a:pt x="434" y="2650"/>
                  </a:lnTo>
                  <a:lnTo>
                    <a:pt x="432" y="2649"/>
                  </a:lnTo>
                  <a:lnTo>
                    <a:pt x="429" y="2647"/>
                  </a:lnTo>
                  <a:lnTo>
                    <a:pt x="427" y="2643"/>
                  </a:lnTo>
                  <a:lnTo>
                    <a:pt x="426" y="2639"/>
                  </a:lnTo>
                  <a:lnTo>
                    <a:pt x="421" y="2633"/>
                  </a:lnTo>
                  <a:lnTo>
                    <a:pt x="416" y="2630"/>
                  </a:lnTo>
                  <a:lnTo>
                    <a:pt x="410" y="2629"/>
                  </a:lnTo>
                  <a:lnTo>
                    <a:pt x="403" y="2628"/>
                  </a:lnTo>
                  <a:lnTo>
                    <a:pt x="388" y="2628"/>
                  </a:lnTo>
                  <a:lnTo>
                    <a:pt x="370" y="2626"/>
                  </a:lnTo>
                  <a:lnTo>
                    <a:pt x="360" y="2624"/>
                  </a:lnTo>
                  <a:lnTo>
                    <a:pt x="349" y="2622"/>
                  </a:lnTo>
                  <a:lnTo>
                    <a:pt x="340" y="2625"/>
                  </a:lnTo>
                  <a:lnTo>
                    <a:pt x="332" y="2630"/>
                  </a:lnTo>
                  <a:lnTo>
                    <a:pt x="321" y="2630"/>
                  </a:lnTo>
                  <a:lnTo>
                    <a:pt x="314" y="2632"/>
                  </a:lnTo>
                  <a:lnTo>
                    <a:pt x="316" y="2647"/>
                  </a:lnTo>
                  <a:lnTo>
                    <a:pt x="317" y="2658"/>
                  </a:lnTo>
                  <a:lnTo>
                    <a:pt x="309" y="2667"/>
                  </a:lnTo>
                  <a:lnTo>
                    <a:pt x="297" y="2675"/>
                  </a:lnTo>
                  <a:lnTo>
                    <a:pt x="283" y="2685"/>
                  </a:lnTo>
                  <a:lnTo>
                    <a:pt x="263" y="2699"/>
                  </a:lnTo>
                  <a:lnTo>
                    <a:pt x="253" y="2707"/>
                  </a:lnTo>
                  <a:lnTo>
                    <a:pt x="246" y="2714"/>
                  </a:lnTo>
                  <a:lnTo>
                    <a:pt x="244" y="2721"/>
                  </a:lnTo>
                  <a:lnTo>
                    <a:pt x="243" y="2730"/>
                  </a:lnTo>
                  <a:lnTo>
                    <a:pt x="244" y="2746"/>
                  </a:lnTo>
                  <a:lnTo>
                    <a:pt x="245" y="2768"/>
                  </a:lnTo>
                  <a:lnTo>
                    <a:pt x="244" y="2780"/>
                  </a:lnTo>
                  <a:lnTo>
                    <a:pt x="241" y="2789"/>
                  </a:lnTo>
                  <a:lnTo>
                    <a:pt x="238" y="2799"/>
                  </a:lnTo>
                  <a:lnTo>
                    <a:pt x="233" y="2806"/>
                  </a:lnTo>
                  <a:lnTo>
                    <a:pt x="227" y="2813"/>
                  </a:lnTo>
                  <a:lnTo>
                    <a:pt x="220" y="2820"/>
                  </a:lnTo>
                  <a:lnTo>
                    <a:pt x="213" y="2826"/>
                  </a:lnTo>
                  <a:lnTo>
                    <a:pt x="204" y="2832"/>
                  </a:lnTo>
                  <a:lnTo>
                    <a:pt x="195" y="2837"/>
                  </a:lnTo>
                  <a:lnTo>
                    <a:pt x="185" y="2841"/>
                  </a:lnTo>
                  <a:lnTo>
                    <a:pt x="175" y="2845"/>
                  </a:lnTo>
                  <a:lnTo>
                    <a:pt x="164" y="2849"/>
                  </a:lnTo>
                  <a:lnTo>
                    <a:pt x="152" y="2851"/>
                  </a:lnTo>
                  <a:lnTo>
                    <a:pt x="140" y="2852"/>
                  </a:lnTo>
                  <a:lnTo>
                    <a:pt x="130" y="2852"/>
                  </a:lnTo>
                  <a:lnTo>
                    <a:pt x="118" y="2852"/>
                  </a:lnTo>
                  <a:lnTo>
                    <a:pt x="106" y="2852"/>
                  </a:lnTo>
                  <a:lnTo>
                    <a:pt x="95" y="2853"/>
                  </a:lnTo>
                  <a:lnTo>
                    <a:pt x="86" y="2855"/>
                  </a:lnTo>
                  <a:lnTo>
                    <a:pt x="76" y="2856"/>
                  </a:lnTo>
                  <a:lnTo>
                    <a:pt x="69" y="2859"/>
                  </a:lnTo>
                  <a:lnTo>
                    <a:pt x="62" y="2863"/>
                  </a:lnTo>
                  <a:lnTo>
                    <a:pt x="56" y="2866"/>
                  </a:lnTo>
                  <a:lnTo>
                    <a:pt x="52" y="2871"/>
                  </a:lnTo>
                  <a:lnTo>
                    <a:pt x="50" y="2877"/>
                  </a:lnTo>
                  <a:lnTo>
                    <a:pt x="50" y="2883"/>
                  </a:lnTo>
                  <a:lnTo>
                    <a:pt x="52" y="2890"/>
                  </a:lnTo>
                  <a:lnTo>
                    <a:pt x="56" y="2896"/>
                  </a:lnTo>
                  <a:lnTo>
                    <a:pt x="64" y="2910"/>
                  </a:lnTo>
                  <a:lnTo>
                    <a:pt x="75" y="2926"/>
                  </a:lnTo>
                  <a:lnTo>
                    <a:pt x="80" y="2934"/>
                  </a:lnTo>
                  <a:lnTo>
                    <a:pt x="83" y="2943"/>
                  </a:lnTo>
                  <a:lnTo>
                    <a:pt x="86" y="2952"/>
                  </a:lnTo>
                  <a:lnTo>
                    <a:pt x="88" y="2962"/>
                  </a:lnTo>
                  <a:lnTo>
                    <a:pt x="92" y="2981"/>
                  </a:lnTo>
                  <a:lnTo>
                    <a:pt x="93" y="2995"/>
                  </a:lnTo>
                  <a:lnTo>
                    <a:pt x="94" y="3007"/>
                  </a:lnTo>
                  <a:lnTo>
                    <a:pt x="95" y="3016"/>
                  </a:lnTo>
                  <a:lnTo>
                    <a:pt x="96" y="3020"/>
                  </a:lnTo>
                  <a:lnTo>
                    <a:pt x="97" y="3023"/>
                  </a:lnTo>
                  <a:lnTo>
                    <a:pt x="100" y="3026"/>
                  </a:lnTo>
                  <a:lnTo>
                    <a:pt x="102" y="3027"/>
                  </a:lnTo>
                  <a:lnTo>
                    <a:pt x="106" y="3028"/>
                  </a:lnTo>
                  <a:lnTo>
                    <a:pt x="108" y="3030"/>
                  </a:lnTo>
                  <a:lnTo>
                    <a:pt x="109" y="3034"/>
                  </a:lnTo>
                  <a:lnTo>
                    <a:pt x="111" y="3038"/>
                  </a:lnTo>
                  <a:lnTo>
                    <a:pt x="112" y="3048"/>
                  </a:lnTo>
                  <a:lnTo>
                    <a:pt x="111" y="3060"/>
                  </a:lnTo>
                  <a:lnTo>
                    <a:pt x="109" y="3066"/>
                  </a:lnTo>
                  <a:lnTo>
                    <a:pt x="107" y="3071"/>
                  </a:lnTo>
                  <a:lnTo>
                    <a:pt x="105" y="3073"/>
                  </a:lnTo>
                  <a:lnTo>
                    <a:pt x="101" y="3074"/>
                  </a:lnTo>
                  <a:lnTo>
                    <a:pt x="99" y="3074"/>
                  </a:lnTo>
                  <a:lnTo>
                    <a:pt x="95" y="3074"/>
                  </a:lnTo>
                  <a:lnTo>
                    <a:pt x="92" y="3073"/>
                  </a:lnTo>
                  <a:lnTo>
                    <a:pt x="88" y="3071"/>
                  </a:lnTo>
                  <a:lnTo>
                    <a:pt x="84" y="3070"/>
                  </a:lnTo>
                  <a:lnTo>
                    <a:pt x="81" y="3068"/>
                  </a:lnTo>
                  <a:lnTo>
                    <a:pt x="76" y="3070"/>
                  </a:lnTo>
                  <a:lnTo>
                    <a:pt x="71" y="3071"/>
                  </a:lnTo>
                  <a:lnTo>
                    <a:pt x="59" y="3076"/>
                  </a:lnTo>
                  <a:lnTo>
                    <a:pt x="45" y="3083"/>
                  </a:lnTo>
                  <a:lnTo>
                    <a:pt x="29" y="3090"/>
                  </a:lnTo>
                  <a:lnTo>
                    <a:pt x="14" y="3095"/>
                  </a:lnTo>
                  <a:lnTo>
                    <a:pt x="8" y="3097"/>
                  </a:lnTo>
                  <a:lnTo>
                    <a:pt x="5" y="3101"/>
                  </a:lnTo>
                  <a:lnTo>
                    <a:pt x="1" y="3105"/>
                  </a:lnTo>
                  <a:lnTo>
                    <a:pt x="0" y="3111"/>
                  </a:lnTo>
                  <a:lnTo>
                    <a:pt x="0" y="3118"/>
                  </a:lnTo>
                  <a:lnTo>
                    <a:pt x="2" y="3128"/>
                  </a:lnTo>
                  <a:lnTo>
                    <a:pt x="5" y="3135"/>
                  </a:lnTo>
                  <a:lnTo>
                    <a:pt x="10" y="3142"/>
                  </a:lnTo>
                  <a:lnTo>
                    <a:pt x="20" y="3148"/>
                  </a:lnTo>
                  <a:lnTo>
                    <a:pt x="32" y="3154"/>
                  </a:lnTo>
                  <a:lnTo>
                    <a:pt x="37" y="3160"/>
                  </a:lnTo>
                  <a:lnTo>
                    <a:pt x="39" y="3167"/>
                  </a:lnTo>
                  <a:lnTo>
                    <a:pt x="42" y="3175"/>
                  </a:lnTo>
                  <a:lnTo>
                    <a:pt x="43" y="3185"/>
                  </a:lnTo>
                  <a:lnTo>
                    <a:pt x="44" y="3194"/>
                  </a:lnTo>
                  <a:lnTo>
                    <a:pt x="46" y="3204"/>
                  </a:lnTo>
                  <a:lnTo>
                    <a:pt x="50" y="3212"/>
                  </a:lnTo>
                  <a:lnTo>
                    <a:pt x="55" y="3219"/>
                  </a:lnTo>
                  <a:lnTo>
                    <a:pt x="68" y="3233"/>
                  </a:lnTo>
                  <a:lnTo>
                    <a:pt x="81" y="3248"/>
                  </a:lnTo>
                  <a:lnTo>
                    <a:pt x="87" y="3254"/>
                  </a:lnTo>
                  <a:lnTo>
                    <a:pt x="94" y="3259"/>
                  </a:lnTo>
                  <a:lnTo>
                    <a:pt x="100" y="3262"/>
                  </a:lnTo>
                  <a:lnTo>
                    <a:pt x="107" y="3263"/>
                  </a:lnTo>
                  <a:lnTo>
                    <a:pt x="114" y="3262"/>
                  </a:lnTo>
                  <a:lnTo>
                    <a:pt x="119" y="3261"/>
                  </a:lnTo>
                  <a:lnTo>
                    <a:pt x="121" y="3260"/>
                  </a:lnTo>
                  <a:lnTo>
                    <a:pt x="125" y="3256"/>
                  </a:lnTo>
                  <a:lnTo>
                    <a:pt x="128" y="3249"/>
                  </a:lnTo>
                  <a:lnTo>
                    <a:pt x="133" y="3240"/>
                  </a:lnTo>
                  <a:lnTo>
                    <a:pt x="137" y="3235"/>
                  </a:lnTo>
                  <a:lnTo>
                    <a:pt x="140" y="3230"/>
                  </a:lnTo>
                  <a:lnTo>
                    <a:pt x="145" y="3228"/>
                  </a:lnTo>
                  <a:lnTo>
                    <a:pt x="151" y="3225"/>
                  </a:lnTo>
                  <a:lnTo>
                    <a:pt x="156" y="3224"/>
                  </a:lnTo>
                  <a:lnTo>
                    <a:pt x="162" y="3224"/>
                  </a:lnTo>
                  <a:lnTo>
                    <a:pt x="169" y="3227"/>
                  </a:lnTo>
                  <a:lnTo>
                    <a:pt x="175" y="3229"/>
                  </a:lnTo>
                  <a:lnTo>
                    <a:pt x="191" y="3238"/>
                  </a:lnTo>
                  <a:lnTo>
                    <a:pt x="210" y="3249"/>
                  </a:lnTo>
                  <a:lnTo>
                    <a:pt x="229" y="3259"/>
                  </a:lnTo>
                  <a:lnTo>
                    <a:pt x="245" y="3267"/>
                  </a:lnTo>
                  <a:lnTo>
                    <a:pt x="258" y="3274"/>
                  </a:lnTo>
                  <a:lnTo>
                    <a:pt x="275" y="3284"/>
                  </a:lnTo>
                  <a:lnTo>
                    <a:pt x="282" y="3290"/>
                  </a:lnTo>
                  <a:lnTo>
                    <a:pt x="289" y="3297"/>
                  </a:lnTo>
                  <a:lnTo>
                    <a:pt x="295" y="3303"/>
                  </a:lnTo>
                  <a:lnTo>
                    <a:pt x="300" y="3310"/>
                  </a:lnTo>
                  <a:lnTo>
                    <a:pt x="309" y="3328"/>
                  </a:lnTo>
                  <a:lnTo>
                    <a:pt x="319" y="3344"/>
                  </a:lnTo>
                  <a:lnTo>
                    <a:pt x="332" y="3357"/>
                  </a:lnTo>
                  <a:lnTo>
                    <a:pt x="342" y="3369"/>
                  </a:lnTo>
                  <a:lnTo>
                    <a:pt x="346" y="3375"/>
                  </a:lnTo>
                  <a:lnTo>
                    <a:pt x="347" y="3382"/>
                  </a:lnTo>
                  <a:lnTo>
                    <a:pt x="348" y="3389"/>
                  </a:lnTo>
                  <a:lnTo>
                    <a:pt x="348" y="3397"/>
                  </a:lnTo>
                  <a:lnTo>
                    <a:pt x="346" y="3402"/>
                  </a:lnTo>
                  <a:lnTo>
                    <a:pt x="342" y="3408"/>
                  </a:lnTo>
                  <a:lnTo>
                    <a:pt x="339" y="3413"/>
                  </a:lnTo>
                  <a:lnTo>
                    <a:pt x="332" y="3417"/>
                  </a:lnTo>
                  <a:lnTo>
                    <a:pt x="326" y="3419"/>
                  </a:lnTo>
                  <a:lnTo>
                    <a:pt x="320" y="3424"/>
                  </a:lnTo>
                  <a:lnTo>
                    <a:pt x="315" y="3429"/>
                  </a:lnTo>
                  <a:lnTo>
                    <a:pt x="310" y="3436"/>
                  </a:lnTo>
                  <a:lnTo>
                    <a:pt x="307" y="3443"/>
                  </a:lnTo>
                  <a:lnTo>
                    <a:pt x="303" y="3452"/>
                  </a:lnTo>
                  <a:lnTo>
                    <a:pt x="300" y="3462"/>
                  </a:lnTo>
                  <a:lnTo>
                    <a:pt x="297" y="3474"/>
                  </a:lnTo>
                  <a:lnTo>
                    <a:pt x="290" y="3496"/>
                  </a:lnTo>
                  <a:lnTo>
                    <a:pt x="285" y="3520"/>
                  </a:lnTo>
                  <a:lnTo>
                    <a:pt x="284" y="3532"/>
                  </a:lnTo>
                  <a:lnTo>
                    <a:pt x="285" y="3543"/>
                  </a:lnTo>
                  <a:lnTo>
                    <a:pt x="286" y="3549"/>
                  </a:lnTo>
                  <a:lnTo>
                    <a:pt x="289" y="3553"/>
                  </a:lnTo>
                  <a:lnTo>
                    <a:pt x="292" y="3558"/>
                  </a:lnTo>
                  <a:lnTo>
                    <a:pt x="296" y="3563"/>
                  </a:lnTo>
                  <a:lnTo>
                    <a:pt x="302" y="3571"/>
                  </a:lnTo>
                  <a:lnTo>
                    <a:pt x="306" y="3577"/>
                  </a:lnTo>
                  <a:lnTo>
                    <a:pt x="307" y="3582"/>
                  </a:lnTo>
                  <a:lnTo>
                    <a:pt x="304" y="3586"/>
                  </a:lnTo>
                  <a:lnTo>
                    <a:pt x="297" y="3596"/>
                  </a:lnTo>
                  <a:lnTo>
                    <a:pt x="288" y="3614"/>
                  </a:lnTo>
                  <a:lnTo>
                    <a:pt x="284" y="3625"/>
                  </a:lnTo>
                  <a:lnTo>
                    <a:pt x="283" y="3634"/>
                  </a:lnTo>
                  <a:lnTo>
                    <a:pt x="284" y="3644"/>
                  </a:lnTo>
                  <a:lnTo>
                    <a:pt x="285" y="3653"/>
                  </a:lnTo>
                  <a:lnTo>
                    <a:pt x="291" y="3669"/>
                  </a:lnTo>
                  <a:lnTo>
                    <a:pt x="296" y="3683"/>
                  </a:lnTo>
                  <a:lnTo>
                    <a:pt x="296" y="3687"/>
                  </a:lnTo>
                  <a:lnTo>
                    <a:pt x="296" y="3689"/>
                  </a:lnTo>
                  <a:lnTo>
                    <a:pt x="295" y="3691"/>
                  </a:lnTo>
                  <a:lnTo>
                    <a:pt x="294" y="3694"/>
                  </a:lnTo>
                  <a:lnTo>
                    <a:pt x="289" y="3698"/>
                  </a:lnTo>
                  <a:lnTo>
                    <a:pt x="283" y="3702"/>
                  </a:lnTo>
                  <a:lnTo>
                    <a:pt x="277" y="3706"/>
                  </a:lnTo>
                  <a:lnTo>
                    <a:pt x="270" y="3709"/>
                  </a:lnTo>
                  <a:lnTo>
                    <a:pt x="262" y="3714"/>
                  </a:lnTo>
                  <a:lnTo>
                    <a:pt x="253" y="3721"/>
                  </a:lnTo>
                  <a:lnTo>
                    <a:pt x="250" y="3725"/>
                  </a:lnTo>
                  <a:lnTo>
                    <a:pt x="247" y="3729"/>
                  </a:lnTo>
                  <a:lnTo>
                    <a:pt x="245" y="3734"/>
                  </a:lnTo>
                  <a:lnTo>
                    <a:pt x="244" y="3739"/>
                  </a:lnTo>
                  <a:lnTo>
                    <a:pt x="243" y="3748"/>
                  </a:lnTo>
                  <a:lnTo>
                    <a:pt x="244" y="3759"/>
                  </a:lnTo>
                  <a:lnTo>
                    <a:pt x="250" y="3778"/>
                  </a:lnTo>
                  <a:lnTo>
                    <a:pt x="256" y="3791"/>
                  </a:lnTo>
                  <a:lnTo>
                    <a:pt x="259" y="3798"/>
                  </a:lnTo>
                  <a:lnTo>
                    <a:pt x="266" y="3809"/>
                  </a:lnTo>
                  <a:lnTo>
                    <a:pt x="273" y="3821"/>
                  </a:lnTo>
                  <a:lnTo>
                    <a:pt x="279" y="3834"/>
                  </a:lnTo>
                  <a:lnTo>
                    <a:pt x="281" y="3839"/>
                  </a:lnTo>
                  <a:lnTo>
                    <a:pt x="282" y="3842"/>
                  </a:lnTo>
                  <a:lnTo>
                    <a:pt x="281" y="3846"/>
                  </a:lnTo>
                  <a:lnTo>
                    <a:pt x="281" y="3849"/>
                  </a:lnTo>
                  <a:lnTo>
                    <a:pt x="278" y="3858"/>
                  </a:lnTo>
                  <a:lnTo>
                    <a:pt x="277" y="3866"/>
                  </a:lnTo>
                  <a:lnTo>
                    <a:pt x="277" y="3871"/>
                  </a:lnTo>
                  <a:lnTo>
                    <a:pt x="276" y="3876"/>
                  </a:lnTo>
                  <a:lnTo>
                    <a:pt x="275" y="3879"/>
                  </a:lnTo>
                  <a:lnTo>
                    <a:pt x="272" y="3881"/>
                  </a:lnTo>
                  <a:lnTo>
                    <a:pt x="270" y="3884"/>
                  </a:lnTo>
                  <a:lnTo>
                    <a:pt x="267" y="3886"/>
                  </a:lnTo>
                  <a:lnTo>
                    <a:pt x="265" y="3887"/>
                  </a:lnTo>
                  <a:lnTo>
                    <a:pt x="262" y="3887"/>
                  </a:lnTo>
                  <a:lnTo>
                    <a:pt x="254" y="3887"/>
                  </a:lnTo>
                  <a:lnTo>
                    <a:pt x="246" y="3887"/>
                  </a:lnTo>
                  <a:lnTo>
                    <a:pt x="239" y="3886"/>
                  </a:lnTo>
                  <a:lnTo>
                    <a:pt x="231" y="3884"/>
                  </a:lnTo>
                  <a:lnTo>
                    <a:pt x="218" y="3881"/>
                  </a:lnTo>
                  <a:lnTo>
                    <a:pt x="207" y="3880"/>
                  </a:lnTo>
                  <a:lnTo>
                    <a:pt x="202" y="3881"/>
                  </a:lnTo>
                  <a:lnTo>
                    <a:pt x="197" y="3883"/>
                  </a:lnTo>
                  <a:lnTo>
                    <a:pt x="191" y="3885"/>
                  </a:lnTo>
                  <a:lnTo>
                    <a:pt x="187" y="3889"/>
                  </a:lnTo>
                  <a:lnTo>
                    <a:pt x="181" y="3891"/>
                  </a:lnTo>
                  <a:lnTo>
                    <a:pt x="175" y="3893"/>
                  </a:lnTo>
                  <a:lnTo>
                    <a:pt x="170" y="3895"/>
                  </a:lnTo>
                  <a:lnTo>
                    <a:pt x="165" y="3893"/>
                  </a:lnTo>
                  <a:lnTo>
                    <a:pt x="162" y="3892"/>
                  </a:lnTo>
                  <a:lnTo>
                    <a:pt x="157" y="3889"/>
                  </a:lnTo>
                  <a:lnTo>
                    <a:pt x="153" y="3884"/>
                  </a:lnTo>
                  <a:lnTo>
                    <a:pt x="149" y="3877"/>
                  </a:lnTo>
                  <a:lnTo>
                    <a:pt x="146" y="3873"/>
                  </a:lnTo>
                  <a:lnTo>
                    <a:pt x="143" y="3868"/>
                  </a:lnTo>
                  <a:lnTo>
                    <a:pt x="139" y="3866"/>
                  </a:lnTo>
                  <a:lnTo>
                    <a:pt x="134" y="3864"/>
                  </a:lnTo>
                  <a:lnTo>
                    <a:pt x="130" y="3861"/>
                  </a:lnTo>
                  <a:lnTo>
                    <a:pt x="125" y="3859"/>
                  </a:lnTo>
                  <a:lnTo>
                    <a:pt x="119" y="3858"/>
                  </a:lnTo>
                  <a:lnTo>
                    <a:pt x="114" y="3858"/>
                  </a:lnTo>
                  <a:lnTo>
                    <a:pt x="102" y="3859"/>
                  </a:lnTo>
                  <a:lnTo>
                    <a:pt x="89" y="3860"/>
                  </a:lnTo>
                  <a:lnTo>
                    <a:pt x="83" y="3857"/>
                  </a:lnTo>
                  <a:lnTo>
                    <a:pt x="76" y="3853"/>
                  </a:lnTo>
                  <a:lnTo>
                    <a:pt x="69" y="3853"/>
                  </a:lnTo>
                  <a:lnTo>
                    <a:pt x="63" y="3853"/>
                  </a:lnTo>
                  <a:lnTo>
                    <a:pt x="57" y="3854"/>
                  </a:lnTo>
                  <a:lnTo>
                    <a:pt x="53" y="3855"/>
                  </a:lnTo>
                  <a:lnTo>
                    <a:pt x="49" y="3860"/>
                  </a:lnTo>
                  <a:lnTo>
                    <a:pt x="46" y="3865"/>
                  </a:lnTo>
                  <a:lnTo>
                    <a:pt x="44" y="3871"/>
                  </a:lnTo>
                  <a:lnTo>
                    <a:pt x="43" y="3878"/>
                  </a:lnTo>
                  <a:lnTo>
                    <a:pt x="42" y="3892"/>
                  </a:lnTo>
                  <a:lnTo>
                    <a:pt x="40" y="3906"/>
                  </a:lnTo>
                  <a:lnTo>
                    <a:pt x="39" y="3916"/>
                  </a:lnTo>
                  <a:lnTo>
                    <a:pt x="39" y="3924"/>
                  </a:lnTo>
                  <a:lnTo>
                    <a:pt x="39" y="3933"/>
                  </a:lnTo>
                  <a:lnTo>
                    <a:pt x="42" y="3939"/>
                  </a:lnTo>
                  <a:lnTo>
                    <a:pt x="44" y="3944"/>
                  </a:lnTo>
                  <a:lnTo>
                    <a:pt x="48" y="3948"/>
                  </a:lnTo>
                  <a:lnTo>
                    <a:pt x="51" y="3949"/>
                  </a:lnTo>
                  <a:lnTo>
                    <a:pt x="56" y="3949"/>
                  </a:lnTo>
                  <a:lnTo>
                    <a:pt x="68" y="3944"/>
                  </a:lnTo>
                  <a:lnTo>
                    <a:pt x="80" y="3941"/>
                  </a:lnTo>
                  <a:lnTo>
                    <a:pt x="84" y="3940"/>
                  </a:lnTo>
                  <a:lnTo>
                    <a:pt x="89" y="3940"/>
                  </a:lnTo>
                  <a:lnTo>
                    <a:pt x="94" y="3940"/>
                  </a:lnTo>
                  <a:lnTo>
                    <a:pt x="97" y="3941"/>
                  </a:lnTo>
                  <a:lnTo>
                    <a:pt x="100" y="3948"/>
                  </a:lnTo>
                  <a:lnTo>
                    <a:pt x="106" y="3959"/>
                  </a:lnTo>
                  <a:lnTo>
                    <a:pt x="119" y="3965"/>
                  </a:lnTo>
                  <a:lnTo>
                    <a:pt x="131" y="3969"/>
                  </a:lnTo>
                  <a:lnTo>
                    <a:pt x="132" y="3978"/>
                  </a:lnTo>
                  <a:lnTo>
                    <a:pt x="132" y="3993"/>
                  </a:lnTo>
                  <a:lnTo>
                    <a:pt x="132" y="4000"/>
                  </a:lnTo>
                  <a:lnTo>
                    <a:pt x="133" y="4007"/>
                  </a:lnTo>
                  <a:lnTo>
                    <a:pt x="134" y="4013"/>
                  </a:lnTo>
                  <a:lnTo>
                    <a:pt x="136" y="4018"/>
                  </a:lnTo>
                  <a:lnTo>
                    <a:pt x="138" y="4019"/>
                  </a:lnTo>
                  <a:lnTo>
                    <a:pt x="141" y="4021"/>
                  </a:lnTo>
                  <a:lnTo>
                    <a:pt x="144" y="4019"/>
                  </a:lnTo>
                  <a:lnTo>
                    <a:pt x="146" y="4018"/>
                  </a:lnTo>
                  <a:lnTo>
                    <a:pt x="152" y="4010"/>
                  </a:lnTo>
                  <a:lnTo>
                    <a:pt x="159" y="4003"/>
                  </a:lnTo>
                  <a:lnTo>
                    <a:pt x="163" y="4002"/>
                  </a:lnTo>
                  <a:lnTo>
                    <a:pt x="168" y="4002"/>
                  </a:lnTo>
                  <a:lnTo>
                    <a:pt x="172" y="4003"/>
                  </a:lnTo>
                  <a:lnTo>
                    <a:pt x="176" y="4004"/>
                  </a:lnTo>
                  <a:lnTo>
                    <a:pt x="185" y="4007"/>
                  </a:lnTo>
                  <a:lnTo>
                    <a:pt x="193" y="4010"/>
                  </a:lnTo>
                  <a:lnTo>
                    <a:pt x="204" y="4012"/>
                  </a:lnTo>
                  <a:lnTo>
                    <a:pt x="215" y="4016"/>
                  </a:lnTo>
                  <a:lnTo>
                    <a:pt x="225" y="4019"/>
                  </a:lnTo>
                  <a:lnTo>
                    <a:pt x="232" y="4025"/>
                  </a:lnTo>
                  <a:lnTo>
                    <a:pt x="240" y="4038"/>
                  </a:lnTo>
                  <a:lnTo>
                    <a:pt x="251" y="4050"/>
                  </a:lnTo>
                  <a:lnTo>
                    <a:pt x="265" y="4057"/>
                  </a:lnTo>
                  <a:lnTo>
                    <a:pt x="277" y="4062"/>
                  </a:lnTo>
                  <a:lnTo>
                    <a:pt x="282" y="4065"/>
                  </a:lnTo>
                  <a:lnTo>
                    <a:pt x="286" y="4067"/>
                  </a:lnTo>
                  <a:lnTo>
                    <a:pt x="289" y="4070"/>
                  </a:lnTo>
                  <a:lnTo>
                    <a:pt x="291" y="4074"/>
                  </a:lnTo>
                  <a:lnTo>
                    <a:pt x="294" y="4085"/>
                  </a:lnTo>
                  <a:lnTo>
                    <a:pt x="295" y="4101"/>
                  </a:lnTo>
                  <a:lnTo>
                    <a:pt x="294" y="4112"/>
                  </a:lnTo>
                  <a:lnTo>
                    <a:pt x="292" y="4123"/>
                  </a:lnTo>
                  <a:lnTo>
                    <a:pt x="291" y="4135"/>
                  </a:lnTo>
                  <a:lnTo>
                    <a:pt x="289" y="4148"/>
                  </a:lnTo>
                  <a:lnTo>
                    <a:pt x="288" y="4154"/>
                  </a:lnTo>
                  <a:lnTo>
                    <a:pt x="286" y="4158"/>
                  </a:lnTo>
                  <a:lnTo>
                    <a:pt x="286" y="4163"/>
                  </a:lnTo>
                  <a:lnTo>
                    <a:pt x="288" y="4168"/>
                  </a:lnTo>
                  <a:lnTo>
                    <a:pt x="290" y="4174"/>
                  </a:lnTo>
                  <a:lnTo>
                    <a:pt x="295" y="4177"/>
                  </a:lnTo>
                  <a:lnTo>
                    <a:pt x="300" y="4179"/>
                  </a:lnTo>
                  <a:lnTo>
                    <a:pt x="303" y="4177"/>
                  </a:lnTo>
                  <a:lnTo>
                    <a:pt x="307" y="4176"/>
                  </a:lnTo>
                  <a:lnTo>
                    <a:pt x="309" y="4173"/>
                  </a:lnTo>
                  <a:lnTo>
                    <a:pt x="310" y="4170"/>
                  </a:lnTo>
                  <a:lnTo>
                    <a:pt x="313" y="4168"/>
                  </a:lnTo>
                  <a:lnTo>
                    <a:pt x="314" y="4166"/>
                  </a:lnTo>
                  <a:lnTo>
                    <a:pt x="317" y="4166"/>
                  </a:lnTo>
                  <a:lnTo>
                    <a:pt x="323" y="4164"/>
                  </a:lnTo>
                  <a:lnTo>
                    <a:pt x="330" y="4167"/>
                  </a:lnTo>
                  <a:lnTo>
                    <a:pt x="339" y="4172"/>
                  </a:lnTo>
                  <a:lnTo>
                    <a:pt x="347" y="4179"/>
                  </a:lnTo>
                  <a:lnTo>
                    <a:pt x="355" y="4188"/>
                  </a:lnTo>
                  <a:lnTo>
                    <a:pt x="364" y="4196"/>
                  </a:lnTo>
                  <a:lnTo>
                    <a:pt x="373" y="4211"/>
                  </a:lnTo>
                  <a:lnTo>
                    <a:pt x="389" y="4232"/>
                  </a:lnTo>
                  <a:lnTo>
                    <a:pt x="404" y="4256"/>
                  </a:lnTo>
                  <a:lnTo>
                    <a:pt x="415" y="4275"/>
                  </a:lnTo>
                  <a:lnTo>
                    <a:pt x="417" y="4281"/>
                  </a:lnTo>
                  <a:lnTo>
                    <a:pt x="417" y="4286"/>
                  </a:lnTo>
                  <a:lnTo>
                    <a:pt x="415" y="4287"/>
                  </a:lnTo>
                  <a:lnTo>
                    <a:pt x="411" y="4290"/>
                  </a:lnTo>
                  <a:lnTo>
                    <a:pt x="410" y="4293"/>
                  </a:lnTo>
                  <a:lnTo>
                    <a:pt x="410" y="4295"/>
                  </a:lnTo>
                  <a:lnTo>
                    <a:pt x="410" y="4297"/>
                  </a:lnTo>
                  <a:lnTo>
                    <a:pt x="410" y="4301"/>
                  </a:lnTo>
                  <a:lnTo>
                    <a:pt x="415" y="4313"/>
                  </a:lnTo>
                  <a:lnTo>
                    <a:pt x="421" y="4330"/>
                  </a:lnTo>
                  <a:lnTo>
                    <a:pt x="426" y="4346"/>
                  </a:lnTo>
                  <a:lnTo>
                    <a:pt x="427" y="4357"/>
                  </a:lnTo>
                  <a:lnTo>
                    <a:pt x="427" y="4360"/>
                  </a:lnTo>
                  <a:lnTo>
                    <a:pt x="424" y="4364"/>
                  </a:lnTo>
                  <a:lnTo>
                    <a:pt x="422" y="4368"/>
                  </a:lnTo>
                  <a:lnTo>
                    <a:pt x="420" y="4370"/>
                  </a:lnTo>
                  <a:lnTo>
                    <a:pt x="412" y="4376"/>
                  </a:lnTo>
                  <a:lnTo>
                    <a:pt x="404" y="4385"/>
                  </a:lnTo>
                  <a:lnTo>
                    <a:pt x="401" y="4391"/>
                  </a:lnTo>
                  <a:lnTo>
                    <a:pt x="398" y="4396"/>
                  </a:lnTo>
                  <a:lnTo>
                    <a:pt x="397" y="4401"/>
                  </a:lnTo>
                  <a:lnTo>
                    <a:pt x="397" y="4406"/>
                  </a:lnTo>
                  <a:lnTo>
                    <a:pt x="399" y="4415"/>
                  </a:lnTo>
                  <a:lnTo>
                    <a:pt x="399" y="4428"/>
                  </a:lnTo>
                  <a:lnTo>
                    <a:pt x="399" y="4433"/>
                  </a:lnTo>
                  <a:lnTo>
                    <a:pt x="397" y="4438"/>
                  </a:lnTo>
                  <a:lnTo>
                    <a:pt x="395" y="4441"/>
                  </a:lnTo>
                  <a:lnTo>
                    <a:pt x="392" y="4445"/>
                  </a:lnTo>
                  <a:lnTo>
                    <a:pt x="384" y="4447"/>
                  </a:lnTo>
                  <a:lnTo>
                    <a:pt x="377" y="4450"/>
                  </a:lnTo>
                  <a:lnTo>
                    <a:pt x="374" y="4458"/>
                  </a:lnTo>
                  <a:lnTo>
                    <a:pt x="373" y="4466"/>
                  </a:lnTo>
                  <a:lnTo>
                    <a:pt x="363" y="4473"/>
                  </a:lnTo>
                  <a:lnTo>
                    <a:pt x="349" y="4482"/>
                  </a:lnTo>
                  <a:lnTo>
                    <a:pt x="346" y="4486"/>
                  </a:lnTo>
                  <a:lnTo>
                    <a:pt x="342" y="4492"/>
                  </a:lnTo>
                  <a:lnTo>
                    <a:pt x="341" y="4497"/>
                  </a:lnTo>
                  <a:lnTo>
                    <a:pt x="339" y="4502"/>
                  </a:lnTo>
                  <a:lnTo>
                    <a:pt x="339" y="4505"/>
                  </a:lnTo>
                  <a:lnTo>
                    <a:pt x="339" y="4510"/>
                  </a:lnTo>
                  <a:lnTo>
                    <a:pt x="340" y="4514"/>
                  </a:lnTo>
                  <a:lnTo>
                    <a:pt x="341" y="4519"/>
                  </a:lnTo>
                  <a:lnTo>
                    <a:pt x="345" y="4525"/>
                  </a:lnTo>
                  <a:lnTo>
                    <a:pt x="348" y="4530"/>
                  </a:lnTo>
                  <a:lnTo>
                    <a:pt x="354" y="4534"/>
                  </a:lnTo>
                  <a:lnTo>
                    <a:pt x="359" y="4536"/>
                  </a:lnTo>
                  <a:lnTo>
                    <a:pt x="369" y="4540"/>
                  </a:lnTo>
                  <a:lnTo>
                    <a:pt x="376" y="4545"/>
                  </a:lnTo>
                  <a:lnTo>
                    <a:pt x="379" y="4547"/>
                  </a:lnTo>
                  <a:lnTo>
                    <a:pt x="382" y="4551"/>
                  </a:lnTo>
                  <a:lnTo>
                    <a:pt x="384" y="4555"/>
                  </a:lnTo>
                  <a:lnTo>
                    <a:pt x="385" y="4560"/>
                  </a:lnTo>
                  <a:lnTo>
                    <a:pt x="388" y="4571"/>
                  </a:lnTo>
                  <a:lnTo>
                    <a:pt x="388" y="4582"/>
                  </a:lnTo>
                  <a:lnTo>
                    <a:pt x="388" y="4588"/>
                  </a:lnTo>
                  <a:lnTo>
                    <a:pt x="385" y="4593"/>
                  </a:lnTo>
                  <a:lnTo>
                    <a:pt x="383" y="4599"/>
                  </a:lnTo>
                  <a:lnTo>
                    <a:pt x="379" y="4607"/>
                  </a:lnTo>
                  <a:lnTo>
                    <a:pt x="376" y="4612"/>
                  </a:lnTo>
                  <a:lnTo>
                    <a:pt x="373" y="4618"/>
                  </a:lnTo>
                  <a:lnTo>
                    <a:pt x="372" y="4623"/>
                  </a:lnTo>
                  <a:lnTo>
                    <a:pt x="372" y="4627"/>
                  </a:lnTo>
                  <a:lnTo>
                    <a:pt x="372" y="4630"/>
                  </a:lnTo>
                  <a:lnTo>
                    <a:pt x="374" y="4634"/>
                  </a:lnTo>
                  <a:lnTo>
                    <a:pt x="377" y="4636"/>
                  </a:lnTo>
                  <a:lnTo>
                    <a:pt x="380" y="4639"/>
                  </a:lnTo>
                  <a:lnTo>
                    <a:pt x="388" y="4643"/>
                  </a:lnTo>
                  <a:lnTo>
                    <a:pt x="397" y="4648"/>
                  </a:lnTo>
                  <a:lnTo>
                    <a:pt x="408" y="4652"/>
                  </a:lnTo>
                  <a:lnTo>
                    <a:pt x="418" y="4656"/>
                  </a:lnTo>
                  <a:lnTo>
                    <a:pt x="423" y="4660"/>
                  </a:lnTo>
                  <a:lnTo>
                    <a:pt x="429" y="4662"/>
                  </a:lnTo>
                  <a:lnTo>
                    <a:pt x="435" y="4665"/>
                  </a:lnTo>
                  <a:lnTo>
                    <a:pt x="441" y="4665"/>
                  </a:lnTo>
                  <a:lnTo>
                    <a:pt x="453" y="4660"/>
                  </a:lnTo>
                  <a:lnTo>
                    <a:pt x="466" y="4653"/>
                  </a:lnTo>
                  <a:lnTo>
                    <a:pt x="481" y="4648"/>
                  </a:lnTo>
                  <a:lnTo>
                    <a:pt x="496" y="4647"/>
                  </a:lnTo>
                  <a:lnTo>
                    <a:pt x="503" y="4646"/>
                  </a:lnTo>
                  <a:lnTo>
                    <a:pt x="508" y="4647"/>
                  </a:lnTo>
                  <a:lnTo>
                    <a:pt x="512" y="4647"/>
                  </a:lnTo>
                  <a:lnTo>
                    <a:pt x="516" y="4649"/>
                  </a:lnTo>
                  <a:lnTo>
                    <a:pt x="519" y="4651"/>
                  </a:lnTo>
                  <a:lnTo>
                    <a:pt x="521" y="4653"/>
                  </a:lnTo>
                  <a:lnTo>
                    <a:pt x="522" y="4656"/>
                  </a:lnTo>
                  <a:lnTo>
                    <a:pt x="522" y="4660"/>
                  </a:lnTo>
                  <a:lnTo>
                    <a:pt x="521" y="4664"/>
                  </a:lnTo>
                  <a:lnTo>
                    <a:pt x="518" y="4668"/>
                  </a:lnTo>
                  <a:lnTo>
                    <a:pt x="514" y="4672"/>
                  </a:lnTo>
                  <a:lnTo>
                    <a:pt x="508" y="4677"/>
                  </a:lnTo>
                  <a:lnTo>
                    <a:pt x="502" y="4681"/>
                  </a:lnTo>
                  <a:lnTo>
                    <a:pt x="499" y="4686"/>
                  </a:lnTo>
                  <a:lnTo>
                    <a:pt x="498" y="4691"/>
                  </a:lnTo>
                  <a:lnTo>
                    <a:pt x="498" y="4694"/>
                  </a:lnTo>
                  <a:lnTo>
                    <a:pt x="500" y="4699"/>
                  </a:lnTo>
                  <a:lnTo>
                    <a:pt x="503" y="4703"/>
                  </a:lnTo>
                  <a:lnTo>
                    <a:pt x="506" y="4706"/>
                  </a:lnTo>
                  <a:lnTo>
                    <a:pt x="511" y="4710"/>
                  </a:lnTo>
                  <a:lnTo>
                    <a:pt x="519" y="4717"/>
                  </a:lnTo>
                  <a:lnTo>
                    <a:pt x="527" y="4727"/>
                  </a:lnTo>
                  <a:lnTo>
                    <a:pt x="533" y="4737"/>
                  </a:lnTo>
                  <a:lnTo>
                    <a:pt x="537" y="4749"/>
                  </a:lnTo>
                  <a:lnTo>
                    <a:pt x="544" y="4762"/>
                  </a:lnTo>
                  <a:lnTo>
                    <a:pt x="556" y="4779"/>
                  </a:lnTo>
                  <a:lnTo>
                    <a:pt x="568" y="4793"/>
                  </a:lnTo>
                  <a:lnTo>
                    <a:pt x="577" y="4805"/>
                  </a:lnTo>
                  <a:lnTo>
                    <a:pt x="580" y="4809"/>
                  </a:lnTo>
                  <a:lnTo>
                    <a:pt x="582" y="4811"/>
                  </a:lnTo>
                  <a:lnTo>
                    <a:pt x="586" y="4813"/>
                  </a:lnTo>
                  <a:lnTo>
                    <a:pt x="590" y="4816"/>
                  </a:lnTo>
                  <a:lnTo>
                    <a:pt x="598" y="4819"/>
                  </a:lnTo>
                  <a:lnTo>
                    <a:pt x="611" y="4822"/>
                  </a:lnTo>
                  <a:lnTo>
                    <a:pt x="617" y="4824"/>
                  </a:lnTo>
                  <a:lnTo>
                    <a:pt x="624" y="4828"/>
                  </a:lnTo>
                  <a:lnTo>
                    <a:pt x="629" y="4831"/>
                  </a:lnTo>
                  <a:lnTo>
                    <a:pt x="634" y="4836"/>
                  </a:lnTo>
                  <a:lnTo>
                    <a:pt x="637" y="4841"/>
                  </a:lnTo>
                  <a:lnTo>
                    <a:pt x="641" y="4847"/>
                  </a:lnTo>
                  <a:lnTo>
                    <a:pt x="643" y="4853"/>
                  </a:lnTo>
                  <a:lnTo>
                    <a:pt x="645" y="4857"/>
                  </a:lnTo>
                  <a:lnTo>
                    <a:pt x="648" y="4863"/>
                  </a:lnTo>
                  <a:lnTo>
                    <a:pt x="650" y="4867"/>
                  </a:lnTo>
                  <a:lnTo>
                    <a:pt x="654" y="4870"/>
                  </a:lnTo>
                  <a:lnTo>
                    <a:pt x="659" y="4873"/>
                  </a:lnTo>
                  <a:lnTo>
                    <a:pt x="668" y="4875"/>
                  </a:lnTo>
                  <a:lnTo>
                    <a:pt x="681" y="4879"/>
                  </a:lnTo>
                  <a:lnTo>
                    <a:pt x="687" y="4880"/>
                  </a:lnTo>
                  <a:lnTo>
                    <a:pt x="693" y="4883"/>
                  </a:lnTo>
                  <a:lnTo>
                    <a:pt x="699" y="4887"/>
                  </a:lnTo>
                  <a:lnTo>
                    <a:pt x="705" y="4891"/>
                  </a:lnTo>
                  <a:lnTo>
                    <a:pt x="714" y="4899"/>
                  </a:lnTo>
                  <a:lnTo>
                    <a:pt x="723" y="4908"/>
                  </a:lnTo>
                  <a:lnTo>
                    <a:pt x="731" y="4916"/>
                  </a:lnTo>
                  <a:lnTo>
                    <a:pt x="742" y="4923"/>
                  </a:lnTo>
                  <a:lnTo>
                    <a:pt x="747" y="4925"/>
                  </a:lnTo>
                  <a:lnTo>
                    <a:pt x="752" y="4927"/>
                  </a:lnTo>
                  <a:lnTo>
                    <a:pt x="757" y="4929"/>
                  </a:lnTo>
                  <a:lnTo>
                    <a:pt x="762" y="4930"/>
                  </a:lnTo>
                  <a:lnTo>
                    <a:pt x="774" y="4931"/>
                  </a:lnTo>
                  <a:lnTo>
                    <a:pt x="786" y="4935"/>
                  </a:lnTo>
                  <a:lnTo>
                    <a:pt x="798" y="4941"/>
                  </a:lnTo>
                  <a:lnTo>
                    <a:pt x="808" y="4946"/>
                  </a:lnTo>
                  <a:lnTo>
                    <a:pt x="813" y="4950"/>
                  </a:lnTo>
                  <a:lnTo>
                    <a:pt x="818" y="4951"/>
                  </a:lnTo>
                  <a:lnTo>
                    <a:pt x="823" y="4952"/>
                  </a:lnTo>
                  <a:lnTo>
                    <a:pt x="827" y="4954"/>
                  </a:lnTo>
                  <a:lnTo>
                    <a:pt x="839" y="4955"/>
                  </a:lnTo>
                  <a:lnTo>
                    <a:pt x="854" y="4956"/>
                  </a:lnTo>
                  <a:lnTo>
                    <a:pt x="863" y="4962"/>
                  </a:lnTo>
                  <a:lnTo>
                    <a:pt x="875" y="4971"/>
                  </a:lnTo>
                  <a:lnTo>
                    <a:pt x="881" y="4975"/>
                  </a:lnTo>
                  <a:lnTo>
                    <a:pt x="887" y="4979"/>
                  </a:lnTo>
                  <a:lnTo>
                    <a:pt x="890" y="4979"/>
                  </a:lnTo>
                  <a:lnTo>
                    <a:pt x="893" y="4979"/>
                  </a:lnTo>
                  <a:lnTo>
                    <a:pt x="895" y="4979"/>
                  </a:lnTo>
                  <a:lnTo>
                    <a:pt x="898" y="4976"/>
                  </a:lnTo>
                  <a:lnTo>
                    <a:pt x="901" y="4973"/>
                  </a:lnTo>
                  <a:lnTo>
                    <a:pt x="906" y="4973"/>
                  </a:lnTo>
                  <a:lnTo>
                    <a:pt x="911" y="4973"/>
                  </a:lnTo>
                  <a:lnTo>
                    <a:pt x="917" y="4974"/>
                  </a:lnTo>
                  <a:lnTo>
                    <a:pt x="927" y="4980"/>
                  </a:lnTo>
                  <a:lnTo>
                    <a:pt x="938" y="4983"/>
                  </a:lnTo>
                  <a:lnTo>
                    <a:pt x="946" y="4986"/>
                  </a:lnTo>
                  <a:lnTo>
                    <a:pt x="953" y="4988"/>
                  </a:lnTo>
                  <a:lnTo>
                    <a:pt x="958" y="4989"/>
                  </a:lnTo>
                  <a:lnTo>
                    <a:pt x="962" y="4992"/>
                  </a:lnTo>
                  <a:lnTo>
                    <a:pt x="963" y="4995"/>
                  </a:lnTo>
                  <a:lnTo>
                    <a:pt x="962" y="4998"/>
                  </a:lnTo>
                  <a:lnTo>
                    <a:pt x="959" y="5001"/>
                  </a:lnTo>
                  <a:lnTo>
                    <a:pt x="955" y="5006"/>
                  </a:lnTo>
                  <a:lnTo>
                    <a:pt x="945" y="5012"/>
                  </a:lnTo>
                  <a:lnTo>
                    <a:pt x="937" y="5017"/>
                  </a:lnTo>
                  <a:lnTo>
                    <a:pt x="927" y="5021"/>
                  </a:lnTo>
                  <a:lnTo>
                    <a:pt x="919" y="5028"/>
                  </a:lnTo>
                  <a:lnTo>
                    <a:pt x="915" y="5033"/>
                  </a:lnTo>
                  <a:lnTo>
                    <a:pt x="913" y="5039"/>
                  </a:lnTo>
                  <a:lnTo>
                    <a:pt x="909" y="5045"/>
                  </a:lnTo>
                  <a:lnTo>
                    <a:pt x="908" y="5051"/>
                  </a:lnTo>
                  <a:lnTo>
                    <a:pt x="905" y="5064"/>
                  </a:lnTo>
                  <a:lnTo>
                    <a:pt x="902" y="5077"/>
                  </a:lnTo>
                  <a:lnTo>
                    <a:pt x="901" y="5090"/>
                  </a:lnTo>
                  <a:lnTo>
                    <a:pt x="901" y="5102"/>
                  </a:lnTo>
                  <a:lnTo>
                    <a:pt x="901" y="5113"/>
                  </a:lnTo>
                  <a:lnTo>
                    <a:pt x="902" y="5121"/>
                  </a:lnTo>
                  <a:lnTo>
                    <a:pt x="903" y="5130"/>
                  </a:lnTo>
                  <a:lnTo>
                    <a:pt x="906" y="5135"/>
                  </a:lnTo>
                  <a:lnTo>
                    <a:pt x="908" y="5140"/>
                  </a:lnTo>
                  <a:lnTo>
                    <a:pt x="913" y="5144"/>
                  </a:lnTo>
                  <a:lnTo>
                    <a:pt x="917" y="5146"/>
                  </a:lnTo>
                  <a:lnTo>
                    <a:pt x="919" y="5150"/>
                  </a:lnTo>
                  <a:lnTo>
                    <a:pt x="920" y="5153"/>
                  </a:lnTo>
                  <a:lnTo>
                    <a:pt x="921" y="5157"/>
                  </a:lnTo>
                  <a:lnTo>
                    <a:pt x="921" y="5162"/>
                  </a:lnTo>
                  <a:lnTo>
                    <a:pt x="919" y="5166"/>
                  </a:lnTo>
                  <a:lnTo>
                    <a:pt x="917" y="5172"/>
                  </a:lnTo>
                  <a:lnTo>
                    <a:pt x="913" y="5179"/>
                  </a:lnTo>
                  <a:lnTo>
                    <a:pt x="911" y="5185"/>
                  </a:lnTo>
                  <a:lnTo>
                    <a:pt x="909" y="5190"/>
                  </a:lnTo>
                  <a:lnTo>
                    <a:pt x="908" y="5195"/>
                  </a:lnTo>
                  <a:lnTo>
                    <a:pt x="909" y="5198"/>
                  </a:lnTo>
                  <a:lnTo>
                    <a:pt x="913" y="5210"/>
                  </a:lnTo>
                  <a:lnTo>
                    <a:pt x="914" y="5228"/>
                  </a:lnTo>
                  <a:lnTo>
                    <a:pt x="914" y="5240"/>
                  </a:lnTo>
                  <a:lnTo>
                    <a:pt x="913" y="5252"/>
                  </a:lnTo>
                  <a:lnTo>
                    <a:pt x="911" y="5263"/>
                  </a:lnTo>
                  <a:lnTo>
                    <a:pt x="909" y="5273"/>
                  </a:lnTo>
                  <a:lnTo>
                    <a:pt x="903" y="5294"/>
                  </a:lnTo>
                  <a:lnTo>
                    <a:pt x="898" y="5311"/>
                  </a:lnTo>
                  <a:lnTo>
                    <a:pt x="896" y="5320"/>
                  </a:lnTo>
                  <a:lnTo>
                    <a:pt x="896" y="5327"/>
                  </a:lnTo>
                  <a:lnTo>
                    <a:pt x="898" y="5333"/>
                  </a:lnTo>
                  <a:lnTo>
                    <a:pt x="900" y="5339"/>
                  </a:lnTo>
                  <a:lnTo>
                    <a:pt x="901" y="5343"/>
                  </a:lnTo>
                  <a:lnTo>
                    <a:pt x="902" y="5349"/>
                  </a:lnTo>
                  <a:lnTo>
                    <a:pt x="902" y="5354"/>
                  </a:lnTo>
                  <a:lnTo>
                    <a:pt x="900" y="5360"/>
                  </a:lnTo>
                  <a:lnTo>
                    <a:pt x="899" y="5365"/>
                  </a:lnTo>
                  <a:lnTo>
                    <a:pt x="898" y="5370"/>
                  </a:lnTo>
                  <a:lnTo>
                    <a:pt x="900" y="5373"/>
                  </a:lnTo>
                  <a:lnTo>
                    <a:pt x="902" y="5377"/>
                  </a:lnTo>
                  <a:lnTo>
                    <a:pt x="908" y="5381"/>
                  </a:lnTo>
                  <a:lnTo>
                    <a:pt x="915" y="5384"/>
                  </a:lnTo>
                  <a:lnTo>
                    <a:pt x="921" y="5386"/>
                  </a:lnTo>
                  <a:lnTo>
                    <a:pt x="927" y="5390"/>
                  </a:lnTo>
                  <a:lnTo>
                    <a:pt x="934" y="5396"/>
                  </a:lnTo>
                  <a:lnTo>
                    <a:pt x="939" y="5402"/>
                  </a:lnTo>
                  <a:lnTo>
                    <a:pt x="945" y="5408"/>
                  </a:lnTo>
                  <a:lnTo>
                    <a:pt x="950" y="5411"/>
                  </a:lnTo>
                  <a:lnTo>
                    <a:pt x="956" y="5415"/>
                  </a:lnTo>
                  <a:lnTo>
                    <a:pt x="963" y="5415"/>
                  </a:lnTo>
                  <a:lnTo>
                    <a:pt x="969" y="5415"/>
                  </a:lnTo>
                  <a:lnTo>
                    <a:pt x="974" y="5417"/>
                  </a:lnTo>
                  <a:lnTo>
                    <a:pt x="977" y="5421"/>
                  </a:lnTo>
                  <a:lnTo>
                    <a:pt x="981" y="5427"/>
                  </a:lnTo>
                  <a:lnTo>
                    <a:pt x="982" y="5434"/>
                  </a:lnTo>
                  <a:lnTo>
                    <a:pt x="982" y="5441"/>
                  </a:lnTo>
                  <a:lnTo>
                    <a:pt x="983" y="5443"/>
                  </a:lnTo>
                  <a:lnTo>
                    <a:pt x="985" y="5446"/>
                  </a:lnTo>
                  <a:lnTo>
                    <a:pt x="988" y="5448"/>
                  </a:lnTo>
                  <a:lnTo>
                    <a:pt x="993" y="5448"/>
                  </a:lnTo>
                  <a:lnTo>
                    <a:pt x="1000" y="5449"/>
                  </a:lnTo>
                  <a:lnTo>
                    <a:pt x="1006" y="5450"/>
                  </a:lnTo>
                  <a:lnTo>
                    <a:pt x="1013" y="5454"/>
                  </a:lnTo>
                  <a:lnTo>
                    <a:pt x="1019" y="5458"/>
                  </a:lnTo>
                  <a:lnTo>
                    <a:pt x="1024" y="5461"/>
                  </a:lnTo>
                  <a:lnTo>
                    <a:pt x="1027" y="5466"/>
                  </a:lnTo>
                  <a:lnTo>
                    <a:pt x="1031" y="5471"/>
                  </a:lnTo>
                  <a:lnTo>
                    <a:pt x="1033" y="5475"/>
                  </a:lnTo>
                  <a:lnTo>
                    <a:pt x="1034" y="5480"/>
                  </a:lnTo>
                  <a:lnTo>
                    <a:pt x="1037" y="5484"/>
                  </a:lnTo>
                  <a:lnTo>
                    <a:pt x="1039" y="5487"/>
                  </a:lnTo>
                  <a:lnTo>
                    <a:pt x="1041" y="5491"/>
                  </a:lnTo>
                  <a:lnTo>
                    <a:pt x="1047" y="5496"/>
                  </a:lnTo>
                  <a:lnTo>
                    <a:pt x="1054" y="5499"/>
                  </a:lnTo>
                  <a:lnTo>
                    <a:pt x="1057" y="5502"/>
                  </a:lnTo>
                  <a:lnTo>
                    <a:pt x="1060" y="5507"/>
                  </a:lnTo>
                  <a:lnTo>
                    <a:pt x="1063" y="5513"/>
                  </a:lnTo>
                  <a:lnTo>
                    <a:pt x="1065" y="5521"/>
                  </a:lnTo>
                  <a:lnTo>
                    <a:pt x="1067" y="5528"/>
                  </a:lnTo>
                  <a:lnTo>
                    <a:pt x="1071" y="5534"/>
                  </a:lnTo>
                  <a:lnTo>
                    <a:pt x="1075" y="5538"/>
                  </a:lnTo>
                  <a:lnTo>
                    <a:pt x="1078" y="5542"/>
                  </a:lnTo>
                  <a:lnTo>
                    <a:pt x="1088" y="5544"/>
                  </a:lnTo>
                  <a:lnTo>
                    <a:pt x="1098" y="5546"/>
                  </a:lnTo>
                  <a:lnTo>
                    <a:pt x="1103" y="5546"/>
                  </a:lnTo>
                  <a:lnTo>
                    <a:pt x="1107" y="5547"/>
                  </a:lnTo>
                  <a:lnTo>
                    <a:pt x="1111" y="5549"/>
                  </a:lnTo>
                  <a:lnTo>
                    <a:pt x="1114" y="5553"/>
                  </a:lnTo>
                  <a:lnTo>
                    <a:pt x="1117" y="5560"/>
                  </a:lnTo>
                  <a:lnTo>
                    <a:pt x="1121" y="5563"/>
                  </a:lnTo>
                  <a:lnTo>
                    <a:pt x="1125" y="5562"/>
                  </a:lnTo>
                  <a:lnTo>
                    <a:pt x="1129" y="5559"/>
                  </a:lnTo>
                  <a:lnTo>
                    <a:pt x="1134" y="5555"/>
                  </a:lnTo>
                  <a:lnTo>
                    <a:pt x="1139" y="5551"/>
                  </a:lnTo>
                  <a:lnTo>
                    <a:pt x="1145" y="5548"/>
                  </a:lnTo>
                  <a:lnTo>
                    <a:pt x="1151" y="5547"/>
                  </a:lnTo>
                  <a:lnTo>
                    <a:pt x="1155" y="5546"/>
                  </a:lnTo>
                  <a:lnTo>
                    <a:pt x="1161" y="5546"/>
                  </a:lnTo>
                  <a:lnTo>
                    <a:pt x="1166" y="5548"/>
                  </a:lnTo>
                  <a:lnTo>
                    <a:pt x="1171" y="5550"/>
                  </a:lnTo>
                  <a:lnTo>
                    <a:pt x="1180" y="5556"/>
                  </a:lnTo>
                  <a:lnTo>
                    <a:pt x="1191" y="5561"/>
                  </a:lnTo>
                  <a:lnTo>
                    <a:pt x="1204" y="5566"/>
                  </a:lnTo>
                  <a:lnTo>
                    <a:pt x="1217" y="5569"/>
                  </a:lnTo>
                  <a:lnTo>
                    <a:pt x="1245" y="5574"/>
                  </a:lnTo>
                  <a:lnTo>
                    <a:pt x="1268" y="5578"/>
                  </a:lnTo>
                  <a:lnTo>
                    <a:pt x="1285" y="5579"/>
                  </a:lnTo>
                  <a:lnTo>
                    <a:pt x="1295" y="5579"/>
                  </a:lnTo>
                  <a:lnTo>
                    <a:pt x="1298" y="5579"/>
                  </a:lnTo>
                  <a:lnTo>
                    <a:pt x="1302" y="5580"/>
                  </a:lnTo>
                  <a:lnTo>
                    <a:pt x="1305" y="5581"/>
                  </a:lnTo>
                  <a:lnTo>
                    <a:pt x="1310" y="5584"/>
                  </a:lnTo>
                  <a:lnTo>
                    <a:pt x="1318" y="5591"/>
                  </a:lnTo>
                  <a:lnTo>
                    <a:pt x="1327" y="5594"/>
                  </a:lnTo>
                  <a:lnTo>
                    <a:pt x="1330" y="5597"/>
                  </a:lnTo>
                  <a:lnTo>
                    <a:pt x="1335" y="5598"/>
                  </a:lnTo>
                  <a:lnTo>
                    <a:pt x="1341" y="5598"/>
                  </a:lnTo>
                  <a:lnTo>
                    <a:pt x="1347" y="5598"/>
                  </a:lnTo>
                  <a:lnTo>
                    <a:pt x="1359" y="5598"/>
                  </a:lnTo>
                  <a:lnTo>
                    <a:pt x="1368" y="5598"/>
                  </a:lnTo>
                  <a:lnTo>
                    <a:pt x="1377" y="5599"/>
                  </a:lnTo>
                  <a:lnTo>
                    <a:pt x="1387" y="5599"/>
                  </a:lnTo>
                  <a:lnTo>
                    <a:pt x="1393" y="5600"/>
                  </a:lnTo>
                  <a:lnTo>
                    <a:pt x="1399" y="5600"/>
                  </a:lnTo>
                  <a:lnTo>
                    <a:pt x="1404" y="5599"/>
                  </a:lnTo>
                  <a:lnTo>
                    <a:pt x="1409" y="5598"/>
                  </a:lnTo>
                  <a:lnTo>
                    <a:pt x="1413" y="5595"/>
                  </a:lnTo>
                  <a:lnTo>
                    <a:pt x="1417" y="5591"/>
                  </a:lnTo>
                  <a:lnTo>
                    <a:pt x="1421" y="5585"/>
                  </a:lnTo>
                  <a:lnTo>
                    <a:pt x="1424" y="5576"/>
                  </a:lnTo>
                  <a:lnTo>
                    <a:pt x="1430" y="5560"/>
                  </a:lnTo>
                  <a:lnTo>
                    <a:pt x="1436" y="5547"/>
                  </a:lnTo>
                  <a:lnTo>
                    <a:pt x="1438" y="5542"/>
                  </a:lnTo>
                  <a:lnTo>
                    <a:pt x="1443" y="5537"/>
                  </a:lnTo>
                  <a:lnTo>
                    <a:pt x="1447" y="5534"/>
                  </a:lnTo>
                  <a:lnTo>
                    <a:pt x="1453" y="5529"/>
                  </a:lnTo>
                  <a:lnTo>
                    <a:pt x="1456" y="5525"/>
                  </a:lnTo>
                  <a:lnTo>
                    <a:pt x="1460" y="5521"/>
                  </a:lnTo>
                  <a:lnTo>
                    <a:pt x="1462" y="5516"/>
                  </a:lnTo>
                  <a:lnTo>
                    <a:pt x="1465" y="5511"/>
                  </a:lnTo>
                  <a:lnTo>
                    <a:pt x="1467" y="5500"/>
                  </a:lnTo>
                  <a:lnTo>
                    <a:pt x="1469" y="5488"/>
                  </a:lnTo>
                  <a:lnTo>
                    <a:pt x="1470" y="5478"/>
                  </a:lnTo>
                  <a:lnTo>
                    <a:pt x="1473" y="5468"/>
                  </a:lnTo>
                  <a:lnTo>
                    <a:pt x="1475" y="5463"/>
                  </a:lnTo>
                  <a:lnTo>
                    <a:pt x="1478" y="5461"/>
                  </a:lnTo>
                  <a:lnTo>
                    <a:pt x="1480" y="5458"/>
                  </a:lnTo>
                  <a:lnTo>
                    <a:pt x="1484" y="5456"/>
                  </a:lnTo>
                  <a:lnTo>
                    <a:pt x="1491" y="5454"/>
                  </a:lnTo>
                  <a:lnTo>
                    <a:pt x="1498" y="5455"/>
                  </a:lnTo>
                  <a:lnTo>
                    <a:pt x="1504" y="5456"/>
                  </a:lnTo>
                  <a:lnTo>
                    <a:pt x="1510" y="5459"/>
                  </a:lnTo>
                  <a:lnTo>
                    <a:pt x="1514" y="5460"/>
                  </a:lnTo>
                  <a:lnTo>
                    <a:pt x="1518" y="5459"/>
                  </a:lnTo>
                  <a:lnTo>
                    <a:pt x="1520" y="5458"/>
                  </a:lnTo>
                  <a:lnTo>
                    <a:pt x="1522" y="5456"/>
                  </a:lnTo>
                  <a:lnTo>
                    <a:pt x="1522" y="5454"/>
                  </a:lnTo>
                  <a:lnTo>
                    <a:pt x="1523" y="5450"/>
                  </a:lnTo>
                  <a:lnTo>
                    <a:pt x="1524" y="5435"/>
                  </a:lnTo>
                  <a:lnTo>
                    <a:pt x="1528" y="5421"/>
                  </a:lnTo>
                  <a:lnTo>
                    <a:pt x="1531" y="5414"/>
                  </a:lnTo>
                  <a:lnTo>
                    <a:pt x="1535" y="5408"/>
                  </a:lnTo>
                  <a:lnTo>
                    <a:pt x="1541" y="5402"/>
                  </a:lnTo>
                  <a:lnTo>
                    <a:pt x="1547" y="5397"/>
                  </a:lnTo>
                  <a:lnTo>
                    <a:pt x="1563" y="5387"/>
                  </a:lnTo>
                  <a:lnTo>
                    <a:pt x="1582" y="5377"/>
                  </a:lnTo>
                  <a:lnTo>
                    <a:pt x="1602" y="5366"/>
                  </a:lnTo>
                  <a:lnTo>
                    <a:pt x="1621" y="5354"/>
                  </a:lnTo>
                  <a:lnTo>
                    <a:pt x="1639" y="5345"/>
                  </a:lnTo>
                  <a:lnTo>
                    <a:pt x="1651" y="5338"/>
                  </a:lnTo>
                  <a:lnTo>
                    <a:pt x="1655" y="5333"/>
                  </a:lnTo>
                  <a:lnTo>
                    <a:pt x="1657" y="5329"/>
                  </a:lnTo>
                  <a:lnTo>
                    <a:pt x="1657" y="5324"/>
                  </a:lnTo>
                  <a:lnTo>
                    <a:pt x="1656" y="5318"/>
                  </a:lnTo>
                  <a:lnTo>
                    <a:pt x="1654" y="5311"/>
                  </a:lnTo>
                  <a:lnTo>
                    <a:pt x="1652" y="5305"/>
                  </a:lnTo>
                  <a:lnTo>
                    <a:pt x="1652" y="5301"/>
                  </a:lnTo>
                  <a:lnTo>
                    <a:pt x="1654" y="5296"/>
                  </a:lnTo>
                  <a:lnTo>
                    <a:pt x="1655" y="5291"/>
                  </a:lnTo>
                  <a:lnTo>
                    <a:pt x="1658" y="5286"/>
                  </a:lnTo>
                  <a:lnTo>
                    <a:pt x="1663" y="5283"/>
                  </a:lnTo>
                  <a:lnTo>
                    <a:pt x="1669" y="5279"/>
                  </a:lnTo>
                  <a:lnTo>
                    <a:pt x="1681" y="5275"/>
                  </a:lnTo>
                  <a:lnTo>
                    <a:pt x="1692" y="5272"/>
                  </a:lnTo>
                  <a:lnTo>
                    <a:pt x="1702" y="5267"/>
                  </a:lnTo>
                  <a:lnTo>
                    <a:pt x="1717" y="5260"/>
                  </a:lnTo>
                  <a:lnTo>
                    <a:pt x="1725" y="5255"/>
                  </a:lnTo>
                  <a:lnTo>
                    <a:pt x="1733" y="5252"/>
                  </a:lnTo>
                  <a:lnTo>
                    <a:pt x="1739" y="5251"/>
                  </a:lnTo>
                  <a:lnTo>
                    <a:pt x="1745" y="5251"/>
                  </a:lnTo>
                  <a:lnTo>
                    <a:pt x="1750" y="5253"/>
                  </a:lnTo>
                  <a:lnTo>
                    <a:pt x="1753" y="5255"/>
                  </a:lnTo>
                  <a:lnTo>
                    <a:pt x="1756" y="5260"/>
                  </a:lnTo>
                  <a:lnTo>
                    <a:pt x="1756" y="5266"/>
                  </a:lnTo>
                  <a:lnTo>
                    <a:pt x="1756" y="5277"/>
                  </a:lnTo>
                  <a:lnTo>
                    <a:pt x="1756" y="5285"/>
                  </a:lnTo>
                  <a:lnTo>
                    <a:pt x="1756" y="5289"/>
                  </a:lnTo>
                  <a:lnTo>
                    <a:pt x="1758" y="5291"/>
                  </a:lnTo>
                  <a:lnTo>
                    <a:pt x="1761" y="5292"/>
                  </a:lnTo>
                  <a:lnTo>
                    <a:pt x="1765" y="5294"/>
                  </a:lnTo>
                  <a:lnTo>
                    <a:pt x="1774" y="5297"/>
                  </a:lnTo>
                  <a:lnTo>
                    <a:pt x="1783" y="5302"/>
                  </a:lnTo>
                  <a:lnTo>
                    <a:pt x="1791" y="5309"/>
                  </a:lnTo>
                  <a:lnTo>
                    <a:pt x="1800" y="5320"/>
                  </a:lnTo>
                  <a:lnTo>
                    <a:pt x="1807" y="5333"/>
                  </a:lnTo>
                  <a:lnTo>
                    <a:pt x="1815" y="5345"/>
                  </a:lnTo>
                  <a:lnTo>
                    <a:pt x="1819" y="5351"/>
                  </a:lnTo>
                  <a:lnTo>
                    <a:pt x="1824" y="5354"/>
                  </a:lnTo>
                  <a:lnTo>
                    <a:pt x="1827" y="5358"/>
                  </a:lnTo>
                  <a:lnTo>
                    <a:pt x="1833" y="5359"/>
                  </a:lnTo>
                  <a:lnTo>
                    <a:pt x="1843" y="5357"/>
                  </a:lnTo>
                  <a:lnTo>
                    <a:pt x="1852" y="5353"/>
                  </a:lnTo>
                  <a:lnTo>
                    <a:pt x="1857" y="5353"/>
                  </a:lnTo>
                  <a:lnTo>
                    <a:pt x="1862" y="5353"/>
                  </a:lnTo>
                  <a:lnTo>
                    <a:pt x="1868" y="5354"/>
                  </a:lnTo>
                  <a:lnTo>
                    <a:pt x="1875" y="5359"/>
                  </a:lnTo>
                  <a:lnTo>
                    <a:pt x="1888" y="5368"/>
                  </a:lnTo>
                  <a:lnTo>
                    <a:pt x="1901" y="5376"/>
                  </a:lnTo>
                  <a:lnTo>
                    <a:pt x="1906" y="5377"/>
                  </a:lnTo>
                  <a:lnTo>
                    <a:pt x="1910" y="5377"/>
                  </a:lnTo>
                  <a:lnTo>
                    <a:pt x="1914" y="5374"/>
                  </a:lnTo>
                  <a:lnTo>
                    <a:pt x="1917" y="5371"/>
                  </a:lnTo>
                  <a:lnTo>
                    <a:pt x="1919" y="5365"/>
                  </a:lnTo>
                  <a:lnTo>
                    <a:pt x="1920" y="5359"/>
                  </a:lnTo>
                  <a:lnTo>
                    <a:pt x="1920" y="5354"/>
                  </a:lnTo>
                  <a:lnTo>
                    <a:pt x="1920" y="5349"/>
                  </a:lnTo>
                  <a:lnTo>
                    <a:pt x="1920" y="5345"/>
                  </a:lnTo>
                  <a:lnTo>
                    <a:pt x="1921" y="5341"/>
                  </a:lnTo>
                  <a:lnTo>
                    <a:pt x="1922" y="5340"/>
                  </a:lnTo>
                  <a:lnTo>
                    <a:pt x="1925" y="5339"/>
                  </a:lnTo>
                  <a:lnTo>
                    <a:pt x="1928" y="5339"/>
                  </a:lnTo>
                  <a:lnTo>
                    <a:pt x="1933" y="5341"/>
                  </a:lnTo>
                  <a:lnTo>
                    <a:pt x="1936" y="5346"/>
                  </a:lnTo>
                  <a:lnTo>
                    <a:pt x="1941" y="5351"/>
                  </a:lnTo>
                  <a:lnTo>
                    <a:pt x="1951" y="5362"/>
                  </a:lnTo>
                  <a:lnTo>
                    <a:pt x="1960" y="5373"/>
                  </a:lnTo>
                  <a:lnTo>
                    <a:pt x="1966" y="5378"/>
                  </a:lnTo>
                  <a:lnTo>
                    <a:pt x="1972" y="5380"/>
                  </a:lnTo>
                  <a:lnTo>
                    <a:pt x="1978" y="5383"/>
                  </a:lnTo>
                  <a:lnTo>
                    <a:pt x="1985" y="5385"/>
                  </a:lnTo>
                  <a:lnTo>
                    <a:pt x="1998" y="5386"/>
                  </a:lnTo>
                  <a:lnTo>
                    <a:pt x="2011" y="5387"/>
                  </a:lnTo>
                  <a:lnTo>
                    <a:pt x="2024" y="5387"/>
                  </a:lnTo>
                  <a:lnTo>
                    <a:pt x="2039" y="5390"/>
                  </a:lnTo>
                  <a:lnTo>
                    <a:pt x="2045" y="5392"/>
                  </a:lnTo>
                  <a:lnTo>
                    <a:pt x="2051" y="5396"/>
                  </a:lnTo>
                  <a:lnTo>
                    <a:pt x="2054" y="5399"/>
                  </a:lnTo>
                  <a:lnTo>
                    <a:pt x="2057" y="5405"/>
                  </a:lnTo>
                  <a:lnTo>
                    <a:pt x="2060" y="5418"/>
                  </a:lnTo>
                  <a:lnTo>
                    <a:pt x="2064" y="5431"/>
                  </a:lnTo>
                  <a:lnTo>
                    <a:pt x="2066" y="5437"/>
                  </a:lnTo>
                  <a:lnTo>
                    <a:pt x="2068" y="5442"/>
                  </a:lnTo>
                  <a:lnTo>
                    <a:pt x="2072" y="5447"/>
                  </a:lnTo>
                  <a:lnTo>
                    <a:pt x="2076" y="5450"/>
                  </a:lnTo>
                  <a:lnTo>
                    <a:pt x="2082" y="5454"/>
                  </a:lnTo>
                  <a:lnTo>
                    <a:pt x="2089" y="5458"/>
                  </a:lnTo>
                  <a:lnTo>
                    <a:pt x="2096" y="5460"/>
                  </a:lnTo>
                  <a:lnTo>
                    <a:pt x="2105" y="5462"/>
                  </a:lnTo>
                  <a:lnTo>
                    <a:pt x="2124" y="5466"/>
                  </a:lnTo>
                  <a:lnTo>
                    <a:pt x="2142" y="5469"/>
                  </a:lnTo>
                  <a:lnTo>
                    <a:pt x="2159" y="5472"/>
                  </a:lnTo>
                  <a:lnTo>
                    <a:pt x="2173" y="5473"/>
                  </a:lnTo>
                  <a:lnTo>
                    <a:pt x="2179" y="5472"/>
                  </a:lnTo>
                  <a:lnTo>
                    <a:pt x="2185" y="5471"/>
                  </a:lnTo>
                  <a:lnTo>
                    <a:pt x="2191" y="5468"/>
                  </a:lnTo>
                  <a:lnTo>
                    <a:pt x="2197" y="5466"/>
                  </a:lnTo>
                  <a:lnTo>
                    <a:pt x="2206" y="5459"/>
                  </a:lnTo>
                  <a:lnTo>
                    <a:pt x="2215" y="5456"/>
                  </a:lnTo>
                  <a:lnTo>
                    <a:pt x="2222" y="5455"/>
                  </a:lnTo>
                  <a:lnTo>
                    <a:pt x="2230" y="5455"/>
                  </a:lnTo>
                  <a:lnTo>
                    <a:pt x="2238" y="5456"/>
                  </a:lnTo>
                  <a:lnTo>
                    <a:pt x="2246" y="5455"/>
                  </a:lnTo>
                  <a:lnTo>
                    <a:pt x="2248" y="5454"/>
                  </a:lnTo>
                  <a:lnTo>
                    <a:pt x="2250" y="5450"/>
                  </a:lnTo>
                  <a:lnTo>
                    <a:pt x="2253" y="5447"/>
                  </a:lnTo>
                  <a:lnTo>
                    <a:pt x="2256" y="5440"/>
                  </a:lnTo>
                  <a:lnTo>
                    <a:pt x="2261" y="5427"/>
                  </a:lnTo>
                  <a:lnTo>
                    <a:pt x="2268" y="5415"/>
                  </a:lnTo>
                  <a:lnTo>
                    <a:pt x="2273" y="5411"/>
                  </a:lnTo>
                  <a:lnTo>
                    <a:pt x="2279" y="5406"/>
                  </a:lnTo>
                  <a:lnTo>
                    <a:pt x="2285" y="5404"/>
                  </a:lnTo>
                  <a:lnTo>
                    <a:pt x="2293" y="5403"/>
                  </a:lnTo>
                  <a:lnTo>
                    <a:pt x="2314" y="5402"/>
                  </a:lnTo>
                  <a:lnTo>
                    <a:pt x="2339" y="5401"/>
                  </a:lnTo>
                  <a:lnTo>
                    <a:pt x="2350" y="5399"/>
                  </a:lnTo>
                  <a:lnTo>
                    <a:pt x="2361" y="5397"/>
                  </a:lnTo>
                  <a:lnTo>
                    <a:pt x="2364" y="5396"/>
                  </a:lnTo>
                  <a:lnTo>
                    <a:pt x="2369" y="5395"/>
                  </a:lnTo>
                  <a:lnTo>
                    <a:pt x="2372" y="5392"/>
                  </a:lnTo>
                  <a:lnTo>
                    <a:pt x="2374" y="5389"/>
                  </a:lnTo>
                  <a:lnTo>
                    <a:pt x="2379" y="5379"/>
                  </a:lnTo>
                  <a:lnTo>
                    <a:pt x="2385" y="5371"/>
                  </a:lnTo>
                  <a:lnTo>
                    <a:pt x="2388" y="5367"/>
                  </a:lnTo>
                  <a:lnTo>
                    <a:pt x="2393" y="5365"/>
                  </a:lnTo>
                  <a:lnTo>
                    <a:pt x="2399" y="5361"/>
                  </a:lnTo>
                  <a:lnTo>
                    <a:pt x="2407" y="5359"/>
                  </a:lnTo>
                  <a:lnTo>
                    <a:pt x="2417" y="5357"/>
                  </a:lnTo>
                  <a:lnTo>
                    <a:pt x="2425" y="5355"/>
                  </a:lnTo>
                  <a:lnTo>
                    <a:pt x="2435" y="5354"/>
                  </a:lnTo>
                  <a:lnTo>
                    <a:pt x="2443" y="5354"/>
                  </a:lnTo>
                  <a:lnTo>
                    <a:pt x="2451" y="5355"/>
                  </a:lnTo>
                  <a:lnTo>
                    <a:pt x="2460" y="5358"/>
                  </a:lnTo>
                  <a:lnTo>
                    <a:pt x="2468" y="5361"/>
                  </a:lnTo>
                  <a:lnTo>
                    <a:pt x="2475" y="5365"/>
                  </a:lnTo>
                  <a:lnTo>
                    <a:pt x="2487" y="5376"/>
                  </a:lnTo>
                  <a:lnTo>
                    <a:pt x="2496" y="5384"/>
                  </a:lnTo>
                  <a:lnTo>
                    <a:pt x="2500" y="5389"/>
                  </a:lnTo>
                  <a:lnTo>
                    <a:pt x="2504" y="5391"/>
                  </a:lnTo>
                  <a:lnTo>
                    <a:pt x="2508" y="5395"/>
                  </a:lnTo>
                  <a:lnTo>
                    <a:pt x="2513" y="5397"/>
                  </a:lnTo>
                  <a:lnTo>
                    <a:pt x="2518" y="5397"/>
                  </a:lnTo>
                  <a:lnTo>
                    <a:pt x="2523" y="5396"/>
                  </a:lnTo>
                  <a:lnTo>
                    <a:pt x="2527" y="5392"/>
                  </a:lnTo>
                  <a:lnTo>
                    <a:pt x="2532" y="5387"/>
                  </a:lnTo>
                  <a:lnTo>
                    <a:pt x="2538" y="5384"/>
                  </a:lnTo>
                  <a:lnTo>
                    <a:pt x="2543" y="5380"/>
                  </a:lnTo>
                  <a:lnTo>
                    <a:pt x="2546" y="5379"/>
                  </a:lnTo>
                  <a:lnTo>
                    <a:pt x="2549" y="5378"/>
                  </a:lnTo>
                  <a:lnTo>
                    <a:pt x="2552" y="5378"/>
                  </a:lnTo>
                  <a:lnTo>
                    <a:pt x="2556" y="5379"/>
                  </a:lnTo>
                  <a:lnTo>
                    <a:pt x="2562" y="5381"/>
                  </a:lnTo>
                  <a:lnTo>
                    <a:pt x="2569" y="5385"/>
                  </a:lnTo>
                  <a:lnTo>
                    <a:pt x="2575" y="5390"/>
                  </a:lnTo>
                  <a:lnTo>
                    <a:pt x="2580" y="5395"/>
                  </a:lnTo>
                  <a:lnTo>
                    <a:pt x="2584" y="5401"/>
                  </a:lnTo>
                  <a:lnTo>
                    <a:pt x="2589" y="5406"/>
                  </a:lnTo>
                  <a:lnTo>
                    <a:pt x="2591" y="5412"/>
                  </a:lnTo>
                  <a:lnTo>
                    <a:pt x="2591" y="5418"/>
                  </a:lnTo>
                  <a:lnTo>
                    <a:pt x="2591" y="5424"/>
                  </a:lnTo>
                  <a:lnTo>
                    <a:pt x="2589" y="5429"/>
                  </a:lnTo>
                  <a:lnTo>
                    <a:pt x="2587" y="5434"/>
                  </a:lnTo>
                  <a:lnTo>
                    <a:pt x="2582" y="5440"/>
                  </a:lnTo>
                  <a:lnTo>
                    <a:pt x="2575" y="5449"/>
                  </a:lnTo>
                  <a:lnTo>
                    <a:pt x="2570" y="5458"/>
                  </a:lnTo>
                  <a:lnTo>
                    <a:pt x="2570" y="5462"/>
                  </a:lnTo>
                  <a:lnTo>
                    <a:pt x="2571" y="5467"/>
                  </a:lnTo>
                  <a:lnTo>
                    <a:pt x="2572" y="5472"/>
                  </a:lnTo>
                  <a:lnTo>
                    <a:pt x="2575" y="5478"/>
                  </a:lnTo>
                  <a:lnTo>
                    <a:pt x="2582" y="5490"/>
                  </a:lnTo>
                  <a:lnTo>
                    <a:pt x="2590" y="5505"/>
                  </a:lnTo>
                  <a:lnTo>
                    <a:pt x="2600" y="5522"/>
                  </a:lnTo>
                  <a:lnTo>
                    <a:pt x="2608" y="5534"/>
                  </a:lnTo>
                  <a:lnTo>
                    <a:pt x="2613" y="5537"/>
                  </a:lnTo>
                  <a:lnTo>
                    <a:pt x="2618" y="5538"/>
                  </a:lnTo>
                  <a:lnTo>
                    <a:pt x="2620" y="5538"/>
                  </a:lnTo>
                  <a:lnTo>
                    <a:pt x="2622" y="5537"/>
                  </a:lnTo>
                  <a:lnTo>
                    <a:pt x="2625" y="5536"/>
                  </a:lnTo>
                  <a:lnTo>
                    <a:pt x="2628" y="5534"/>
                  </a:lnTo>
                  <a:lnTo>
                    <a:pt x="2631" y="5530"/>
                  </a:lnTo>
                  <a:lnTo>
                    <a:pt x="2634" y="5529"/>
                  </a:lnTo>
                  <a:lnTo>
                    <a:pt x="2637" y="5528"/>
                  </a:lnTo>
                  <a:lnTo>
                    <a:pt x="2640" y="5528"/>
                  </a:lnTo>
                  <a:lnTo>
                    <a:pt x="2649" y="5530"/>
                  </a:lnTo>
                  <a:lnTo>
                    <a:pt x="2656" y="5534"/>
                  </a:lnTo>
                  <a:lnTo>
                    <a:pt x="2663" y="5538"/>
                  </a:lnTo>
                  <a:lnTo>
                    <a:pt x="2670" y="5544"/>
                  </a:lnTo>
                  <a:lnTo>
                    <a:pt x="2676" y="5550"/>
                  </a:lnTo>
                  <a:lnTo>
                    <a:pt x="2681" y="5556"/>
                  </a:lnTo>
                  <a:lnTo>
                    <a:pt x="2685" y="5561"/>
                  </a:lnTo>
                  <a:lnTo>
                    <a:pt x="2689" y="5563"/>
                  </a:lnTo>
                  <a:lnTo>
                    <a:pt x="2693" y="5566"/>
                  </a:lnTo>
                  <a:lnTo>
                    <a:pt x="2696" y="5568"/>
                  </a:lnTo>
                  <a:lnTo>
                    <a:pt x="2703" y="5568"/>
                  </a:lnTo>
                  <a:lnTo>
                    <a:pt x="2712" y="5568"/>
                  </a:lnTo>
                  <a:lnTo>
                    <a:pt x="2720" y="5569"/>
                  </a:lnTo>
                  <a:lnTo>
                    <a:pt x="2726" y="5570"/>
                  </a:lnTo>
                  <a:lnTo>
                    <a:pt x="2731" y="5573"/>
                  </a:lnTo>
                  <a:lnTo>
                    <a:pt x="2738" y="5581"/>
                  </a:lnTo>
                  <a:lnTo>
                    <a:pt x="2741" y="5585"/>
                  </a:lnTo>
                  <a:lnTo>
                    <a:pt x="2745" y="5588"/>
                  </a:lnTo>
                  <a:lnTo>
                    <a:pt x="2750" y="5592"/>
                  </a:lnTo>
                  <a:lnTo>
                    <a:pt x="2756" y="5594"/>
                  </a:lnTo>
                  <a:lnTo>
                    <a:pt x="2767" y="5598"/>
                  </a:lnTo>
                  <a:lnTo>
                    <a:pt x="2782" y="5599"/>
                  </a:lnTo>
                  <a:lnTo>
                    <a:pt x="2796" y="5599"/>
                  </a:lnTo>
                  <a:lnTo>
                    <a:pt x="2809" y="5600"/>
                  </a:lnTo>
                  <a:lnTo>
                    <a:pt x="2820" y="5603"/>
                  </a:lnTo>
                  <a:lnTo>
                    <a:pt x="2829" y="5607"/>
                  </a:lnTo>
                  <a:lnTo>
                    <a:pt x="2838" y="5612"/>
                  </a:lnTo>
                  <a:lnTo>
                    <a:pt x="2848" y="5614"/>
                  </a:lnTo>
                  <a:lnTo>
                    <a:pt x="2853" y="5614"/>
                  </a:lnTo>
                  <a:lnTo>
                    <a:pt x="2859" y="5614"/>
                  </a:lnTo>
                  <a:lnTo>
                    <a:pt x="2864" y="5612"/>
                  </a:lnTo>
                  <a:lnTo>
                    <a:pt x="2870" y="5610"/>
                  </a:lnTo>
                  <a:lnTo>
                    <a:pt x="2879" y="5606"/>
                  </a:lnTo>
                  <a:lnTo>
                    <a:pt x="2886" y="5604"/>
                  </a:lnTo>
                  <a:lnTo>
                    <a:pt x="2895" y="5604"/>
                  </a:lnTo>
                  <a:lnTo>
                    <a:pt x="2905" y="5605"/>
                  </a:lnTo>
                  <a:lnTo>
                    <a:pt x="2916" y="5609"/>
                  </a:lnTo>
                  <a:lnTo>
                    <a:pt x="2922" y="5612"/>
                  </a:lnTo>
                  <a:lnTo>
                    <a:pt x="2924" y="5614"/>
                  </a:lnTo>
                  <a:lnTo>
                    <a:pt x="2926" y="5617"/>
                  </a:lnTo>
                  <a:lnTo>
                    <a:pt x="2926" y="5620"/>
                  </a:lnTo>
                  <a:lnTo>
                    <a:pt x="2926" y="5625"/>
                  </a:lnTo>
                  <a:lnTo>
                    <a:pt x="2926" y="5629"/>
                  </a:lnTo>
                  <a:lnTo>
                    <a:pt x="2927" y="5633"/>
                  </a:lnTo>
                  <a:lnTo>
                    <a:pt x="2928" y="5636"/>
                  </a:lnTo>
                  <a:lnTo>
                    <a:pt x="2929" y="5638"/>
                  </a:lnTo>
                  <a:lnTo>
                    <a:pt x="2933" y="5641"/>
                  </a:lnTo>
                  <a:lnTo>
                    <a:pt x="2937" y="5642"/>
                  </a:lnTo>
                  <a:lnTo>
                    <a:pt x="2943" y="5642"/>
                  </a:lnTo>
                  <a:lnTo>
                    <a:pt x="2952" y="5641"/>
                  </a:lnTo>
                  <a:lnTo>
                    <a:pt x="2972" y="5639"/>
                  </a:lnTo>
                  <a:lnTo>
                    <a:pt x="2992" y="5637"/>
                  </a:lnTo>
                  <a:lnTo>
                    <a:pt x="3013" y="5635"/>
                  </a:lnTo>
                  <a:lnTo>
                    <a:pt x="3031" y="5631"/>
                  </a:lnTo>
                  <a:lnTo>
                    <a:pt x="3037" y="5629"/>
                  </a:lnTo>
                  <a:lnTo>
                    <a:pt x="3042" y="5625"/>
                  </a:lnTo>
                  <a:lnTo>
                    <a:pt x="3044" y="5623"/>
                  </a:lnTo>
                  <a:lnTo>
                    <a:pt x="3046" y="5618"/>
                  </a:lnTo>
                  <a:lnTo>
                    <a:pt x="3046" y="5609"/>
                  </a:lnTo>
                  <a:lnTo>
                    <a:pt x="3048" y="5595"/>
                  </a:lnTo>
                  <a:lnTo>
                    <a:pt x="3050" y="5589"/>
                  </a:lnTo>
                  <a:lnTo>
                    <a:pt x="3054" y="5585"/>
                  </a:lnTo>
                  <a:lnTo>
                    <a:pt x="3060" y="5582"/>
                  </a:lnTo>
                  <a:lnTo>
                    <a:pt x="3067" y="5580"/>
                  </a:lnTo>
                  <a:lnTo>
                    <a:pt x="3081" y="5579"/>
                  </a:lnTo>
                  <a:lnTo>
                    <a:pt x="3097" y="5579"/>
                  </a:lnTo>
                  <a:lnTo>
                    <a:pt x="3112" y="5580"/>
                  </a:lnTo>
                  <a:lnTo>
                    <a:pt x="3129" y="5581"/>
                  </a:lnTo>
                  <a:lnTo>
                    <a:pt x="3149" y="5582"/>
                  </a:lnTo>
                  <a:lnTo>
                    <a:pt x="3173" y="5584"/>
                  </a:lnTo>
                  <a:lnTo>
                    <a:pt x="3195" y="5585"/>
                  </a:lnTo>
                  <a:lnTo>
                    <a:pt x="3211" y="5584"/>
                  </a:lnTo>
                  <a:lnTo>
                    <a:pt x="3218" y="5582"/>
                  </a:lnTo>
                  <a:lnTo>
                    <a:pt x="3225" y="5581"/>
                  </a:lnTo>
                  <a:lnTo>
                    <a:pt x="3232" y="5578"/>
                  </a:lnTo>
                  <a:lnTo>
                    <a:pt x="3241" y="5574"/>
                  </a:lnTo>
                  <a:lnTo>
                    <a:pt x="3251" y="5570"/>
                  </a:lnTo>
                  <a:lnTo>
                    <a:pt x="3263" y="5566"/>
                  </a:lnTo>
                  <a:lnTo>
                    <a:pt x="3270" y="5565"/>
                  </a:lnTo>
                  <a:lnTo>
                    <a:pt x="3276" y="5565"/>
                  </a:lnTo>
                  <a:lnTo>
                    <a:pt x="3283" y="5563"/>
                  </a:lnTo>
                  <a:lnTo>
                    <a:pt x="3289" y="5565"/>
                  </a:lnTo>
                  <a:lnTo>
                    <a:pt x="3300" y="5568"/>
                  </a:lnTo>
                  <a:lnTo>
                    <a:pt x="3309" y="5573"/>
                  </a:lnTo>
                  <a:lnTo>
                    <a:pt x="3314" y="5574"/>
                  </a:lnTo>
                  <a:lnTo>
                    <a:pt x="3318" y="5575"/>
                  </a:lnTo>
                  <a:lnTo>
                    <a:pt x="3323" y="5575"/>
                  </a:lnTo>
                  <a:lnTo>
                    <a:pt x="3327" y="5575"/>
                  </a:lnTo>
                  <a:lnTo>
                    <a:pt x="3345" y="5569"/>
                  </a:lnTo>
                  <a:lnTo>
                    <a:pt x="3362" y="5567"/>
                  </a:lnTo>
                  <a:lnTo>
                    <a:pt x="3369" y="5567"/>
                  </a:lnTo>
                  <a:lnTo>
                    <a:pt x="3376" y="5568"/>
                  </a:lnTo>
                  <a:lnTo>
                    <a:pt x="3382" y="5570"/>
                  </a:lnTo>
                  <a:lnTo>
                    <a:pt x="3387" y="5575"/>
                  </a:lnTo>
                  <a:lnTo>
                    <a:pt x="3396" y="5586"/>
                  </a:lnTo>
                  <a:lnTo>
                    <a:pt x="3405" y="5597"/>
                  </a:lnTo>
                  <a:lnTo>
                    <a:pt x="3408" y="5601"/>
                  </a:lnTo>
                  <a:lnTo>
                    <a:pt x="3413" y="5606"/>
                  </a:lnTo>
                  <a:lnTo>
                    <a:pt x="3419" y="5610"/>
                  </a:lnTo>
                  <a:lnTo>
                    <a:pt x="3425" y="5613"/>
                  </a:lnTo>
                  <a:lnTo>
                    <a:pt x="3431" y="5617"/>
                  </a:lnTo>
                  <a:lnTo>
                    <a:pt x="3437" y="5620"/>
                  </a:lnTo>
                  <a:lnTo>
                    <a:pt x="3441" y="5624"/>
                  </a:lnTo>
                  <a:lnTo>
                    <a:pt x="3446" y="5629"/>
                  </a:lnTo>
                  <a:lnTo>
                    <a:pt x="3455" y="5638"/>
                  </a:lnTo>
                  <a:lnTo>
                    <a:pt x="3464" y="5650"/>
                  </a:lnTo>
                  <a:lnTo>
                    <a:pt x="3466" y="5652"/>
                  </a:lnTo>
                  <a:lnTo>
                    <a:pt x="3470" y="5654"/>
                  </a:lnTo>
                  <a:lnTo>
                    <a:pt x="3472" y="5654"/>
                  </a:lnTo>
                  <a:lnTo>
                    <a:pt x="3475" y="5654"/>
                  </a:lnTo>
                  <a:lnTo>
                    <a:pt x="3479" y="5648"/>
                  </a:lnTo>
                  <a:lnTo>
                    <a:pt x="3485" y="5639"/>
                  </a:lnTo>
                  <a:lnTo>
                    <a:pt x="3489" y="5635"/>
                  </a:lnTo>
                  <a:lnTo>
                    <a:pt x="3494" y="5630"/>
                  </a:lnTo>
                  <a:lnTo>
                    <a:pt x="3500" y="5626"/>
                  </a:lnTo>
                  <a:lnTo>
                    <a:pt x="3506" y="5623"/>
                  </a:lnTo>
                  <a:lnTo>
                    <a:pt x="3514" y="5619"/>
                  </a:lnTo>
                  <a:lnTo>
                    <a:pt x="3522" y="5617"/>
                  </a:lnTo>
                  <a:lnTo>
                    <a:pt x="3531" y="5616"/>
                  </a:lnTo>
                  <a:lnTo>
                    <a:pt x="3540" y="5614"/>
                  </a:lnTo>
                  <a:lnTo>
                    <a:pt x="3564" y="5614"/>
                  </a:lnTo>
                  <a:lnTo>
                    <a:pt x="3590" y="5614"/>
                  </a:lnTo>
                  <a:lnTo>
                    <a:pt x="3603" y="5613"/>
                  </a:lnTo>
                  <a:lnTo>
                    <a:pt x="3616" y="5613"/>
                  </a:lnTo>
                  <a:lnTo>
                    <a:pt x="3628" y="5611"/>
                  </a:lnTo>
                  <a:lnTo>
                    <a:pt x="3638" y="5609"/>
                  </a:lnTo>
                  <a:lnTo>
                    <a:pt x="3647" y="5604"/>
                  </a:lnTo>
                  <a:lnTo>
                    <a:pt x="3655" y="5599"/>
                  </a:lnTo>
                  <a:lnTo>
                    <a:pt x="3664" y="5591"/>
                  </a:lnTo>
                  <a:lnTo>
                    <a:pt x="3671" y="5582"/>
                  </a:lnTo>
                  <a:lnTo>
                    <a:pt x="3678" y="5573"/>
                  </a:lnTo>
                  <a:lnTo>
                    <a:pt x="3684" y="5563"/>
                  </a:lnTo>
                  <a:lnTo>
                    <a:pt x="3690" y="5551"/>
                  </a:lnTo>
                  <a:lnTo>
                    <a:pt x="3695" y="5541"/>
                  </a:lnTo>
                  <a:lnTo>
                    <a:pt x="3703" y="5518"/>
                  </a:lnTo>
                  <a:lnTo>
                    <a:pt x="3710" y="5500"/>
                  </a:lnTo>
                  <a:lnTo>
                    <a:pt x="3714" y="5493"/>
                  </a:lnTo>
                  <a:lnTo>
                    <a:pt x="3718" y="5487"/>
                  </a:lnTo>
                  <a:lnTo>
                    <a:pt x="3724" y="5484"/>
                  </a:lnTo>
                  <a:lnTo>
                    <a:pt x="3731" y="5481"/>
                  </a:lnTo>
                  <a:lnTo>
                    <a:pt x="3739" y="5480"/>
                  </a:lnTo>
                  <a:lnTo>
                    <a:pt x="3746" y="5480"/>
                  </a:lnTo>
                  <a:lnTo>
                    <a:pt x="3752" y="5481"/>
                  </a:lnTo>
                  <a:lnTo>
                    <a:pt x="3758" y="5481"/>
                  </a:lnTo>
                  <a:lnTo>
                    <a:pt x="3762" y="5483"/>
                  </a:lnTo>
                  <a:lnTo>
                    <a:pt x="3767" y="5483"/>
                  </a:lnTo>
                  <a:lnTo>
                    <a:pt x="3772" y="5483"/>
                  </a:lnTo>
                  <a:lnTo>
                    <a:pt x="3777" y="5480"/>
                  </a:lnTo>
                  <a:lnTo>
                    <a:pt x="3785" y="5477"/>
                  </a:lnTo>
                  <a:lnTo>
                    <a:pt x="3792" y="5474"/>
                  </a:lnTo>
                  <a:lnTo>
                    <a:pt x="3794" y="5474"/>
                  </a:lnTo>
                  <a:lnTo>
                    <a:pt x="3797" y="5474"/>
                  </a:lnTo>
                  <a:lnTo>
                    <a:pt x="3800" y="5477"/>
                  </a:lnTo>
                  <a:lnTo>
                    <a:pt x="3803" y="5479"/>
                  </a:lnTo>
                  <a:lnTo>
                    <a:pt x="3806" y="5481"/>
                  </a:lnTo>
                  <a:lnTo>
                    <a:pt x="3810" y="5483"/>
                  </a:lnTo>
                  <a:lnTo>
                    <a:pt x="3812" y="5484"/>
                  </a:lnTo>
                  <a:lnTo>
                    <a:pt x="3816" y="5484"/>
                  </a:lnTo>
                  <a:lnTo>
                    <a:pt x="3822" y="5483"/>
                  </a:lnTo>
                  <a:lnTo>
                    <a:pt x="3827" y="5479"/>
                  </a:lnTo>
                  <a:lnTo>
                    <a:pt x="3830" y="5477"/>
                  </a:lnTo>
                  <a:lnTo>
                    <a:pt x="3834" y="5477"/>
                  </a:lnTo>
                  <a:lnTo>
                    <a:pt x="3840" y="5478"/>
                  </a:lnTo>
                  <a:lnTo>
                    <a:pt x="3844" y="5478"/>
                  </a:lnTo>
                  <a:lnTo>
                    <a:pt x="3856" y="5481"/>
                  </a:lnTo>
                  <a:lnTo>
                    <a:pt x="3866" y="5484"/>
                  </a:lnTo>
                  <a:lnTo>
                    <a:pt x="3874" y="5485"/>
                  </a:lnTo>
                  <a:lnTo>
                    <a:pt x="3882" y="5484"/>
                  </a:lnTo>
                  <a:lnTo>
                    <a:pt x="3887" y="5481"/>
                  </a:lnTo>
                  <a:lnTo>
                    <a:pt x="3892" y="5479"/>
                  </a:lnTo>
                  <a:lnTo>
                    <a:pt x="3897" y="5477"/>
                  </a:lnTo>
                  <a:lnTo>
                    <a:pt x="3903" y="5472"/>
                  </a:lnTo>
                  <a:lnTo>
                    <a:pt x="3909" y="5467"/>
                  </a:lnTo>
                  <a:lnTo>
                    <a:pt x="3916" y="5465"/>
                  </a:lnTo>
                  <a:lnTo>
                    <a:pt x="3923" y="5463"/>
                  </a:lnTo>
                  <a:lnTo>
                    <a:pt x="3930" y="5463"/>
                  </a:lnTo>
                  <a:lnTo>
                    <a:pt x="3937" y="5465"/>
                  </a:lnTo>
                  <a:lnTo>
                    <a:pt x="3944" y="5467"/>
                  </a:lnTo>
                  <a:lnTo>
                    <a:pt x="3950" y="5469"/>
                  </a:lnTo>
                  <a:lnTo>
                    <a:pt x="3956" y="5472"/>
                  </a:lnTo>
                  <a:lnTo>
                    <a:pt x="3964" y="5479"/>
                  </a:lnTo>
                  <a:lnTo>
                    <a:pt x="3973" y="5485"/>
                  </a:lnTo>
                  <a:lnTo>
                    <a:pt x="3978" y="5486"/>
                  </a:lnTo>
                  <a:lnTo>
                    <a:pt x="3982" y="5488"/>
                  </a:lnTo>
                  <a:lnTo>
                    <a:pt x="3989" y="5490"/>
                  </a:lnTo>
                  <a:lnTo>
                    <a:pt x="3998" y="5490"/>
                  </a:lnTo>
                  <a:lnTo>
                    <a:pt x="4016" y="5491"/>
                  </a:lnTo>
                  <a:lnTo>
                    <a:pt x="4030" y="5494"/>
                  </a:lnTo>
                  <a:lnTo>
                    <a:pt x="4036" y="5496"/>
                  </a:lnTo>
                  <a:lnTo>
                    <a:pt x="4041" y="5496"/>
                  </a:lnTo>
                  <a:lnTo>
                    <a:pt x="4044" y="5494"/>
                  </a:lnTo>
                  <a:lnTo>
                    <a:pt x="4045" y="5491"/>
                  </a:lnTo>
                  <a:lnTo>
                    <a:pt x="4048" y="5487"/>
                  </a:lnTo>
                  <a:lnTo>
                    <a:pt x="4050" y="5484"/>
                  </a:lnTo>
                  <a:lnTo>
                    <a:pt x="4054" y="5481"/>
                  </a:lnTo>
                  <a:lnTo>
                    <a:pt x="4058" y="5480"/>
                  </a:lnTo>
                  <a:lnTo>
                    <a:pt x="4068" y="5478"/>
                  </a:lnTo>
                  <a:lnTo>
                    <a:pt x="4079" y="5478"/>
                  </a:lnTo>
                  <a:lnTo>
                    <a:pt x="4090" y="5475"/>
                  </a:lnTo>
                  <a:lnTo>
                    <a:pt x="4107" y="5471"/>
                  </a:lnTo>
                  <a:lnTo>
                    <a:pt x="4123" y="5467"/>
                  </a:lnTo>
                  <a:lnTo>
                    <a:pt x="4137" y="5465"/>
                  </a:lnTo>
                  <a:lnTo>
                    <a:pt x="4143" y="5465"/>
                  </a:lnTo>
                  <a:lnTo>
                    <a:pt x="4148" y="5466"/>
                  </a:lnTo>
                  <a:lnTo>
                    <a:pt x="4152" y="5466"/>
                  </a:lnTo>
                  <a:lnTo>
                    <a:pt x="4156" y="5468"/>
                  </a:lnTo>
                  <a:lnTo>
                    <a:pt x="4158" y="5471"/>
                  </a:lnTo>
                  <a:lnTo>
                    <a:pt x="4161" y="5473"/>
                  </a:lnTo>
                  <a:lnTo>
                    <a:pt x="4162" y="5478"/>
                  </a:lnTo>
                  <a:lnTo>
                    <a:pt x="4163" y="5483"/>
                  </a:lnTo>
                  <a:lnTo>
                    <a:pt x="4164" y="5488"/>
                  </a:lnTo>
                  <a:lnTo>
                    <a:pt x="4165" y="5493"/>
                  </a:lnTo>
                  <a:lnTo>
                    <a:pt x="4167" y="5498"/>
                  </a:lnTo>
                  <a:lnTo>
                    <a:pt x="4169" y="5500"/>
                  </a:lnTo>
                  <a:lnTo>
                    <a:pt x="4171" y="5503"/>
                  </a:lnTo>
                  <a:lnTo>
                    <a:pt x="4176" y="5505"/>
                  </a:lnTo>
                  <a:lnTo>
                    <a:pt x="4181" y="5506"/>
                  </a:lnTo>
                  <a:lnTo>
                    <a:pt x="4187" y="5506"/>
                  </a:lnTo>
                  <a:lnTo>
                    <a:pt x="4201" y="5507"/>
                  </a:lnTo>
                  <a:lnTo>
                    <a:pt x="4214" y="5509"/>
                  </a:lnTo>
                  <a:lnTo>
                    <a:pt x="4227" y="5510"/>
                  </a:lnTo>
                  <a:lnTo>
                    <a:pt x="4239" y="5510"/>
                  </a:lnTo>
                  <a:lnTo>
                    <a:pt x="4249" y="5509"/>
                  </a:lnTo>
                  <a:lnTo>
                    <a:pt x="4257" y="5510"/>
                  </a:lnTo>
                  <a:lnTo>
                    <a:pt x="4262" y="5511"/>
                  </a:lnTo>
                  <a:lnTo>
                    <a:pt x="4265" y="5512"/>
                  </a:lnTo>
                  <a:lnTo>
                    <a:pt x="4269" y="5516"/>
                  </a:lnTo>
                  <a:lnTo>
                    <a:pt x="4274" y="5519"/>
                  </a:lnTo>
                  <a:lnTo>
                    <a:pt x="4277" y="5522"/>
                  </a:lnTo>
                  <a:lnTo>
                    <a:pt x="4282" y="5524"/>
                  </a:lnTo>
                  <a:lnTo>
                    <a:pt x="4287" y="5524"/>
                  </a:lnTo>
                  <a:lnTo>
                    <a:pt x="4293" y="5523"/>
                  </a:lnTo>
                  <a:lnTo>
                    <a:pt x="4302" y="5519"/>
                  </a:lnTo>
                  <a:lnTo>
                    <a:pt x="4310" y="5513"/>
                  </a:lnTo>
                  <a:lnTo>
                    <a:pt x="4318" y="5507"/>
                  </a:lnTo>
                  <a:lnTo>
                    <a:pt x="4326" y="5502"/>
                  </a:lnTo>
                  <a:lnTo>
                    <a:pt x="4331" y="5499"/>
                  </a:lnTo>
                  <a:lnTo>
                    <a:pt x="4335" y="5498"/>
                  </a:lnTo>
                  <a:lnTo>
                    <a:pt x="4341" y="5498"/>
                  </a:lnTo>
                  <a:lnTo>
                    <a:pt x="4347" y="5499"/>
                  </a:lnTo>
                  <a:lnTo>
                    <a:pt x="4360" y="5503"/>
                  </a:lnTo>
                  <a:lnTo>
                    <a:pt x="4375" y="5509"/>
                  </a:lnTo>
                  <a:lnTo>
                    <a:pt x="4382" y="5511"/>
                  </a:lnTo>
                  <a:lnTo>
                    <a:pt x="4390" y="5512"/>
                  </a:lnTo>
                  <a:lnTo>
                    <a:pt x="4398" y="5513"/>
                  </a:lnTo>
                  <a:lnTo>
                    <a:pt x="4408" y="5515"/>
                  </a:lnTo>
                  <a:lnTo>
                    <a:pt x="4427" y="5513"/>
                  </a:lnTo>
                  <a:lnTo>
                    <a:pt x="4448" y="5513"/>
                  </a:lnTo>
                  <a:lnTo>
                    <a:pt x="4458" y="5515"/>
                  </a:lnTo>
                  <a:lnTo>
                    <a:pt x="4469" y="5517"/>
                  </a:lnTo>
                  <a:lnTo>
                    <a:pt x="4477" y="5519"/>
                  </a:lnTo>
                  <a:lnTo>
                    <a:pt x="4486" y="5523"/>
                  </a:lnTo>
                  <a:lnTo>
                    <a:pt x="4503" y="5530"/>
                  </a:lnTo>
                  <a:lnTo>
                    <a:pt x="4518" y="5535"/>
                  </a:lnTo>
                  <a:lnTo>
                    <a:pt x="4524" y="5537"/>
                  </a:lnTo>
                  <a:lnTo>
                    <a:pt x="4530" y="5541"/>
                  </a:lnTo>
                  <a:lnTo>
                    <a:pt x="4534" y="5543"/>
                  </a:lnTo>
                  <a:lnTo>
                    <a:pt x="4537" y="5547"/>
                  </a:lnTo>
                  <a:lnTo>
                    <a:pt x="4540" y="5555"/>
                  </a:lnTo>
                  <a:lnTo>
                    <a:pt x="4543" y="5562"/>
                  </a:lnTo>
                  <a:lnTo>
                    <a:pt x="4545" y="5566"/>
                  </a:lnTo>
                  <a:lnTo>
                    <a:pt x="4547" y="5569"/>
                  </a:lnTo>
                  <a:lnTo>
                    <a:pt x="4552" y="5573"/>
                  </a:lnTo>
                  <a:lnTo>
                    <a:pt x="4556" y="5578"/>
                  </a:lnTo>
                  <a:lnTo>
                    <a:pt x="4566" y="5585"/>
                  </a:lnTo>
                  <a:lnTo>
                    <a:pt x="4572" y="5591"/>
                  </a:lnTo>
                  <a:lnTo>
                    <a:pt x="4575" y="5597"/>
                  </a:lnTo>
                  <a:lnTo>
                    <a:pt x="4578" y="5604"/>
                  </a:lnTo>
                  <a:lnTo>
                    <a:pt x="4579" y="5609"/>
                  </a:lnTo>
                  <a:lnTo>
                    <a:pt x="4581" y="5613"/>
                  </a:lnTo>
                  <a:lnTo>
                    <a:pt x="4584" y="5617"/>
                  </a:lnTo>
                  <a:lnTo>
                    <a:pt x="4587" y="5619"/>
                  </a:lnTo>
                  <a:lnTo>
                    <a:pt x="4592" y="5622"/>
                  </a:lnTo>
                  <a:lnTo>
                    <a:pt x="4596" y="5623"/>
                  </a:lnTo>
                  <a:lnTo>
                    <a:pt x="4600" y="5623"/>
                  </a:lnTo>
                  <a:lnTo>
                    <a:pt x="4606" y="5622"/>
                  </a:lnTo>
                  <a:lnTo>
                    <a:pt x="4611" y="5620"/>
                  </a:lnTo>
                  <a:lnTo>
                    <a:pt x="4616" y="5619"/>
                  </a:lnTo>
                  <a:lnTo>
                    <a:pt x="4622" y="5618"/>
                  </a:lnTo>
                  <a:lnTo>
                    <a:pt x="4628" y="5619"/>
                  </a:lnTo>
                  <a:lnTo>
                    <a:pt x="4639" y="5622"/>
                  </a:lnTo>
                  <a:lnTo>
                    <a:pt x="4650" y="5625"/>
                  </a:lnTo>
                  <a:lnTo>
                    <a:pt x="4663" y="5632"/>
                  </a:lnTo>
                  <a:lnTo>
                    <a:pt x="4674" y="5638"/>
                  </a:lnTo>
                  <a:lnTo>
                    <a:pt x="4682" y="5644"/>
                  </a:lnTo>
                  <a:lnTo>
                    <a:pt x="4693" y="5652"/>
                  </a:lnTo>
                  <a:lnTo>
                    <a:pt x="4702" y="5658"/>
                  </a:lnTo>
                  <a:lnTo>
                    <a:pt x="4709" y="5663"/>
                  </a:lnTo>
                  <a:lnTo>
                    <a:pt x="4712" y="5664"/>
                  </a:lnTo>
                  <a:lnTo>
                    <a:pt x="4716" y="5664"/>
                  </a:lnTo>
                  <a:lnTo>
                    <a:pt x="4719" y="5664"/>
                  </a:lnTo>
                  <a:lnTo>
                    <a:pt x="4722" y="5663"/>
                  </a:lnTo>
                  <a:lnTo>
                    <a:pt x="4725" y="5661"/>
                  </a:lnTo>
                  <a:lnTo>
                    <a:pt x="4730" y="5660"/>
                  </a:lnTo>
                  <a:lnTo>
                    <a:pt x="4734" y="5660"/>
                  </a:lnTo>
                  <a:lnTo>
                    <a:pt x="4738" y="5660"/>
                  </a:lnTo>
                  <a:lnTo>
                    <a:pt x="4743" y="5660"/>
                  </a:lnTo>
                  <a:lnTo>
                    <a:pt x="4748" y="5662"/>
                  </a:lnTo>
                  <a:lnTo>
                    <a:pt x="4751" y="5664"/>
                  </a:lnTo>
                  <a:lnTo>
                    <a:pt x="4754" y="5668"/>
                  </a:lnTo>
                  <a:lnTo>
                    <a:pt x="4757" y="5673"/>
                  </a:lnTo>
                  <a:lnTo>
                    <a:pt x="4761" y="5676"/>
                  </a:lnTo>
                  <a:lnTo>
                    <a:pt x="4767" y="5681"/>
                  </a:lnTo>
                  <a:lnTo>
                    <a:pt x="4773" y="5686"/>
                  </a:lnTo>
                  <a:lnTo>
                    <a:pt x="4787" y="5695"/>
                  </a:lnTo>
                  <a:lnTo>
                    <a:pt x="4799" y="5706"/>
                  </a:lnTo>
                  <a:lnTo>
                    <a:pt x="4812" y="5719"/>
                  </a:lnTo>
                  <a:lnTo>
                    <a:pt x="4826" y="5732"/>
                  </a:lnTo>
                  <a:lnTo>
                    <a:pt x="4843" y="5744"/>
                  </a:lnTo>
                  <a:lnTo>
                    <a:pt x="4857" y="5756"/>
                  </a:lnTo>
                  <a:lnTo>
                    <a:pt x="4874" y="5765"/>
                  </a:lnTo>
                  <a:lnTo>
                    <a:pt x="4892" y="5774"/>
                  </a:lnTo>
                  <a:lnTo>
                    <a:pt x="4908" y="5780"/>
                  </a:lnTo>
                  <a:lnTo>
                    <a:pt x="4924" y="5782"/>
                  </a:lnTo>
                  <a:lnTo>
                    <a:pt x="4936" y="5783"/>
                  </a:lnTo>
                  <a:lnTo>
                    <a:pt x="4944" y="5783"/>
                  </a:lnTo>
                  <a:lnTo>
                    <a:pt x="4951" y="5784"/>
                  </a:lnTo>
                  <a:lnTo>
                    <a:pt x="4958" y="5788"/>
                  </a:lnTo>
                  <a:lnTo>
                    <a:pt x="4963" y="5790"/>
                  </a:lnTo>
                  <a:lnTo>
                    <a:pt x="4967" y="5790"/>
                  </a:lnTo>
                  <a:lnTo>
                    <a:pt x="4971" y="5790"/>
                  </a:lnTo>
                  <a:lnTo>
                    <a:pt x="4975" y="5788"/>
                  </a:lnTo>
                  <a:lnTo>
                    <a:pt x="4978" y="5786"/>
                  </a:lnTo>
                  <a:lnTo>
                    <a:pt x="4982" y="5783"/>
                  </a:lnTo>
                  <a:lnTo>
                    <a:pt x="4986" y="5778"/>
                  </a:lnTo>
                  <a:lnTo>
                    <a:pt x="4989" y="5775"/>
                  </a:lnTo>
                  <a:lnTo>
                    <a:pt x="4994" y="5762"/>
                  </a:lnTo>
                  <a:lnTo>
                    <a:pt x="5000" y="5744"/>
                  </a:lnTo>
                  <a:lnTo>
                    <a:pt x="5005" y="5727"/>
                  </a:lnTo>
                  <a:lnTo>
                    <a:pt x="5007" y="5714"/>
                  </a:lnTo>
                  <a:lnTo>
                    <a:pt x="5008" y="5711"/>
                  </a:lnTo>
                  <a:lnTo>
                    <a:pt x="5011" y="5708"/>
                  </a:lnTo>
                  <a:lnTo>
                    <a:pt x="5013" y="5708"/>
                  </a:lnTo>
                  <a:lnTo>
                    <a:pt x="5015" y="5708"/>
                  </a:lnTo>
                  <a:lnTo>
                    <a:pt x="5022" y="5713"/>
                  </a:lnTo>
                  <a:lnTo>
                    <a:pt x="5031" y="5720"/>
                  </a:lnTo>
                  <a:lnTo>
                    <a:pt x="5040" y="5732"/>
                  </a:lnTo>
                  <a:lnTo>
                    <a:pt x="5050" y="5748"/>
                  </a:lnTo>
                  <a:lnTo>
                    <a:pt x="5058" y="5763"/>
                  </a:lnTo>
                  <a:lnTo>
                    <a:pt x="5064" y="5773"/>
                  </a:lnTo>
                  <a:lnTo>
                    <a:pt x="5069" y="5774"/>
                  </a:lnTo>
                  <a:lnTo>
                    <a:pt x="5076" y="5775"/>
                  </a:lnTo>
                  <a:lnTo>
                    <a:pt x="5083" y="5775"/>
                  </a:lnTo>
                  <a:lnTo>
                    <a:pt x="5089" y="5775"/>
                  </a:lnTo>
                  <a:lnTo>
                    <a:pt x="5096" y="5777"/>
                  </a:lnTo>
                  <a:lnTo>
                    <a:pt x="5107" y="5782"/>
                  </a:lnTo>
                  <a:lnTo>
                    <a:pt x="5119" y="5788"/>
                  </a:lnTo>
                  <a:lnTo>
                    <a:pt x="5127" y="5793"/>
                  </a:lnTo>
                  <a:lnTo>
                    <a:pt x="5140" y="5795"/>
                  </a:lnTo>
                  <a:lnTo>
                    <a:pt x="5153" y="5796"/>
                  </a:lnTo>
                  <a:lnTo>
                    <a:pt x="5166" y="5796"/>
                  </a:lnTo>
                  <a:lnTo>
                    <a:pt x="5177" y="5796"/>
                  </a:lnTo>
                  <a:lnTo>
                    <a:pt x="5187" y="5797"/>
                  </a:lnTo>
                  <a:lnTo>
                    <a:pt x="5198" y="5802"/>
                  </a:lnTo>
                  <a:lnTo>
                    <a:pt x="5211" y="5808"/>
                  </a:lnTo>
                  <a:lnTo>
                    <a:pt x="5222" y="5817"/>
                  </a:lnTo>
                  <a:lnTo>
                    <a:pt x="5233" y="5824"/>
                  </a:lnTo>
                  <a:lnTo>
                    <a:pt x="5241" y="5832"/>
                  </a:lnTo>
                  <a:lnTo>
                    <a:pt x="5248" y="5840"/>
                  </a:lnTo>
                  <a:lnTo>
                    <a:pt x="5255" y="5850"/>
                  </a:lnTo>
                  <a:lnTo>
                    <a:pt x="5261" y="5858"/>
                  </a:lnTo>
                  <a:lnTo>
                    <a:pt x="5270" y="5865"/>
                  </a:lnTo>
                  <a:lnTo>
                    <a:pt x="5273" y="5869"/>
                  </a:lnTo>
                  <a:lnTo>
                    <a:pt x="5278" y="5871"/>
                  </a:lnTo>
                  <a:lnTo>
                    <a:pt x="5283" y="5872"/>
                  </a:lnTo>
                  <a:lnTo>
                    <a:pt x="5288" y="5874"/>
                  </a:lnTo>
                  <a:lnTo>
                    <a:pt x="5298" y="5874"/>
                  </a:lnTo>
                  <a:lnTo>
                    <a:pt x="5308" y="5872"/>
                  </a:lnTo>
                  <a:lnTo>
                    <a:pt x="5311" y="5870"/>
                  </a:lnTo>
                  <a:lnTo>
                    <a:pt x="5315" y="5869"/>
                  </a:lnTo>
                  <a:lnTo>
                    <a:pt x="5318" y="5866"/>
                  </a:lnTo>
                  <a:lnTo>
                    <a:pt x="5321" y="5863"/>
                  </a:lnTo>
                  <a:lnTo>
                    <a:pt x="5324" y="5860"/>
                  </a:lnTo>
                  <a:lnTo>
                    <a:pt x="5327" y="5858"/>
                  </a:lnTo>
                  <a:lnTo>
                    <a:pt x="5330" y="5856"/>
                  </a:lnTo>
                  <a:lnTo>
                    <a:pt x="5334" y="5855"/>
                  </a:lnTo>
                  <a:lnTo>
                    <a:pt x="5342" y="5853"/>
                  </a:lnTo>
                  <a:lnTo>
                    <a:pt x="5352" y="5855"/>
                  </a:lnTo>
                  <a:lnTo>
                    <a:pt x="5357" y="5856"/>
                  </a:lnTo>
                  <a:lnTo>
                    <a:pt x="5361" y="5856"/>
                  </a:lnTo>
                  <a:lnTo>
                    <a:pt x="5365" y="5855"/>
                  </a:lnTo>
                  <a:lnTo>
                    <a:pt x="5368" y="5853"/>
                  </a:lnTo>
                  <a:lnTo>
                    <a:pt x="5372" y="5851"/>
                  </a:lnTo>
                  <a:lnTo>
                    <a:pt x="5374" y="5847"/>
                  </a:lnTo>
                  <a:lnTo>
                    <a:pt x="5377" y="5844"/>
                  </a:lnTo>
                  <a:lnTo>
                    <a:pt x="5378" y="5838"/>
                  </a:lnTo>
                  <a:lnTo>
                    <a:pt x="5379" y="5826"/>
                  </a:lnTo>
                  <a:lnTo>
                    <a:pt x="5379" y="5815"/>
                  </a:lnTo>
                  <a:lnTo>
                    <a:pt x="5378" y="5809"/>
                  </a:lnTo>
                  <a:lnTo>
                    <a:pt x="5377" y="5805"/>
                  </a:lnTo>
                  <a:lnTo>
                    <a:pt x="5374" y="5801"/>
                  </a:lnTo>
                  <a:lnTo>
                    <a:pt x="5373" y="5799"/>
                  </a:lnTo>
                  <a:lnTo>
                    <a:pt x="5368" y="5793"/>
                  </a:lnTo>
                  <a:lnTo>
                    <a:pt x="5367" y="5788"/>
                  </a:lnTo>
                  <a:lnTo>
                    <a:pt x="5367" y="5786"/>
                  </a:lnTo>
                  <a:lnTo>
                    <a:pt x="5368" y="5783"/>
                  </a:lnTo>
                  <a:lnTo>
                    <a:pt x="5370" y="5781"/>
                  </a:lnTo>
                  <a:lnTo>
                    <a:pt x="5372" y="5778"/>
                  </a:lnTo>
                  <a:lnTo>
                    <a:pt x="5377" y="5775"/>
                  </a:lnTo>
                  <a:lnTo>
                    <a:pt x="5380" y="5771"/>
                  </a:lnTo>
                  <a:lnTo>
                    <a:pt x="5380" y="5770"/>
                  </a:lnTo>
                  <a:lnTo>
                    <a:pt x="5379" y="5769"/>
                  </a:lnTo>
                  <a:lnTo>
                    <a:pt x="5378" y="5769"/>
                  </a:lnTo>
                  <a:lnTo>
                    <a:pt x="5374" y="5769"/>
                  </a:lnTo>
                  <a:lnTo>
                    <a:pt x="5372" y="5768"/>
                  </a:lnTo>
                  <a:lnTo>
                    <a:pt x="5368" y="5767"/>
                  </a:lnTo>
                  <a:lnTo>
                    <a:pt x="5366" y="5765"/>
                  </a:lnTo>
                  <a:lnTo>
                    <a:pt x="5364" y="5763"/>
                  </a:lnTo>
                  <a:lnTo>
                    <a:pt x="5362" y="5761"/>
                  </a:lnTo>
                  <a:lnTo>
                    <a:pt x="5361" y="5756"/>
                  </a:lnTo>
                  <a:lnTo>
                    <a:pt x="5361" y="5751"/>
                  </a:lnTo>
                  <a:lnTo>
                    <a:pt x="5362" y="5745"/>
                  </a:lnTo>
                  <a:lnTo>
                    <a:pt x="5366" y="5733"/>
                  </a:lnTo>
                  <a:lnTo>
                    <a:pt x="5370" y="5721"/>
                  </a:lnTo>
                  <a:lnTo>
                    <a:pt x="5372" y="5712"/>
                  </a:lnTo>
                  <a:lnTo>
                    <a:pt x="5373" y="5700"/>
                  </a:lnTo>
                  <a:lnTo>
                    <a:pt x="5373" y="5688"/>
                  </a:lnTo>
                  <a:lnTo>
                    <a:pt x="5372" y="5676"/>
                  </a:lnTo>
                  <a:lnTo>
                    <a:pt x="5371" y="5672"/>
                  </a:lnTo>
                  <a:lnTo>
                    <a:pt x="5368" y="5667"/>
                  </a:lnTo>
                  <a:lnTo>
                    <a:pt x="5364" y="5663"/>
                  </a:lnTo>
                  <a:lnTo>
                    <a:pt x="5357" y="5661"/>
                  </a:lnTo>
                  <a:lnTo>
                    <a:pt x="5342" y="5658"/>
                  </a:lnTo>
                  <a:lnTo>
                    <a:pt x="5330" y="5657"/>
                  </a:lnTo>
                  <a:lnTo>
                    <a:pt x="5326" y="5656"/>
                  </a:lnTo>
                  <a:lnTo>
                    <a:pt x="5322" y="5655"/>
                  </a:lnTo>
                  <a:lnTo>
                    <a:pt x="5320" y="5652"/>
                  </a:lnTo>
                  <a:lnTo>
                    <a:pt x="5318" y="5650"/>
                  </a:lnTo>
                  <a:lnTo>
                    <a:pt x="5317" y="5644"/>
                  </a:lnTo>
                  <a:lnTo>
                    <a:pt x="5316" y="5641"/>
                  </a:lnTo>
                  <a:lnTo>
                    <a:pt x="5313" y="5639"/>
                  </a:lnTo>
                  <a:lnTo>
                    <a:pt x="5308" y="5638"/>
                  </a:lnTo>
                  <a:lnTo>
                    <a:pt x="5301" y="5638"/>
                  </a:lnTo>
                  <a:lnTo>
                    <a:pt x="5295" y="5636"/>
                  </a:lnTo>
                  <a:lnTo>
                    <a:pt x="5291" y="5633"/>
                  </a:lnTo>
                  <a:lnTo>
                    <a:pt x="5289" y="5630"/>
                  </a:lnTo>
                  <a:lnTo>
                    <a:pt x="5286" y="5626"/>
                  </a:lnTo>
                  <a:lnTo>
                    <a:pt x="5285" y="5620"/>
                  </a:lnTo>
                  <a:lnTo>
                    <a:pt x="5283" y="5607"/>
                  </a:lnTo>
                  <a:lnTo>
                    <a:pt x="5284" y="5593"/>
                  </a:lnTo>
                  <a:lnTo>
                    <a:pt x="5285" y="5587"/>
                  </a:lnTo>
                  <a:lnTo>
                    <a:pt x="5286" y="5582"/>
                  </a:lnTo>
                  <a:lnTo>
                    <a:pt x="5288" y="5578"/>
                  </a:lnTo>
                  <a:lnTo>
                    <a:pt x="5290" y="5575"/>
                  </a:lnTo>
                  <a:lnTo>
                    <a:pt x="5294" y="5570"/>
                  </a:lnTo>
                  <a:lnTo>
                    <a:pt x="5296" y="5566"/>
                  </a:lnTo>
                  <a:lnTo>
                    <a:pt x="5295" y="5561"/>
                  </a:lnTo>
                  <a:lnTo>
                    <a:pt x="5294" y="5554"/>
                  </a:lnTo>
                  <a:lnTo>
                    <a:pt x="5292" y="5551"/>
                  </a:lnTo>
                  <a:lnTo>
                    <a:pt x="5291" y="5548"/>
                  </a:lnTo>
                  <a:lnTo>
                    <a:pt x="5291" y="5544"/>
                  </a:lnTo>
                  <a:lnTo>
                    <a:pt x="5291" y="5541"/>
                  </a:lnTo>
                  <a:lnTo>
                    <a:pt x="5294" y="5538"/>
                  </a:lnTo>
                  <a:lnTo>
                    <a:pt x="5296" y="5535"/>
                  </a:lnTo>
                  <a:lnTo>
                    <a:pt x="5298" y="5531"/>
                  </a:lnTo>
                  <a:lnTo>
                    <a:pt x="5303" y="5528"/>
                  </a:lnTo>
                  <a:lnTo>
                    <a:pt x="5315" y="5518"/>
                  </a:lnTo>
                  <a:lnTo>
                    <a:pt x="5329" y="5507"/>
                  </a:lnTo>
                  <a:lnTo>
                    <a:pt x="5336" y="5504"/>
                  </a:lnTo>
                  <a:lnTo>
                    <a:pt x="5345" y="5499"/>
                  </a:lnTo>
                  <a:lnTo>
                    <a:pt x="5352" y="5498"/>
                  </a:lnTo>
                  <a:lnTo>
                    <a:pt x="5359" y="5497"/>
                  </a:lnTo>
                  <a:lnTo>
                    <a:pt x="5374" y="5499"/>
                  </a:lnTo>
                  <a:lnTo>
                    <a:pt x="5393" y="5499"/>
                  </a:lnTo>
                  <a:lnTo>
                    <a:pt x="5402" y="5499"/>
                  </a:lnTo>
                  <a:lnTo>
                    <a:pt x="5411" y="5497"/>
                  </a:lnTo>
                  <a:lnTo>
                    <a:pt x="5418" y="5494"/>
                  </a:lnTo>
                  <a:lnTo>
                    <a:pt x="5425" y="5491"/>
                  </a:lnTo>
                  <a:lnTo>
                    <a:pt x="5436" y="5480"/>
                  </a:lnTo>
                  <a:lnTo>
                    <a:pt x="5444" y="5472"/>
                  </a:lnTo>
                  <a:lnTo>
                    <a:pt x="5448" y="5468"/>
                  </a:lnTo>
                  <a:lnTo>
                    <a:pt x="5453" y="5466"/>
                  </a:lnTo>
                  <a:lnTo>
                    <a:pt x="5459" y="5465"/>
                  </a:lnTo>
                  <a:lnTo>
                    <a:pt x="5466" y="5466"/>
                  </a:lnTo>
                  <a:lnTo>
                    <a:pt x="5480" y="5468"/>
                  </a:lnTo>
                  <a:lnTo>
                    <a:pt x="5492" y="5471"/>
                  </a:lnTo>
                  <a:lnTo>
                    <a:pt x="5497" y="5471"/>
                  </a:lnTo>
                  <a:lnTo>
                    <a:pt x="5502" y="5469"/>
                  </a:lnTo>
                  <a:lnTo>
                    <a:pt x="5506" y="5468"/>
                  </a:lnTo>
                  <a:lnTo>
                    <a:pt x="5510" y="5465"/>
                  </a:lnTo>
                  <a:lnTo>
                    <a:pt x="5512" y="5460"/>
                  </a:lnTo>
                  <a:lnTo>
                    <a:pt x="5515" y="5454"/>
                  </a:lnTo>
                  <a:lnTo>
                    <a:pt x="5515" y="5447"/>
                  </a:lnTo>
                  <a:lnTo>
                    <a:pt x="5513" y="5440"/>
                  </a:lnTo>
                  <a:lnTo>
                    <a:pt x="5511" y="5424"/>
                  </a:lnTo>
                  <a:lnTo>
                    <a:pt x="5506" y="5414"/>
                  </a:lnTo>
                  <a:lnTo>
                    <a:pt x="5502" y="5404"/>
                  </a:lnTo>
                  <a:lnTo>
                    <a:pt x="5494" y="5392"/>
                  </a:lnTo>
                  <a:lnTo>
                    <a:pt x="5487" y="5379"/>
                  </a:lnTo>
                  <a:lnTo>
                    <a:pt x="5483" y="5367"/>
                  </a:lnTo>
                  <a:lnTo>
                    <a:pt x="5478" y="5352"/>
                  </a:lnTo>
                  <a:lnTo>
                    <a:pt x="5475" y="5332"/>
                  </a:lnTo>
                  <a:lnTo>
                    <a:pt x="5473" y="5311"/>
                  </a:lnTo>
                  <a:lnTo>
                    <a:pt x="5471" y="5296"/>
                  </a:lnTo>
                  <a:lnTo>
                    <a:pt x="5468" y="5283"/>
                  </a:lnTo>
                  <a:lnTo>
                    <a:pt x="5463" y="5272"/>
                  </a:lnTo>
                  <a:lnTo>
                    <a:pt x="5460" y="5267"/>
                  </a:lnTo>
                  <a:lnTo>
                    <a:pt x="5456" y="5264"/>
                  </a:lnTo>
                  <a:lnTo>
                    <a:pt x="5453" y="5260"/>
                  </a:lnTo>
                  <a:lnTo>
                    <a:pt x="5448" y="5258"/>
                  </a:lnTo>
                  <a:lnTo>
                    <a:pt x="5437" y="5254"/>
                  </a:lnTo>
                  <a:lnTo>
                    <a:pt x="5425" y="5248"/>
                  </a:lnTo>
                  <a:lnTo>
                    <a:pt x="5421" y="5245"/>
                  </a:lnTo>
                  <a:lnTo>
                    <a:pt x="5415" y="5241"/>
                  </a:lnTo>
                  <a:lnTo>
                    <a:pt x="5411" y="5235"/>
                  </a:lnTo>
                  <a:lnTo>
                    <a:pt x="5408" y="5228"/>
                  </a:lnTo>
                  <a:lnTo>
                    <a:pt x="5403" y="5213"/>
                  </a:lnTo>
                  <a:lnTo>
                    <a:pt x="5400" y="5198"/>
                  </a:lnTo>
                  <a:lnTo>
                    <a:pt x="5398" y="5191"/>
                  </a:lnTo>
                  <a:lnTo>
                    <a:pt x="5396" y="5184"/>
                  </a:lnTo>
                  <a:lnTo>
                    <a:pt x="5391" y="5177"/>
                  </a:lnTo>
                  <a:lnTo>
                    <a:pt x="5384" y="5169"/>
                  </a:lnTo>
                  <a:lnTo>
                    <a:pt x="5365" y="5153"/>
                  </a:lnTo>
                  <a:lnTo>
                    <a:pt x="5342" y="5139"/>
                  </a:lnTo>
                  <a:lnTo>
                    <a:pt x="5322" y="5126"/>
                  </a:lnTo>
                  <a:lnTo>
                    <a:pt x="5305" y="5115"/>
                  </a:lnTo>
                  <a:lnTo>
                    <a:pt x="5298" y="5110"/>
                  </a:lnTo>
                  <a:lnTo>
                    <a:pt x="5292" y="5106"/>
                  </a:lnTo>
                  <a:lnTo>
                    <a:pt x="5286" y="5100"/>
                  </a:lnTo>
                  <a:lnTo>
                    <a:pt x="5282" y="5094"/>
                  </a:lnTo>
                  <a:lnTo>
                    <a:pt x="5277" y="5088"/>
                  </a:lnTo>
                  <a:lnTo>
                    <a:pt x="5273" y="5081"/>
                  </a:lnTo>
                  <a:lnTo>
                    <a:pt x="5271" y="5074"/>
                  </a:lnTo>
                  <a:lnTo>
                    <a:pt x="5271" y="5067"/>
                  </a:lnTo>
                  <a:lnTo>
                    <a:pt x="5271" y="5051"/>
                  </a:lnTo>
                  <a:lnTo>
                    <a:pt x="5272" y="5038"/>
                  </a:lnTo>
                  <a:lnTo>
                    <a:pt x="5274" y="5032"/>
                  </a:lnTo>
                  <a:lnTo>
                    <a:pt x="5277" y="5027"/>
                  </a:lnTo>
                  <a:lnTo>
                    <a:pt x="5280" y="5025"/>
                  </a:lnTo>
                  <a:lnTo>
                    <a:pt x="5285" y="5023"/>
                  </a:lnTo>
                  <a:lnTo>
                    <a:pt x="5296" y="5020"/>
                  </a:lnTo>
                  <a:lnTo>
                    <a:pt x="5305" y="5017"/>
                  </a:lnTo>
                  <a:lnTo>
                    <a:pt x="5309" y="5015"/>
                  </a:lnTo>
                  <a:lnTo>
                    <a:pt x="5311" y="5012"/>
                  </a:lnTo>
                  <a:lnTo>
                    <a:pt x="5314" y="5008"/>
                  </a:lnTo>
                  <a:lnTo>
                    <a:pt x="5314" y="5004"/>
                  </a:lnTo>
                  <a:lnTo>
                    <a:pt x="5313" y="4990"/>
                  </a:lnTo>
                  <a:lnTo>
                    <a:pt x="5307" y="4974"/>
                  </a:lnTo>
                  <a:lnTo>
                    <a:pt x="5301" y="4958"/>
                  </a:lnTo>
                  <a:lnTo>
                    <a:pt x="5294" y="4948"/>
                  </a:lnTo>
                  <a:lnTo>
                    <a:pt x="5283" y="4932"/>
                  </a:lnTo>
                  <a:lnTo>
                    <a:pt x="5267" y="4910"/>
                  </a:lnTo>
                  <a:lnTo>
                    <a:pt x="5251" y="4886"/>
                  </a:lnTo>
                  <a:lnTo>
                    <a:pt x="5239" y="4868"/>
                  </a:lnTo>
                  <a:lnTo>
                    <a:pt x="5232" y="4854"/>
                  </a:lnTo>
                  <a:lnTo>
                    <a:pt x="5227" y="4842"/>
                  </a:lnTo>
                  <a:lnTo>
                    <a:pt x="5226" y="4831"/>
                  </a:lnTo>
                  <a:lnTo>
                    <a:pt x="5226" y="4823"/>
                  </a:lnTo>
                  <a:lnTo>
                    <a:pt x="5229" y="4816"/>
                  </a:lnTo>
                  <a:lnTo>
                    <a:pt x="5233" y="4810"/>
                  </a:lnTo>
                  <a:lnTo>
                    <a:pt x="5239" y="4805"/>
                  </a:lnTo>
                  <a:lnTo>
                    <a:pt x="5246" y="4801"/>
                  </a:lnTo>
                  <a:lnTo>
                    <a:pt x="5253" y="4799"/>
                  </a:lnTo>
                  <a:lnTo>
                    <a:pt x="5263" y="4797"/>
                  </a:lnTo>
                  <a:lnTo>
                    <a:pt x="5271" y="4796"/>
                  </a:lnTo>
                  <a:lnTo>
                    <a:pt x="5280" y="4794"/>
                  </a:lnTo>
                  <a:lnTo>
                    <a:pt x="5297" y="4793"/>
                  </a:lnTo>
                  <a:lnTo>
                    <a:pt x="5311" y="4792"/>
                  </a:lnTo>
                  <a:lnTo>
                    <a:pt x="5327" y="4790"/>
                  </a:lnTo>
                  <a:lnTo>
                    <a:pt x="5343" y="4784"/>
                  </a:lnTo>
                  <a:lnTo>
                    <a:pt x="5361" y="4776"/>
                  </a:lnTo>
                  <a:lnTo>
                    <a:pt x="5383" y="4765"/>
                  </a:lnTo>
                  <a:lnTo>
                    <a:pt x="5404" y="4753"/>
                  </a:lnTo>
                  <a:lnTo>
                    <a:pt x="5423" y="4743"/>
                  </a:lnTo>
                  <a:lnTo>
                    <a:pt x="5433" y="4740"/>
                  </a:lnTo>
                  <a:lnTo>
                    <a:pt x="5442" y="4737"/>
                  </a:lnTo>
                  <a:lnTo>
                    <a:pt x="5452" y="4736"/>
                  </a:lnTo>
                  <a:lnTo>
                    <a:pt x="5460" y="4736"/>
                  </a:lnTo>
                  <a:lnTo>
                    <a:pt x="5480" y="4738"/>
                  </a:lnTo>
                  <a:lnTo>
                    <a:pt x="5504" y="4740"/>
                  </a:lnTo>
                  <a:lnTo>
                    <a:pt x="5529" y="4741"/>
                  </a:lnTo>
                  <a:lnTo>
                    <a:pt x="5553" y="4740"/>
                  </a:lnTo>
                  <a:lnTo>
                    <a:pt x="5579" y="4738"/>
                  </a:lnTo>
                  <a:lnTo>
                    <a:pt x="5605" y="4737"/>
                  </a:lnTo>
                  <a:lnTo>
                    <a:pt x="5626" y="4736"/>
                  </a:lnTo>
                  <a:lnTo>
                    <a:pt x="5641" y="4734"/>
                  </a:lnTo>
                  <a:lnTo>
                    <a:pt x="5654" y="4730"/>
                  </a:lnTo>
                  <a:lnTo>
                    <a:pt x="5673" y="4723"/>
                  </a:lnTo>
                  <a:lnTo>
                    <a:pt x="5685" y="4718"/>
                  </a:lnTo>
                  <a:lnTo>
                    <a:pt x="5695" y="4715"/>
                  </a:lnTo>
                  <a:lnTo>
                    <a:pt x="5707" y="4712"/>
                  </a:lnTo>
                  <a:lnTo>
                    <a:pt x="5718" y="4710"/>
                  </a:lnTo>
                  <a:lnTo>
                    <a:pt x="5730" y="4710"/>
                  </a:lnTo>
                  <a:lnTo>
                    <a:pt x="5740" y="4710"/>
                  </a:lnTo>
                  <a:lnTo>
                    <a:pt x="5751" y="4710"/>
                  </a:lnTo>
                  <a:lnTo>
                    <a:pt x="5762" y="4711"/>
                  </a:lnTo>
                  <a:lnTo>
                    <a:pt x="5781" y="4715"/>
                  </a:lnTo>
                  <a:lnTo>
                    <a:pt x="5798" y="4717"/>
                  </a:lnTo>
                  <a:lnTo>
                    <a:pt x="5805" y="4717"/>
                  </a:lnTo>
                  <a:lnTo>
                    <a:pt x="5813" y="4717"/>
                  </a:lnTo>
                  <a:lnTo>
                    <a:pt x="5822" y="4716"/>
                  </a:lnTo>
                  <a:lnTo>
                    <a:pt x="5832" y="4714"/>
                  </a:lnTo>
                  <a:lnTo>
                    <a:pt x="5842" y="4712"/>
                  </a:lnTo>
                  <a:lnTo>
                    <a:pt x="5850" y="4709"/>
                  </a:lnTo>
                  <a:lnTo>
                    <a:pt x="5858" y="4705"/>
                  </a:lnTo>
                  <a:lnTo>
                    <a:pt x="5865" y="4702"/>
                  </a:lnTo>
                  <a:lnTo>
                    <a:pt x="5876" y="4696"/>
                  </a:lnTo>
                  <a:lnTo>
                    <a:pt x="5887" y="4691"/>
                  </a:lnTo>
                  <a:lnTo>
                    <a:pt x="5897" y="4690"/>
                  </a:lnTo>
                  <a:lnTo>
                    <a:pt x="5910" y="4689"/>
                  </a:lnTo>
                  <a:lnTo>
                    <a:pt x="5922" y="4689"/>
                  </a:lnTo>
                  <a:lnTo>
                    <a:pt x="5932" y="4687"/>
                  </a:lnTo>
                  <a:lnTo>
                    <a:pt x="5940" y="4686"/>
                  </a:lnTo>
                  <a:lnTo>
                    <a:pt x="5951" y="4681"/>
                  </a:lnTo>
                  <a:lnTo>
                    <a:pt x="5963" y="4677"/>
                  </a:lnTo>
                  <a:lnTo>
                    <a:pt x="5975" y="4674"/>
                  </a:lnTo>
                  <a:lnTo>
                    <a:pt x="5981" y="4674"/>
                  </a:lnTo>
                  <a:lnTo>
                    <a:pt x="5985" y="4674"/>
                  </a:lnTo>
                  <a:lnTo>
                    <a:pt x="5990" y="4674"/>
                  </a:lnTo>
                  <a:lnTo>
                    <a:pt x="5995" y="4675"/>
                  </a:lnTo>
                  <a:lnTo>
                    <a:pt x="6003" y="4678"/>
                  </a:lnTo>
                  <a:lnTo>
                    <a:pt x="6012" y="4680"/>
                  </a:lnTo>
                  <a:lnTo>
                    <a:pt x="6015" y="4680"/>
                  </a:lnTo>
                  <a:lnTo>
                    <a:pt x="6019" y="4679"/>
                  </a:lnTo>
                  <a:lnTo>
                    <a:pt x="6021" y="4678"/>
                  </a:lnTo>
                  <a:lnTo>
                    <a:pt x="6023" y="4674"/>
                  </a:lnTo>
                  <a:lnTo>
                    <a:pt x="6028" y="4668"/>
                  </a:lnTo>
                  <a:lnTo>
                    <a:pt x="6034" y="4664"/>
                  </a:lnTo>
                  <a:lnTo>
                    <a:pt x="6038" y="4661"/>
                  </a:lnTo>
                  <a:lnTo>
                    <a:pt x="6041" y="4659"/>
                  </a:lnTo>
                  <a:lnTo>
                    <a:pt x="6046" y="4659"/>
                  </a:lnTo>
                  <a:lnTo>
                    <a:pt x="6052" y="4659"/>
                  </a:lnTo>
                  <a:lnTo>
                    <a:pt x="6057" y="4659"/>
                  </a:lnTo>
                  <a:lnTo>
                    <a:pt x="6060" y="4656"/>
                  </a:lnTo>
                  <a:lnTo>
                    <a:pt x="6064" y="4655"/>
                  </a:lnTo>
                  <a:lnTo>
                    <a:pt x="6067" y="4652"/>
                  </a:lnTo>
                  <a:lnTo>
                    <a:pt x="6071" y="4649"/>
                  </a:lnTo>
                  <a:lnTo>
                    <a:pt x="6077" y="4648"/>
                  </a:lnTo>
                  <a:lnTo>
                    <a:pt x="6084" y="4646"/>
                  </a:lnTo>
                  <a:lnTo>
                    <a:pt x="6095" y="4646"/>
                  </a:lnTo>
                  <a:lnTo>
                    <a:pt x="6120" y="4647"/>
                  </a:lnTo>
                  <a:lnTo>
                    <a:pt x="6147" y="4647"/>
                  </a:lnTo>
                  <a:lnTo>
                    <a:pt x="6172" y="4648"/>
                  </a:lnTo>
                  <a:lnTo>
                    <a:pt x="6193" y="4648"/>
                  </a:lnTo>
                  <a:lnTo>
                    <a:pt x="6210" y="4649"/>
                  </a:lnTo>
                  <a:lnTo>
                    <a:pt x="6221" y="4649"/>
                  </a:lnTo>
                  <a:lnTo>
                    <a:pt x="6218" y="4641"/>
                  </a:lnTo>
                  <a:lnTo>
                    <a:pt x="6217" y="4624"/>
                  </a:lnTo>
                  <a:lnTo>
                    <a:pt x="6220" y="4609"/>
                  </a:lnTo>
                  <a:lnTo>
                    <a:pt x="6221" y="4595"/>
                  </a:lnTo>
                  <a:lnTo>
                    <a:pt x="6223" y="4582"/>
                  </a:lnTo>
                  <a:lnTo>
                    <a:pt x="6224" y="4572"/>
                  </a:lnTo>
                  <a:lnTo>
                    <a:pt x="6225" y="4565"/>
                  </a:lnTo>
                  <a:lnTo>
                    <a:pt x="6227" y="4558"/>
                  </a:lnTo>
                  <a:lnTo>
                    <a:pt x="6225" y="4549"/>
                  </a:lnTo>
                  <a:lnTo>
                    <a:pt x="6225" y="4541"/>
                  </a:lnTo>
                  <a:lnTo>
                    <a:pt x="6222" y="4523"/>
                  </a:lnTo>
                  <a:lnTo>
                    <a:pt x="6217" y="4504"/>
                  </a:lnTo>
                  <a:lnTo>
                    <a:pt x="6211" y="4484"/>
                  </a:lnTo>
                  <a:lnTo>
                    <a:pt x="6206" y="4460"/>
                  </a:lnTo>
                  <a:lnTo>
                    <a:pt x="6203" y="4437"/>
                  </a:lnTo>
                  <a:lnTo>
                    <a:pt x="6202" y="4414"/>
                  </a:lnTo>
                  <a:lnTo>
                    <a:pt x="6201" y="4391"/>
                  </a:lnTo>
                  <a:lnTo>
                    <a:pt x="6201" y="4368"/>
                  </a:lnTo>
                  <a:lnTo>
                    <a:pt x="6201" y="4356"/>
                  </a:lnTo>
                  <a:lnTo>
                    <a:pt x="6201" y="4345"/>
                  </a:lnTo>
                  <a:lnTo>
                    <a:pt x="6203" y="4337"/>
                  </a:lnTo>
                  <a:lnTo>
                    <a:pt x="6205" y="4328"/>
                  </a:lnTo>
                  <a:lnTo>
                    <a:pt x="6212" y="4314"/>
                  </a:lnTo>
                  <a:lnTo>
                    <a:pt x="6222" y="4300"/>
                  </a:lnTo>
                  <a:lnTo>
                    <a:pt x="6234" y="4284"/>
                  </a:lnTo>
                  <a:lnTo>
                    <a:pt x="6245" y="4271"/>
                  </a:lnTo>
                  <a:lnTo>
                    <a:pt x="6254" y="4258"/>
                  </a:lnTo>
                  <a:lnTo>
                    <a:pt x="6262" y="4246"/>
                  </a:lnTo>
                  <a:lnTo>
                    <a:pt x="6268" y="4234"/>
                  </a:lnTo>
                  <a:lnTo>
                    <a:pt x="6273" y="4224"/>
                  </a:lnTo>
                  <a:lnTo>
                    <a:pt x="6277" y="4210"/>
                  </a:lnTo>
                  <a:lnTo>
                    <a:pt x="6279" y="4191"/>
                  </a:lnTo>
                  <a:lnTo>
                    <a:pt x="6281" y="4170"/>
                  </a:lnTo>
                  <a:lnTo>
                    <a:pt x="6284" y="4155"/>
                  </a:lnTo>
                  <a:lnTo>
                    <a:pt x="6286" y="4138"/>
                  </a:lnTo>
                  <a:lnTo>
                    <a:pt x="6290" y="4119"/>
                  </a:lnTo>
                  <a:lnTo>
                    <a:pt x="6293" y="4098"/>
                  </a:lnTo>
                  <a:lnTo>
                    <a:pt x="6294" y="4078"/>
                  </a:lnTo>
                  <a:lnTo>
                    <a:pt x="6294" y="4069"/>
                  </a:lnTo>
                  <a:lnTo>
                    <a:pt x="6294" y="4062"/>
                  </a:lnTo>
                  <a:lnTo>
                    <a:pt x="6296" y="4057"/>
                  </a:lnTo>
                  <a:lnTo>
                    <a:pt x="6298" y="4054"/>
                  </a:lnTo>
                  <a:lnTo>
                    <a:pt x="6300" y="4053"/>
                  </a:lnTo>
                  <a:lnTo>
                    <a:pt x="6304" y="4053"/>
                  </a:lnTo>
                  <a:lnTo>
                    <a:pt x="6309" y="4054"/>
                  </a:lnTo>
                  <a:lnTo>
                    <a:pt x="6315" y="4057"/>
                  </a:lnTo>
                  <a:lnTo>
                    <a:pt x="6334" y="4067"/>
                  </a:lnTo>
                  <a:lnTo>
                    <a:pt x="6356" y="4078"/>
                  </a:lnTo>
                  <a:lnTo>
                    <a:pt x="6380" y="4088"/>
                  </a:lnTo>
                  <a:lnTo>
                    <a:pt x="6400" y="4097"/>
                  </a:lnTo>
                  <a:lnTo>
                    <a:pt x="6414" y="4101"/>
                  </a:lnTo>
                  <a:lnTo>
                    <a:pt x="6426" y="4103"/>
                  </a:lnTo>
                  <a:lnTo>
                    <a:pt x="6431" y="4103"/>
                  </a:lnTo>
                  <a:lnTo>
                    <a:pt x="6436" y="4101"/>
                  </a:lnTo>
                  <a:lnTo>
                    <a:pt x="6442" y="4099"/>
                  </a:lnTo>
                  <a:lnTo>
                    <a:pt x="6448" y="4095"/>
                  </a:lnTo>
                  <a:lnTo>
                    <a:pt x="6460" y="4088"/>
                  </a:lnTo>
                  <a:lnTo>
                    <a:pt x="6470" y="4081"/>
                  </a:lnTo>
                  <a:lnTo>
                    <a:pt x="6483" y="4074"/>
                  </a:lnTo>
                  <a:lnTo>
                    <a:pt x="6498" y="4068"/>
                  </a:lnTo>
                  <a:lnTo>
                    <a:pt x="6519" y="4065"/>
                  </a:lnTo>
                  <a:lnTo>
                    <a:pt x="6542" y="4062"/>
                  </a:lnTo>
                  <a:lnTo>
                    <a:pt x="6554" y="4061"/>
                  </a:lnTo>
                  <a:lnTo>
                    <a:pt x="6564" y="4059"/>
                  </a:lnTo>
                  <a:lnTo>
                    <a:pt x="6569" y="4056"/>
                  </a:lnTo>
                  <a:lnTo>
                    <a:pt x="6573" y="4055"/>
                  </a:lnTo>
                  <a:lnTo>
                    <a:pt x="6577" y="4051"/>
                  </a:lnTo>
                  <a:lnTo>
                    <a:pt x="6580" y="4049"/>
                  </a:lnTo>
                  <a:lnTo>
                    <a:pt x="6584" y="4042"/>
                  </a:lnTo>
                  <a:lnTo>
                    <a:pt x="6587" y="4034"/>
                  </a:lnTo>
                  <a:lnTo>
                    <a:pt x="6588" y="4025"/>
                  </a:lnTo>
                  <a:lnTo>
                    <a:pt x="6588" y="4017"/>
                  </a:lnTo>
                  <a:lnTo>
                    <a:pt x="6588" y="4007"/>
                  </a:lnTo>
                  <a:lnTo>
                    <a:pt x="6590" y="3999"/>
                  </a:lnTo>
                  <a:lnTo>
                    <a:pt x="6592" y="3994"/>
                  </a:lnTo>
                  <a:lnTo>
                    <a:pt x="6593" y="3990"/>
                  </a:lnTo>
                  <a:lnTo>
                    <a:pt x="6596" y="3985"/>
                  </a:lnTo>
                  <a:lnTo>
                    <a:pt x="6599" y="3980"/>
                  </a:lnTo>
                  <a:lnTo>
                    <a:pt x="6613" y="3962"/>
                  </a:lnTo>
                  <a:lnTo>
                    <a:pt x="6627" y="3946"/>
                  </a:lnTo>
                  <a:lnTo>
                    <a:pt x="6642" y="3929"/>
                  </a:lnTo>
                  <a:lnTo>
                    <a:pt x="6656" y="3916"/>
                  </a:lnTo>
                  <a:lnTo>
                    <a:pt x="6663" y="3910"/>
                  </a:lnTo>
                  <a:lnTo>
                    <a:pt x="6669" y="3904"/>
                  </a:lnTo>
                  <a:lnTo>
                    <a:pt x="6672" y="3898"/>
                  </a:lnTo>
                  <a:lnTo>
                    <a:pt x="6676" y="3893"/>
                  </a:lnTo>
                  <a:lnTo>
                    <a:pt x="6681" y="3883"/>
                  </a:lnTo>
                  <a:lnTo>
                    <a:pt x="6684" y="3873"/>
                  </a:lnTo>
                  <a:lnTo>
                    <a:pt x="6687" y="3868"/>
                  </a:lnTo>
                  <a:lnTo>
                    <a:pt x="6690" y="3862"/>
                  </a:lnTo>
                  <a:lnTo>
                    <a:pt x="6695" y="3857"/>
                  </a:lnTo>
                  <a:lnTo>
                    <a:pt x="6702" y="3849"/>
                  </a:lnTo>
                  <a:lnTo>
                    <a:pt x="6716" y="3838"/>
                  </a:lnTo>
                  <a:lnTo>
                    <a:pt x="6732" y="3826"/>
                  </a:lnTo>
                  <a:lnTo>
                    <a:pt x="6751" y="3810"/>
                  </a:lnTo>
                  <a:lnTo>
                    <a:pt x="6776" y="3791"/>
                  </a:lnTo>
                  <a:lnTo>
                    <a:pt x="6802" y="3771"/>
                  </a:lnTo>
                  <a:lnTo>
                    <a:pt x="6826" y="3753"/>
                  </a:lnTo>
                  <a:lnTo>
                    <a:pt x="6848" y="3738"/>
                  </a:lnTo>
                  <a:lnTo>
                    <a:pt x="6872" y="3721"/>
                  </a:lnTo>
                  <a:lnTo>
                    <a:pt x="6895" y="3707"/>
                  </a:lnTo>
                  <a:lnTo>
                    <a:pt x="6911" y="3697"/>
                  </a:lnTo>
                  <a:lnTo>
                    <a:pt x="6915" y="3696"/>
                  </a:lnTo>
                  <a:lnTo>
                    <a:pt x="6919" y="3696"/>
                  </a:lnTo>
                  <a:lnTo>
                    <a:pt x="6923" y="3696"/>
                  </a:lnTo>
                  <a:lnTo>
                    <a:pt x="6929" y="3697"/>
                  </a:lnTo>
                  <a:lnTo>
                    <a:pt x="6942" y="3701"/>
                  </a:lnTo>
                  <a:lnTo>
                    <a:pt x="6958" y="3706"/>
                  </a:lnTo>
                  <a:lnTo>
                    <a:pt x="6973" y="3709"/>
                  </a:lnTo>
                  <a:lnTo>
                    <a:pt x="6989" y="3713"/>
                  </a:lnTo>
                  <a:lnTo>
                    <a:pt x="6997" y="3713"/>
                  </a:lnTo>
                  <a:lnTo>
                    <a:pt x="7004" y="3713"/>
                  </a:lnTo>
                  <a:lnTo>
                    <a:pt x="7011" y="3712"/>
                  </a:lnTo>
                  <a:lnTo>
                    <a:pt x="7018" y="3709"/>
                  </a:lnTo>
                  <a:lnTo>
                    <a:pt x="7026" y="3707"/>
                  </a:lnTo>
                  <a:lnTo>
                    <a:pt x="7031" y="3702"/>
                  </a:lnTo>
                  <a:lnTo>
                    <a:pt x="7039" y="3697"/>
                  </a:lnTo>
                  <a:lnTo>
                    <a:pt x="7045" y="3691"/>
                  </a:lnTo>
                  <a:lnTo>
                    <a:pt x="7058" y="3677"/>
                  </a:lnTo>
                  <a:lnTo>
                    <a:pt x="7069" y="3663"/>
                  </a:lnTo>
                  <a:lnTo>
                    <a:pt x="7081" y="3649"/>
                  </a:lnTo>
                  <a:lnTo>
                    <a:pt x="7092" y="3637"/>
                  </a:lnTo>
                  <a:lnTo>
                    <a:pt x="7097" y="3631"/>
                  </a:lnTo>
                  <a:lnTo>
                    <a:pt x="7102" y="3627"/>
                  </a:lnTo>
                  <a:lnTo>
                    <a:pt x="7108" y="3624"/>
                  </a:lnTo>
                  <a:lnTo>
                    <a:pt x="7112" y="3622"/>
                  </a:lnTo>
                  <a:lnTo>
                    <a:pt x="7131" y="3619"/>
                  </a:lnTo>
                  <a:lnTo>
                    <a:pt x="7150" y="3616"/>
                  </a:lnTo>
                  <a:lnTo>
                    <a:pt x="7171" y="3614"/>
                  </a:lnTo>
                  <a:lnTo>
                    <a:pt x="7191" y="3612"/>
                  </a:lnTo>
                  <a:lnTo>
                    <a:pt x="7206" y="3609"/>
                  </a:lnTo>
                  <a:lnTo>
                    <a:pt x="7217" y="3609"/>
                  </a:lnTo>
                  <a:lnTo>
                    <a:pt x="7228" y="3609"/>
                  </a:lnTo>
                  <a:lnTo>
                    <a:pt x="7239" y="3612"/>
                  </a:lnTo>
                  <a:lnTo>
                    <a:pt x="7260" y="3619"/>
                  </a:lnTo>
                  <a:lnTo>
                    <a:pt x="7272" y="3625"/>
                  </a:lnTo>
                  <a:lnTo>
                    <a:pt x="7283" y="3626"/>
                  </a:lnTo>
                  <a:lnTo>
                    <a:pt x="7302" y="3625"/>
                  </a:lnTo>
                  <a:lnTo>
                    <a:pt x="7325" y="3622"/>
                  </a:lnTo>
                  <a:lnTo>
                    <a:pt x="7345" y="3619"/>
                  </a:lnTo>
                  <a:lnTo>
                    <a:pt x="7358" y="3615"/>
                  </a:lnTo>
                  <a:lnTo>
                    <a:pt x="7374" y="3610"/>
                  </a:lnTo>
                  <a:lnTo>
                    <a:pt x="7381" y="3608"/>
                  </a:lnTo>
                  <a:lnTo>
                    <a:pt x="7387" y="3605"/>
                  </a:lnTo>
                  <a:lnTo>
                    <a:pt x="7393" y="3601"/>
                  </a:lnTo>
                  <a:lnTo>
                    <a:pt x="7398" y="3597"/>
                  </a:lnTo>
                  <a:lnTo>
                    <a:pt x="7400" y="3594"/>
                  </a:lnTo>
                  <a:lnTo>
                    <a:pt x="7401" y="3590"/>
                  </a:lnTo>
                  <a:lnTo>
                    <a:pt x="7401" y="3587"/>
                  </a:lnTo>
                  <a:lnTo>
                    <a:pt x="7402" y="3583"/>
                  </a:lnTo>
                  <a:lnTo>
                    <a:pt x="7406" y="3559"/>
                  </a:lnTo>
                  <a:lnTo>
                    <a:pt x="7411" y="3525"/>
                  </a:lnTo>
                  <a:lnTo>
                    <a:pt x="7415" y="3488"/>
                  </a:lnTo>
                  <a:lnTo>
                    <a:pt x="7419" y="3460"/>
                  </a:lnTo>
                  <a:lnTo>
                    <a:pt x="7421" y="3432"/>
                  </a:lnTo>
                  <a:lnTo>
                    <a:pt x="7425" y="3398"/>
                  </a:lnTo>
                  <a:lnTo>
                    <a:pt x="7428" y="3367"/>
                  </a:lnTo>
                  <a:lnTo>
                    <a:pt x="7431" y="3344"/>
                  </a:lnTo>
                  <a:lnTo>
                    <a:pt x="7431" y="3335"/>
                  </a:lnTo>
                  <a:lnTo>
                    <a:pt x="7431" y="3326"/>
                  </a:lnTo>
                  <a:lnTo>
                    <a:pt x="7431" y="3322"/>
                  </a:lnTo>
                  <a:lnTo>
                    <a:pt x="7432" y="3317"/>
                  </a:lnTo>
                  <a:lnTo>
                    <a:pt x="7433" y="3313"/>
                  </a:lnTo>
                  <a:lnTo>
                    <a:pt x="7436" y="3310"/>
                  </a:lnTo>
                  <a:lnTo>
                    <a:pt x="7439" y="3306"/>
                  </a:lnTo>
                  <a:lnTo>
                    <a:pt x="7446" y="3303"/>
                  </a:lnTo>
                  <a:lnTo>
                    <a:pt x="7452" y="3300"/>
                  </a:lnTo>
                  <a:lnTo>
                    <a:pt x="7459" y="3298"/>
                  </a:lnTo>
                  <a:lnTo>
                    <a:pt x="7475" y="3291"/>
                  </a:lnTo>
                  <a:lnTo>
                    <a:pt x="7492" y="3284"/>
                  </a:lnTo>
                  <a:lnTo>
                    <a:pt x="7508" y="3279"/>
                  </a:lnTo>
                  <a:lnTo>
                    <a:pt x="7521" y="3274"/>
                  </a:lnTo>
                  <a:lnTo>
                    <a:pt x="7537" y="3271"/>
                  </a:lnTo>
                  <a:lnTo>
                    <a:pt x="7546" y="3269"/>
                  </a:lnTo>
                  <a:lnTo>
                    <a:pt x="7555" y="3267"/>
                  </a:lnTo>
                  <a:lnTo>
                    <a:pt x="7557" y="3266"/>
                  </a:lnTo>
                  <a:lnTo>
                    <a:pt x="7557" y="3260"/>
                  </a:lnTo>
                  <a:lnTo>
                    <a:pt x="7557" y="3250"/>
                  </a:lnTo>
                  <a:close/>
                </a:path>
              </a:pathLst>
            </a:custGeom>
            <a:solidFill>
              <a:srgbClr val="FF3300">
                <a:alpha val="20000"/>
              </a:srgbClr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altLang="zh-CN" sz="1400" b="1" dirty="0"/>
            </a:p>
            <a:p>
              <a:endParaRPr lang="en-US" altLang="zh-CN" sz="1400" b="1" dirty="0"/>
            </a:p>
            <a:p>
              <a:endParaRPr lang="en-US" altLang="zh-CN" sz="1400" b="1" dirty="0"/>
            </a:p>
            <a:p>
              <a:endParaRPr lang="en-US" altLang="zh-CN" sz="1400" b="1" dirty="0"/>
            </a:p>
            <a:p>
              <a:endParaRPr lang="en-US" altLang="zh-CN" sz="1400" b="1" dirty="0"/>
            </a:p>
            <a:p>
              <a:endParaRPr lang="en-US" altLang="zh-CN" sz="1400" b="1" dirty="0"/>
            </a:p>
            <a:p>
              <a:r>
                <a:rPr lang="en-US" altLang="zh-CN" sz="1400" b="1" dirty="0"/>
                <a:t>	77</a:t>
              </a:r>
              <a:endParaRPr lang="zh-CN" altLang="en-US" sz="1400" b="1" dirty="0"/>
            </a:p>
          </p:txBody>
        </p:sp>
        <p:sp>
          <p:nvSpPr>
            <p:cNvPr id="109" name="宁夏">
              <a:extLst>
                <a:ext uri="{FF2B5EF4-FFF2-40B4-BE49-F238E27FC236}">
                  <a16:creationId xmlns:a16="http://schemas.microsoft.com/office/drawing/2014/main" id="{330C6EA6-3360-471C-9C01-D67B6044E38D}"/>
                </a:ext>
              </a:extLst>
            </p:cNvPr>
            <p:cNvSpPr>
              <a:spLocks/>
            </p:cNvSpPr>
            <p:nvPr/>
          </p:nvSpPr>
          <p:spPr bwMode="auto">
            <a:xfrm>
              <a:off x="5226115" y="3676842"/>
              <a:ext cx="314329" cy="485801"/>
            </a:xfrm>
            <a:custGeom>
              <a:avLst/>
              <a:gdLst>
                <a:gd name="T0" fmla="*/ 1014 w 1159"/>
                <a:gd name="T1" fmla="*/ 989 h 1815"/>
                <a:gd name="T2" fmla="*/ 1037 w 1159"/>
                <a:gd name="T3" fmla="*/ 980 h 1815"/>
                <a:gd name="T4" fmla="*/ 1047 w 1159"/>
                <a:gd name="T5" fmla="*/ 964 h 1815"/>
                <a:gd name="T6" fmla="*/ 1031 w 1159"/>
                <a:gd name="T7" fmla="*/ 934 h 1815"/>
                <a:gd name="T8" fmla="*/ 1024 w 1159"/>
                <a:gd name="T9" fmla="*/ 903 h 1815"/>
                <a:gd name="T10" fmla="*/ 1038 w 1159"/>
                <a:gd name="T11" fmla="*/ 826 h 1815"/>
                <a:gd name="T12" fmla="*/ 1043 w 1159"/>
                <a:gd name="T13" fmla="*/ 776 h 1815"/>
                <a:gd name="T14" fmla="*/ 1089 w 1159"/>
                <a:gd name="T15" fmla="*/ 739 h 1815"/>
                <a:gd name="T16" fmla="*/ 1158 w 1159"/>
                <a:gd name="T17" fmla="*/ 676 h 1815"/>
                <a:gd name="T18" fmla="*/ 1090 w 1159"/>
                <a:gd name="T19" fmla="*/ 617 h 1815"/>
                <a:gd name="T20" fmla="*/ 971 w 1159"/>
                <a:gd name="T21" fmla="*/ 553 h 1815"/>
                <a:gd name="T22" fmla="*/ 794 w 1159"/>
                <a:gd name="T23" fmla="*/ 482 h 1815"/>
                <a:gd name="T24" fmla="*/ 819 w 1159"/>
                <a:gd name="T25" fmla="*/ 422 h 1815"/>
                <a:gd name="T26" fmla="*/ 824 w 1159"/>
                <a:gd name="T27" fmla="*/ 343 h 1815"/>
                <a:gd name="T28" fmla="*/ 855 w 1159"/>
                <a:gd name="T29" fmla="*/ 276 h 1815"/>
                <a:gd name="T30" fmla="*/ 953 w 1159"/>
                <a:gd name="T31" fmla="*/ 159 h 1815"/>
                <a:gd name="T32" fmla="*/ 892 w 1159"/>
                <a:gd name="T33" fmla="*/ 82 h 1815"/>
                <a:gd name="T34" fmla="*/ 844 w 1159"/>
                <a:gd name="T35" fmla="*/ 1 h 1815"/>
                <a:gd name="T36" fmla="*/ 731 w 1159"/>
                <a:gd name="T37" fmla="*/ 31 h 1815"/>
                <a:gd name="T38" fmla="*/ 682 w 1159"/>
                <a:gd name="T39" fmla="*/ 84 h 1815"/>
                <a:gd name="T40" fmla="*/ 587 w 1159"/>
                <a:gd name="T41" fmla="*/ 254 h 1815"/>
                <a:gd name="T42" fmla="*/ 568 w 1159"/>
                <a:gd name="T43" fmla="*/ 423 h 1815"/>
                <a:gd name="T44" fmla="*/ 541 w 1159"/>
                <a:gd name="T45" fmla="*/ 627 h 1815"/>
                <a:gd name="T46" fmla="*/ 464 w 1159"/>
                <a:gd name="T47" fmla="*/ 679 h 1815"/>
                <a:gd name="T48" fmla="*/ 376 w 1159"/>
                <a:gd name="T49" fmla="*/ 682 h 1815"/>
                <a:gd name="T50" fmla="*/ 244 w 1159"/>
                <a:gd name="T51" fmla="*/ 755 h 1815"/>
                <a:gd name="T52" fmla="*/ 79 w 1159"/>
                <a:gd name="T53" fmla="*/ 763 h 1815"/>
                <a:gd name="T54" fmla="*/ 12 w 1159"/>
                <a:gd name="T55" fmla="*/ 803 h 1815"/>
                <a:gd name="T56" fmla="*/ 108 w 1159"/>
                <a:gd name="T57" fmla="*/ 822 h 1815"/>
                <a:gd name="T58" fmla="*/ 156 w 1159"/>
                <a:gd name="T59" fmla="*/ 855 h 1815"/>
                <a:gd name="T60" fmla="*/ 144 w 1159"/>
                <a:gd name="T61" fmla="*/ 922 h 1815"/>
                <a:gd name="T62" fmla="*/ 226 w 1159"/>
                <a:gd name="T63" fmla="*/ 965 h 1815"/>
                <a:gd name="T64" fmla="*/ 307 w 1159"/>
                <a:gd name="T65" fmla="*/ 1053 h 1815"/>
                <a:gd name="T66" fmla="*/ 348 w 1159"/>
                <a:gd name="T67" fmla="*/ 1128 h 1815"/>
                <a:gd name="T68" fmla="*/ 327 w 1159"/>
                <a:gd name="T69" fmla="*/ 1212 h 1815"/>
                <a:gd name="T70" fmla="*/ 394 w 1159"/>
                <a:gd name="T71" fmla="*/ 1334 h 1815"/>
                <a:gd name="T72" fmla="*/ 401 w 1159"/>
                <a:gd name="T73" fmla="*/ 1407 h 1815"/>
                <a:gd name="T74" fmla="*/ 333 w 1159"/>
                <a:gd name="T75" fmla="*/ 1463 h 1815"/>
                <a:gd name="T76" fmla="*/ 364 w 1159"/>
                <a:gd name="T77" fmla="*/ 1551 h 1815"/>
                <a:gd name="T78" fmla="*/ 401 w 1159"/>
                <a:gd name="T79" fmla="*/ 1594 h 1815"/>
                <a:gd name="T80" fmla="*/ 484 w 1159"/>
                <a:gd name="T81" fmla="*/ 1594 h 1815"/>
                <a:gd name="T82" fmla="*/ 501 w 1159"/>
                <a:gd name="T83" fmla="*/ 1664 h 1815"/>
                <a:gd name="T84" fmla="*/ 540 w 1159"/>
                <a:gd name="T85" fmla="*/ 1673 h 1815"/>
                <a:gd name="T86" fmla="*/ 537 w 1159"/>
                <a:gd name="T87" fmla="*/ 1728 h 1815"/>
                <a:gd name="T88" fmla="*/ 591 w 1159"/>
                <a:gd name="T89" fmla="*/ 1736 h 1815"/>
                <a:gd name="T90" fmla="*/ 641 w 1159"/>
                <a:gd name="T91" fmla="*/ 1729 h 1815"/>
                <a:gd name="T92" fmla="*/ 698 w 1159"/>
                <a:gd name="T93" fmla="*/ 1813 h 1815"/>
                <a:gd name="T94" fmla="*/ 732 w 1159"/>
                <a:gd name="T95" fmla="*/ 1697 h 1815"/>
                <a:gd name="T96" fmla="*/ 741 w 1159"/>
                <a:gd name="T97" fmla="*/ 1589 h 1815"/>
                <a:gd name="T98" fmla="*/ 816 w 1159"/>
                <a:gd name="T99" fmla="*/ 1615 h 1815"/>
                <a:gd name="T100" fmla="*/ 877 w 1159"/>
                <a:gd name="T101" fmla="*/ 1576 h 1815"/>
                <a:gd name="T102" fmla="*/ 882 w 1159"/>
                <a:gd name="T103" fmla="*/ 1499 h 1815"/>
                <a:gd name="T104" fmla="*/ 850 w 1159"/>
                <a:gd name="T105" fmla="*/ 1385 h 1815"/>
                <a:gd name="T106" fmla="*/ 757 w 1159"/>
                <a:gd name="T107" fmla="*/ 1353 h 1815"/>
                <a:gd name="T108" fmla="*/ 751 w 1159"/>
                <a:gd name="T109" fmla="*/ 1269 h 1815"/>
                <a:gd name="T110" fmla="*/ 738 w 1159"/>
                <a:gd name="T111" fmla="*/ 1225 h 1815"/>
                <a:gd name="T112" fmla="*/ 773 w 1159"/>
                <a:gd name="T113" fmla="*/ 1150 h 1815"/>
                <a:gd name="T114" fmla="*/ 805 w 1159"/>
                <a:gd name="T115" fmla="*/ 1086 h 1815"/>
                <a:gd name="T116" fmla="*/ 770 w 1159"/>
                <a:gd name="T117" fmla="*/ 1041 h 1815"/>
                <a:gd name="T118" fmla="*/ 801 w 1159"/>
                <a:gd name="T119" fmla="*/ 1016 h 1815"/>
                <a:gd name="T120" fmla="*/ 832 w 1159"/>
                <a:gd name="T121" fmla="*/ 979 h 18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159" h="1815">
                  <a:moveTo>
                    <a:pt x="920" y="986"/>
                  </a:moveTo>
                  <a:lnTo>
                    <a:pt x="933" y="984"/>
                  </a:lnTo>
                  <a:lnTo>
                    <a:pt x="943" y="982"/>
                  </a:lnTo>
                  <a:lnTo>
                    <a:pt x="953" y="978"/>
                  </a:lnTo>
                  <a:lnTo>
                    <a:pt x="964" y="977"/>
                  </a:lnTo>
                  <a:lnTo>
                    <a:pt x="970" y="977"/>
                  </a:lnTo>
                  <a:lnTo>
                    <a:pt x="976" y="977"/>
                  </a:lnTo>
                  <a:lnTo>
                    <a:pt x="983" y="978"/>
                  </a:lnTo>
                  <a:lnTo>
                    <a:pt x="990" y="978"/>
                  </a:lnTo>
                  <a:lnTo>
                    <a:pt x="996" y="979"/>
                  </a:lnTo>
                  <a:lnTo>
                    <a:pt x="1002" y="982"/>
                  </a:lnTo>
                  <a:lnTo>
                    <a:pt x="1007" y="984"/>
                  </a:lnTo>
                  <a:lnTo>
                    <a:pt x="1011" y="988"/>
                  </a:lnTo>
                  <a:lnTo>
                    <a:pt x="1014" y="989"/>
                  </a:lnTo>
                  <a:lnTo>
                    <a:pt x="1018" y="990"/>
                  </a:lnTo>
                  <a:lnTo>
                    <a:pt x="1020" y="990"/>
                  </a:lnTo>
                  <a:lnTo>
                    <a:pt x="1021" y="990"/>
                  </a:lnTo>
                  <a:lnTo>
                    <a:pt x="1025" y="990"/>
                  </a:lnTo>
                  <a:lnTo>
                    <a:pt x="1030" y="990"/>
                  </a:lnTo>
                  <a:lnTo>
                    <a:pt x="1032" y="989"/>
                  </a:lnTo>
                  <a:lnTo>
                    <a:pt x="1033" y="988"/>
                  </a:lnTo>
                  <a:lnTo>
                    <a:pt x="1033" y="985"/>
                  </a:lnTo>
                  <a:lnTo>
                    <a:pt x="1033" y="984"/>
                  </a:lnTo>
                  <a:lnTo>
                    <a:pt x="1034" y="983"/>
                  </a:lnTo>
                  <a:lnTo>
                    <a:pt x="1035" y="982"/>
                  </a:lnTo>
                  <a:lnTo>
                    <a:pt x="1035" y="982"/>
                  </a:lnTo>
                  <a:lnTo>
                    <a:pt x="1035" y="980"/>
                  </a:lnTo>
                  <a:lnTo>
                    <a:pt x="1037" y="980"/>
                  </a:lnTo>
                  <a:lnTo>
                    <a:pt x="1038" y="980"/>
                  </a:lnTo>
                  <a:lnTo>
                    <a:pt x="1039" y="979"/>
                  </a:lnTo>
                  <a:lnTo>
                    <a:pt x="1040" y="979"/>
                  </a:lnTo>
                  <a:lnTo>
                    <a:pt x="1041" y="978"/>
                  </a:lnTo>
                  <a:lnTo>
                    <a:pt x="1043" y="978"/>
                  </a:lnTo>
                  <a:lnTo>
                    <a:pt x="1044" y="977"/>
                  </a:lnTo>
                  <a:lnTo>
                    <a:pt x="1045" y="977"/>
                  </a:lnTo>
                  <a:lnTo>
                    <a:pt x="1047" y="973"/>
                  </a:lnTo>
                  <a:lnTo>
                    <a:pt x="1049" y="971"/>
                  </a:lnTo>
                  <a:lnTo>
                    <a:pt x="1049" y="971"/>
                  </a:lnTo>
                  <a:lnTo>
                    <a:pt x="1049" y="969"/>
                  </a:lnTo>
                  <a:lnTo>
                    <a:pt x="1049" y="967"/>
                  </a:lnTo>
                  <a:lnTo>
                    <a:pt x="1049" y="966"/>
                  </a:lnTo>
                  <a:lnTo>
                    <a:pt x="1047" y="964"/>
                  </a:lnTo>
                  <a:lnTo>
                    <a:pt x="1045" y="960"/>
                  </a:lnTo>
                  <a:lnTo>
                    <a:pt x="1043" y="958"/>
                  </a:lnTo>
                  <a:lnTo>
                    <a:pt x="1040" y="956"/>
                  </a:lnTo>
                  <a:lnTo>
                    <a:pt x="1037" y="954"/>
                  </a:lnTo>
                  <a:lnTo>
                    <a:pt x="1035" y="952"/>
                  </a:lnTo>
                  <a:lnTo>
                    <a:pt x="1032" y="951"/>
                  </a:lnTo>
                  <a:lnTo>
                    <a:pt x="1028" y="948"/>
                  </a:lnTo>
                  <a:lnTo>
                    <a:pt x="1026" y="946"/>
                  </a:lnTo>
                  <a:lnTo>
                    <a:pt x="1025" y="944"/>
                  </a:lnTo>
                  <a:lnTo>
                    <a:pt x="1025" y="941"/>
                  </a:lnTo>
                  <a:lnTo>
                    <a:pt x="1026" y="939"/>
                  </a:lnTo>
                  <a:lnTo>
                    <a:pt x="1027" y="937"/>
                  </a:lnTo>
                  <a:lnTo>
                    <a:pt x="1030" y="935"/>
                  </a:lnTo>
                  <a:lnTo>
                    <a:pt x="1031" y="934"/>
                  </a:lnTo>
                  <a:lnTo>
                    <a:pt x="1032" y="933"/>
                  </a:lnTo>
                  <a:lnTo>
                    <a:pt x="1033" y="931"/>
                  </a:lnTo>
                  <a:lnTo>
                    <a:pt x="1034" y="929"/>
                  </a:lnTo>
                  <a:lnTo>
                    <a:pt x="1034" y="928"/>
                  </a:lnTo>
                  <a:lnTo>
                    <a:pt x="1034" y="927"/>
                  </a:lnTo>
                  <a:lnTo>
                    <a:pt x="1034" y="926"/>
                  </a:lnTo>
                  <a:lnTo>
                    <a:pt x="1033" y="925"/>
                  </a:lnTo>
                  <a:lnTo>
                    <a:pt x="1032" y="922"/>
                  </a:lnTo>
                  <a:lnTo>
                    <a:pt x="1030" y="919"/>
                  </a:lnTo>
                  <a:lnTo>
                    <a:pt x="1027" y="916"/>
                  </a:lnTo>
                  <a:lnTo>
                    <a:pt x="1025" y="913"/>
                  </a:lnTo>
                  <a:lnTo>
                    <a:pt x="1024" y="909"/>
                  </a:lnTo>
                  <a:lnTo>
                    <a:pt x="1024" y="907"/>
                  </a:lnTo>
                  <a:lnTo>
                    <a:pt x="1024" y="903"/>
                  </a:lnTo>
                  <a:lnTo>
                    <a:pt x="1024" y="897"/>
                  </a:lnTo>
                  <a:lnTo>
                    <a:pt x="1024" y="893"/>
                  </a:lnTo>
                  <a:lnTo>
                    <a:pt x="1024" y="885"/>
                  </a:lnTo>
                  <a:lnTo>
                    <a:pt x="1024" y="875"/>
                  </a:lnTo>
                  <a:lnTo>
                    <a:pt x="1024" y="871"/>
                  </a:lnTo>
                  <a:lnTo>
                    <a:pt x="1024" y="868"/>
                  </a:lnTo>
                  <a:lnTo>
                    <a:pt x="1024" y="863"/>
                  </a:lnTo>
                  <a:lnTo>
                    <a:pt x="1025" y="856"/>
                  </a:lnTo>
                  <a:lnTo>
                    <a:pt x="1026" y="850"/>
                  </a:lnTo>
                  <a:lnTo>
                    <a:pt x="1027" y="843"/>
                  </a:lnTo>
                  <a:lnTo>
                    <a:pt x="1030" y="838"/>
                  </a:lnTo>
                  <a:lnTo>
                    <a:pt x="1032" y="833"/>
                  </a:lnTo>
                  <a:lnTo>
                    <a:pt x="1035" y="830"/>
                  </a:lnTo>
                  <a:lnTo>
                    <a:pt x="1038" y="826"/>
                  </a:lnTo>
                  <a:lnTo>
                    <a:pt x="1045" y="820"/>
                  </a:lnTo>
                  <a:lnTo>
                    <a:pt x="1050" y="814"/>
                  </a:lnTo>
                  <a:lnTo>
                    <a:pt x="1051" y="809"/>
                  </a:lnTo>
                  <a:lnTo>
                    <a:pt x="1051" y="805"/>
                  </a:lnTo>
                  <a:lnTo>
                    <a:pt x="1050" y="802"/>
                  </a:lnTo>
                  <a:lnTo>
                    <a:pt x="1049" y="801"/>
                  </a:lnTo>
                  <a:lnTo>
                    <a:pt x="1046" y="799"/>
                  </a:lnTo>
                  <a:lnTo>
                    <a:pt x="1044" y="796"/>
                  </a:lnTo>
                  <a:lnTo>
                    <a:pt x="1041" y="794"/>
                  </a:lnTo>
                  <a:lnTo>
                    <a:pt x="1038" y="789"/>
                  </a:lnTo>
                  <a:lnTo>
                    <a:pt x="1038" y="786"/>
                  </a:lnTo>
                  <a:lnTo>
                    <a:pt x="1039" y="782"/>
                  </a:lnTo>
                  <a:lnTo>
                    <a:pt x="1041" y="778"/>
                  </a:lnTo>
                  <a:lnTo>
                    <a:pt x="1043" y="776"/>
                  </a:lnTo>
                  <a:lnTo>
                    <a:pt x="1046" y="774"/>
                  </a:lnTo>
                  <a:lnTo>
                    <a:pt x="1050" y="770"/>
                  </a:lnTo>
                  <a:lnTo>
                    <a:pt x="1055" y="765"/>
                  </a:lnTo>
                  <a:lnTo>
                    <a:pt x="1059" y="761"/>
                  </a:lnTo>
                  <a:lnTo>
                    <a:pt x="1063" y="757"/>
                  </a:lnTo>
                  <a:lnTo>
                    <a:pt x="1065" y="755"/>
                  </a:lnTo>
                  <a:lnTo>
                    <a:pt x="1069" y="752"/>
                  </a:lnTo>
                  <a:lnTo>
                    <a:pt x="1072" y="750"/>
                  </a:lnTo>
                  <a:lnTo>
                    <a:pt x="1077" y="746"/>
                  </a:lnTo>
                  <a:lnTo>
                    <a:pt x="1079" y="745"/>
                  </a:lnTo>
                  <a:lnTo>
                    <a:pt x="1082" y="744"/>
                  </a:lnTo>
                  <a:lnTo>
                    <a:pt x="1084" y="743"/>
                  </a:lnTo>
                  <a:lnTo>
                    <a:pt x="1087" y="742"/>
                  </a:lnTo>
                  <a:lnTo>
                    <a:pt x="1089" y="739"/>
                  </a:lnTo>
                  <a:lnTo>
                    <a:pt x="1091" y="736"/>
                  </a:lnTo>
                  <a:lnTo>
                    <a:pt x="1093" y="732"/>
                  </a:lnTo>
                  <a:lnTo>
                    <a:pt x="1095" y="727"/>
                  </a:lnTo>
                  <a:lnTo>
                    <a:pt x="1097" y="724"/>
                  </a:lnTo>
                  <a:lnTo>
                    <a:pt x="1102" y="720"/>
                  </a:lnTo>
                  <a:lnTo>
                    <a:pt x="1108" y="715"/>
                  </a:lnTo>
                  <a:lnTo>
                    <a:pt x="1115" y="712"/>
                  </a:lnTo>
                  <a:lnTo>
                    <a:pt x="1129" y="708"/>
                  </a:lnTo>
                  <a:lnTo>
                    <a:pt x="1142" y="704"/>
                  </a:lnTo>
                  <a:lnTo>
                    <a:pt x="1150" y="700"/>
                  </a:lnTo>
                  <a:lnTo>
                    <a:pt x="1156" y="694"/>
                  </a:lnTo>
                  <a:lnTo>
                    <a:pt x="1158" y="686"/>
                  </a:lnTo>
                  <a:lnTo>
                    <a:pt x="1159" y="680"/>
                  </a:lnTo>
                  <a:lnTo>
                    <a:pt x="1158" y="676"/>
                  </a:lnTo>
                  <a:lnTo>
                    <a:pt x="1158" y="674"/>
                  </a:lnTo>
                  <a:lnTo>
                    <a:pt x="1157" y="671"/>
                  </a:lnTo>
                  <a:lnTo>
                    <a:pt x="1154" y="668"/>
                  </a:lnTo>
                  <a:lnTo>
                    <a:pt x="1148" y="664"/>
                  </a:lnTo>
                  <a:lnTo>
                    <a:pt x="1139" y="661"/>
                  </a:lnTo>
                  <a:lnTo>
                    <a:pt x="1135" y="658"/>
                  </a:lnTo>
                  <a:lnTo>
                    <a:pt x="1129" y="655"/>
                  </a:lnTo>
                  <a:lnTo>
                    <a:pt x="1123" y="651"/>
                  </a:lnTo>
                  <a:lnTo>
                    <a:pt x="1118" y="648"/>
                  </a:lnTo>
                  <a:lnTo>
                    <a:pt x="1108" y="642"/>
                  </a:lnTo>
                  <a:lnTo>
                    <a:pt x="1100" y="635"/>
                  </a:lnTo>
                  <a:lnTo>
                    <a:pt x="1097" y="631"/>
                  </a:lnTo>
                  <a:lnTo>
                    <a:pt x="1095" y="626"/>
                  </a:lnTo>
                  <a:lnTo>
                    <a:pt x="1090" y="617"/>
                  </a:lnTo>
                  <a:lnTo>
                    <a:pt x="1088" y="607"/>
                  </a:lnTo>
                  <a:lnTo>
                    <a:pt x="1084" y="598"/>
                  </a:lnTo>
                  <a:lnTo>
                    <a:pt x="1078" y="589"/>
                  </a:lnTo>
                  <a:lnTo>
                    <a:pt x="1070" y="581"/>
                  </a:lnTo>
                  <a:lnTo>
                    <a:pt x="1060" y="574"/>
                  </a:lnTo>
                  <a:lnTo>
                    <a:pt x="1050" y="566"/>
                  </a:lnTo>
                  <a:lnTo>
                    <a:pt x="1038" y="560"/>
                  </a:lnTo>
                  <a:lnTo>
                    <a:pt x="1022" y="554"/>
                  </a:lnTo>
                  <a:lnTo>
                    <a:pt x="1012" y="551"/>
                  </a:lnTo>
                  <a:lnTo>
                    <a:pt x="1006" y="550"/>
                  </a:lnTo>
                  <a:lnTo>
                    <a:pt x="1002" y="550"/>
                  </a:lnTo>
                  <a:lnTo>
                    <a:pt x="996" y="550"/>
                  </a:lnTo>
                  <a:lnTo>
                    <a:pt x="989" y="550"/>
                  </a:lnTo>
                  <a:lnTo>
                    <a:pt x="971" y="553"/>
                  </a:lnTo>
                  <a:lnTo>
                    <a:pt x="957" y="555"/>
                  </a:lnTo>
                  <a:lnTo>
                    <a:pt x="951" y="556"/>
                  </a:lnTo>
                  <a:lnTo>
                    <a:pt x="943" y="556"/>
                  </a:lnTo>
                  <a:lnTo>
                    <a:pt x="938" y="556"/>
                  </a:lnTo>
                  <a:lnTo>
                    <a:pt x="933" y="556"/>
                  </a:lnTo>
                  <a:lnTo>
                    <a:pt x="928" y="555"/>
                  </a:lnTo>
                  <a:lnTo>
                    <a:pt x="924" y="553"/>
                  </a:lnTo>
                  <a:lnTo>
                    <a:pt x="888" y="537"/>
                  </a:lnTo>
                  <a:lnTo>
                    <a:pt x="850" y="517"/>
                  </a:lnTo>
                  <a:lnTo>
                    <a:pt x="837" y="510"/>
                  </a:lnTo>
                  <a:lnTo>
                    <a:pt x="825" y="503"/>
                  </a:lnTo>
                  <a:lnTo>
                    <a:pt x="812" y="494"/>
                  </a:lnTo>
                  <a:lnTo>
                    <a:pt x="800" y="487"/>
                  </a:lnTo>
                  <a:lnTo>
                    <a:pt x="794" y="482"/>
                  </a:lnTo>
                  <a:lnTo>
                    <a:pt x="789" y="478"/>
                  </a:lnTo>
                  <a:lnTo>
                    <a:pt x="786" y="474"/>
                  </a:lnTo>
                  <a:lnTo>
                    <a:pt x="785" y="471"/>
                  </a:lnTo>
                  <a:lnTo>
                    <a:pt x="783" y="468"/>
                  </a:lnTo>
                  <a:lnTo>
                    <a:pt x="783" y="465"/>
                  </a:lnTo>
                  <a:lnTo>
                    <a:pt x="785" y="461"/>
                  </a:lnTo>
                  <a:lnTo>
                    <a:pt x="786" y="458"/>
                  </a:lnTo>
                  <a:lnTo>
                    <a:pt x="788" y="453"/>
                  </a:lnTo>
                  <a:lnTo>
                    <a:pt x="791" y="448"/>
                  </a:lnTo>
                  <a:lnTo>
                    <a:pt x="794" y="443"/>
                  </a:lnTo>
                  <a:lnTo>
                    <a:pt x="798" y="440"/>
                  </a:lnTo>
                  <a:lnTo>
                    <a:pt x="807" y="433"/>
                  </a:lnTo>
                  <a:lnTo>
                    <a:pt x="817" y="424"/>
                  </a:lnTo>
                  <a:lnTo>
                    <a:pt x="819" y="422"/>
                  </a:lnTo>
                  <a:lnTo>
                    <a:pt x="823" y="418"/>
                  </a:lnTo>
                  <a:lnTo>
                    <a:pt x="826" y="414"/>
                  </a:lnTo>
                  <a:lnTo>
                    <a:pt x="830" y="408"/>
                  </a:lnTo>
                  <a:lnTo>
                    <a:pt x="831" y="404"/>
                  </a:lnTo>
                  <a:lnTo>
                    <a:pt x="832" y="399"/>
                  </a:lnTo>
                  <a:lnTo>
                    <a:pt x="833" y="395"/>
                  </a:lnTo>
                  <a:lnTo>
                    <a:pt x="833" y="391"/>
                  </a:lnTo>
                  <a:lnTo>
                    <a:pt x="833" y="387"/>
                  </a:lnTo>
                  <a:lnTo>
                    <a:pt x="833" y="383"/>
                  </a:lnTo>
                  <a:lnTo>
                    <a:pt x="832" y="372"/>
                  </a:lnTo>
                  <a:lnTo>
                    <a:pt x="830" y="360"/>
                  </a:lnTo>
                  <a:lnTo>
                    <a:pt x="827" y="354"/>
                  </a:lnTo>
                  <a:lnTo>
                    <a:pt x="825" y="347"/>
                  </a:lnTo>
                  <a:lnTo>
                    <a:pt x="824" y="343"/>
                  </a:lnTo>
                  <a:lnTo>
                    <a:pt x="823" y="341"/>
                  </a:lnTo>
                  <a:lnTo>
                    <a:pt x="823" y="340"/>
                  </a:lnTo>
                  <a:lnTo>
                    <a:pt x="823" y="337"/>
                  </a:lnTo>
                  <a:lnTo>
                    <a:pt x="822" y="330"/>
                  </a:lnTo>
                  <a:lnTo>
                    <a:pt x="822" y="326"/>
                  </a:lnTo>
                  <a:lnTo>
                    <a:pt x="824" y="321"/>
                  </a:lnTo>
                  <a:lnTo>
                    <a:pt x="825" y="317"/>
                  </a:lnTo>
                  <a:lnTo>
                    <a:pt x="827" y="314"/>
                  </a:lnTo>
                  <a:lnTo>
                    <a:pt x="829" y="310"/>
                  </a:lnTo>
                  <a:lnTo>
                    <a:pt x="832" y="307"/>
                  </a:lnTo>
                  <a:lnTo>
                    <a:pt x="836" y="302"/>
                  </a:lnTo>
                  <a:lnTo>
                    <a:pt x="849" y="286"/>
                  </a:lnTo>
                  <a:lnTo>
                    <a:pt x="852" y="282"/>
                  </a:lnTo>
                  <a:lnTo>
                    <a:pt x="855" y="276"/>
                  </a:lnTo>
                  <a:lnTo>
                    <a:pt x="856" y="273"/>
                  </a:lnTo>
                  <a:lnTo>
                    <a:pt x="858" y="270"/>
                  </a:lnTo>
                  <a:lnTo>
                    <a:pt x="862" y="261"/>
                  </a:lnTo>
                  <a:lnTo>
                    <a:pt x="867" y="253"/>
                  </a:lnTo>
                  <a:lnTo>
                    <a:pt x="873" y="245"/>
                  </a:lnTo>
                  <a:lnTo>
                    <a:pt x="877" y="239"/>
                  </a:lnTo>
                  <a:lnTo>
                    <a:pt x="888" y="229"/>
                  </a:lnTo>
                  <a:lnTo>
                    <a:pt x="898" y="221"/>
                  </a:lnTo>
                  <a:lnTo>
                    <a:pt x="908" y="211"/>
                  </a:lnTo>
                  <a:lnTo>
                    <a:pt x="919" y="202"/>
                  </a:lnTo>
                  <a:lnTo>
                    <a:pt x="928" y="194"/>
                  </a:lnTo>
                  <a:lnTo>
                    <a:pt x="938" y="185"/>
                  </a:lnTo>
                  <a:lnTo>
                    <a:pt x="945" y="172"/>
                  </a:lnTo>
                  <a:lnTo>
                    <a:pt x="953" y="159"/>
                  </a:lnTo>
                  <a:lnTo>
                    <a:pt x="952" y="154"/>
                  </a:lnTo>
                  <a:lnTo>
                    <a:pt x="952" y="150"/>
                  </a:lnTo>
                  <a:lnTo>
                    <a:pt x="948" y="148"/>
                  </a:lnTo>
                  <a:lnTo>
                    <a:pt x="943" y="147"/>
                  </a:lnTo>
                  <a:lnTo>
                    <a:pt x="921" y="135"/>
                  </a:lnTo>
                  <a:lnTo>
                    <a:pt x="913" y="129"/>
                  </a:lnTo>
                  <a:lnTo>
                    <a:pt x="906" y="125"/>
                  </a:lnTo>
                  <a:lnTo>
                    <a:pt x="901" y="120"/>
                  </a:lnTo>
                  <a:lnTo>
                    <a:pt x="899" y="118"/>
                  </a:lnTo>
                  <a:lnTo>
                    <a:pt x="899" y="114"/>
                  </a:lnTo>
                  <a:lnTo>
                    <a:pt x="899" y="112"/>
                  </a:lnTo>
                  <a:lnTo>
                    <a:pt x="898" y="102"/>
                  </a:lnTo>
                  <a:lnTo>
                    <a:pt x="894" y="90"/>
                  </a:lnTo>
                  <a:lnTo>
                    <a:pt x="892" y="82"/>
                  </a:lnTo>
                  <a:lnTo>
                    <a:pt x="888" y="71"/>
                  </a:lnTo>
                  <a:lnTo>
                    <a:pt x="886" y="61"/>
                  </a:lnTo>
                  <a:lnTo>
                    <a:pt x="885" y="50"/>
                  </a:lnTo>
                  <a:lnTo>
                    <a:pt x="886" y="32"/>
                  </a:lnTo>
                  <a:lnTo>
                    <a:pt x="889" y="19"/>
                  </a:lnTo>
                  <a:lnTo>
                    <a:pt x="888" y="14"/>
                  </a:lnTo>
                  <a:lnTo>
                    <a:pt x="887" y="8"/>
                  </a:lnTo>
                  <a:lnTo>
                    <a:pt x="886" y="5"/>
                  </a:lnTo>
                  <a:lnTo>
                    <a:pt x="883" y="2"/>
                  </a:lnTo>
                  <a:lnTo>
                    <a:pt x="881" y="1"/>
                  </a:lnTo>
                  <a:lnTo>
                    <a:pt x="876" y="0"/>
                  </a:lnTo>
                  <a:lnTo>
                    <a:pt x="865" y="0"/>
                  </a:lnTo>
                  <a:lnTo>
                    <a:pt x="855" y="0"/>
                  </a:lnTo>
                  <a:lnTo>
                    <a:pt x="844" y="1"/>
                  </a:lnTo>
                  <a:lnTo>
                    <a:pt x="837" y="1"/>
                  </a:lnTo>
                  <a:lnTo>
                    <a:pt x="826" y="5"/>
                  </a:lnTo>
                  <a:lnTo>
                    <a:pt x="817" y="8"/>
                  </a:lnTo>
                  <a:lnTo>
                    <a:pt x="810" y="13"/>
                  </a:lnTo>
                  <a:lnTo>
                    <a:pt x="804" y="18"/>
                  </a:lnTo>
                  <a:lnTo>
                    <a:pt x="799" y="21"/>
                  </a:lnTo>
                  <a:lnTo>
                    <a:pt x="794" y="22"/>
                  </a:lnTo>
                  <a:lnTo>
                    <a:pt x="787" y="24"/>
                  </a:lnTo>
                  <a:lnTo>
                    <a:pt x="780" y="24"/>
                  </a:lnTo>
                  <a:lnTo>
                    <a:pt x="764" y="24"/>
                  </a:lnTo>
                  <a:lnTo>
                    <a:pt x="749" y="24"/>
                  </a:lnTo>
                  <a:lnTo>
                    <a:pt x="742" y="25"/>
                  </a:lnTo>
                  <a:lnTo>
                    <a:pt x="736" y="27"/>
                  </a:lnTo>
                  <a:lnTo>
                    <a:pt x="731" y="31"/>
                  </a:lnTo>
                  <a:lnTo>
                    <a:pt x="728" y="37"/>
                  </a:lnTo>
                  <a:lnTo>
                    <a:pt x="725" y="43"/>
                  </a:lnTo>
                  <a:lnTo>
                    <a:pt x="723" y="50"/>
                  </a:lnTo>
                  <a:lnTo>
                    <a:pt x="722" y="58"/>
                  </a:lnTo>
                  <a:lnTo>
                    <a:pt x="722" y="68"/>
                  </a:lnTo>
                  <a:lnTo>
                    <a:pt x="722" y="75"/>
                  </a:lnTo>
                  <a:lnTo>
                    <a:pt x="719" y="81"/>
                  </a:lnTo>
                  <a:lnTo>
                    <a:pt x="718" y="84"/>
                  </a:lnTo>
                  <a:lnTo>
                    <a:pt x="715" y="87"/>
                  </a:lnTo>
                  <a:lnTo>
                    <a:pt x="710" y="88"/>
                  </a:lnTo>
                  <a:lnTo>
                    <a:pt x="704" y="88"/>
                  </a:lnTo>
                  <a:lnTo>
                    <a:pt x="698" y="87"/>
                  </a:lnTo>
                  <a:lnTo>
                    <a:pt x="691" y="85"/>
                  </a:lnTo>
                  <a:lnTo>
                    <a:pt x="682" y="84"/>
                  </a:lnTo>
                  <a:lnTo>
                    <a:pt x="678" y="85"/>
                  </a:lnTo>
                  <a:lnTo>
                    <a:pt x="673" y="87"/>
                  </a:lnTo>
                  <a:lnTo>
                    <a:pt x="669" y="89"/>
                  </a:lnTo>
                  <a:lnTo>
                    <a:pt x="665" y="97"/>
                  </a:lnTo>
                  <a:lnTo>
                    <a:pt x="661" y="107"/>
                  </a:lnTo>
                  <a:lnTo>
                    <a:pt x="655" y="121"/>
                  </a:lnTo>
                  <a:lnTo>
                    <a:pt x="647" y="141"/>
                  </a:lnTo>
                  <a:lnTo>
                    <a:pt x="637" y="162"/>
                  </a:lnTo>
                  <a:lnTo>
                    <a:pt x="628" y="177"/>
                  </a:lnTo>
                  <a:lnTo>
                    <a:pt x="618" y="190"/>
                  </a:lnTo>
                  <a:lnTo>
                    <a:pt x="608" y="206"/>
                  </a:lnTo>
                  <a:lnTo>
                    <a:pt x="597" y="221"/>
                  </a:lnTo>
                  <a:lnTo>
                    <a:pt x="590" y="236"/>
                  </a:lnTo>
                  <a:lnTo>
                    <a:pt x="587" y="254"/>
                  </a:lnTo>
                  <a:lnTo>
                    <a:pt x="585" y="274"/>
                  </a:lnTo>
                  <a:lnTo>
                    <a:pt x="585" y="285"/>
                  </a:lnTo>
                  <a:lnTo>
                    <a:pt x="584" y="295"/>
                  </a:lnTo>
                  <a:lnTo>
                    <a:pt x="581" y="303"/>
                  </a:lnTo>
                  <a:lnTo>
                    <a:pt x="578" y="310"/>
                  </a:lnTo>
                  <a:lnTo>
                    <a:pt x="574" y="316"/>
                  </a:lnTo>
                  <a:lnTo>
                    <a:pt x="572" y="322"/>
                  </a:lnTo>
                  <a:lnTo>
                    <a:pt x="571" y="328"/>
                  </a:lnTo>
                  <a:lnTo>
                    <a:pt x="569" y="335"/>
                  </a:lnTo>
                  <a:lnTo>
                    <a:pt x="568" y="348"/>
                  </a:lnTo>
                  <a:lnTo>
                    <a:pt x="567" y="360"/>
                  </a:lnTo>
                  <a:lnTo>
                    <a:pt x="567" y="389"/>
                  </a:lnTo>
                  <a:lnTo>
                    <a:pt x="568" y="412"/>
                  </a:lnTo>
                  <a:lnTo>
                    <a:pt x="568" y="423"/>
                  </a:lnTo>
                  <a:lnTo>
                    <a:pt x="567" y="435"/>
                  </a:lnTo>
                  <a:lnTo>
                    <a:pt x="564" y="447"/>
                  </a:lnTo>
                  <a:lnTo>
                    <a:pt x="556" y="460"/>
                  </a:lnTo>
                  <a:lnTo>
                    <a:pt x="549" y="474"/>
                  </a:lnTo>
                  <a:lnTo>
                    <a:pt x="545" y="492"/>
                  </a:lnTo>
                  <a:lnTo>
                    <a:pt x="542" y="500"/>
                  </a:lnTo>
                  <a:lnTo>
                    <a:pt x="541" y="510"/>
                  </a:lnTo>
                  <a:lnTo>
                    <a:pt x="541" y="519"/>
                  </a:lnTo>
                  <a:lnTo>
                    <a:pt x="541" y="528"/>
                  </a:lnTo>
                  <a:lnTo>
                    <a:pt x="543" y="551"/>
                  </a:lnTo>
                  <a:lnTo>
                    <a:pt x="545" y="581"/>
                  </a:lnTo>
                  <a:lnTo>
                    <a:pt x="545" y="597"/>
                  </a:lnTo>
                  <a:lnTo>
                    <a:pt x="543" y="612"/>
                  </a:lnTo>
                  <a:lnTo>
                    <a:pt x="541" y="627"/>
                  </a:lnTo>
                  <a:lnTo>
                    <a:pt x="536" y="642"/>
                  </a:lnTo>
                  <a:lnTo>
                    <a:pt x="533" y="652"/>
                  </a:lnTo>
                  <a:lnTo>
                    <a:pt x="528" y="660"/>
                  </a:lnTo>
                  <a:lnTo>
                    <a:pt x="524" y="664"/>
                  </a:lnTo>
                  <a:lnTo>
                    <a:pt x="522" y="666"/>
                  </a:lnTo>
                  <a:lnTo>
                    <a:pt x="515" y="664"/>
                  </a:lnTo>
                  <a:lnTo>
                    <a:pt x="508" y="663"/>
                  </a:lnTo>
                  <a:lnTo>
                    <a:pt x="496" y="663"/>
                  </a:lnTo>
                  <a:lnTo>
                    <a:pt x="480" y="664"/>
                  </a:lnTo>
                  <a:lnTo>
                    <a:pt x="473" y="666"/>
                  </a:lnTo>
                  <a:lnTo>
                    <a:pt x="468" y="667"/>
                  </a:lnTo>
                  <a:lnTo>
                    <a:pt x="464" y="669"/>
                  </a:lnTo>
                  <a:lnTo>
                    <a:pt x="463" y="671"/>
                  </a:lnTo>
                  <a:lnTo>
                    <a:pt x="464" y="679"/>
                  </a:lnTo>
                  <a:lnTo>
                    <a:pt x="465" y="686"/>
                  </a:lnTo>
                  <a:lnTo>
                    <a:pt x="464" y="688"/>
                  </a:lnTo>
                  <a:lnTo>
                    <a:pt x="464" y="692"/>
                  </a:lnTo>
                  <a:lnTo>
                    <a:pt x="463" y="693"/>
                  </a:lnTo>
                  <a:lnTo>
                    <a:pt x="460" y="695"/>
                  </a:lnTo>
                  <a:lnTo>
                    <a:pt x="453" y="696"/>
                  </a:lnTo>
                  <a:lnTo>
                    <a:pt x="446" y="696"/>
                  </a:lnTo>
                  <a:lnTo>
                    <a:pt x="438" y="695"/>
                  </a:lnTo>
                  <a:lnTo>
                    <a:pt x="427" y="693"/>
                  </a:lnTo>
                  <a:lnTo>
                    <a:pt x="413" y="689"/>
                  </a:lnTo>
                  <a:lnTo>
                    <a:pt x="397" y="685"/>
                  </a:lnTo>
                  <a:lnTo>
                    <a:pt x="389" y="682"/>
                  </a:lnTo>
                  <a:lnTo>
                    <a:pt x="382" y="681"/>
                  </a:lnTo>
                  <a:lnTo>
                    <a:pt x="376" y="682"/>
                  </a:lnTo>
                  <a:lnTo>
                    <a:pt x="370" y="683"/>
                  </a:lnTo>
                  <a:lnTo>
                    <a:pt x="358" y="690"/>
                  </a:lnTo>
                  <a:lnTo>
                    <a:pt x="342" y="700"/>
                  </a:lnTo>
                  <a:lnTo>
                    <a:pt x="334" y="706"/>
                  </a:lnTo>
                  <a:lnTo>
                    <a:pt x="325" y="711"/>
                  </a:lnTo>
                  <a:lnTo>
                    <a:pt x="315" y="714"/>
                  </a:lnTo>
                  <a:lnTo>
                    <a:pt x="304" y="718"/>
                  </a:lnTo>
                  <a:lnTo>
                    <a:pt x="295" y="721"/>
                  </a:lnTo>
                  <a:lnTo>
                    <a:pt x="287" y="725"/>
                  </a:lnTo>
                  <a:lnTo>
                    <a:pt x="281" y="729"/>
                  </a:lnTo>
                  <a:lnTo>
                    <a:pt x="275" y="732"/>
                  </a:lnTo>
                  <a:lnTo>
                    <a:pt x="265" y="740"/>
                  </a:lnTo>
                  <a:lnTo>
                    <a:pt x="254" y="748"/>
                  </a:lnTo>
                  <a:lnTo>
                    <a:pt x="244" y="755"/>
                  </a:lnTo>
                  <a:lnTo>
                    <a:pt x="233" y="761"/>
                  </a:lnTo>
                  <a:lnTo>
                    <a:pt x="228" y="763"/>
                  </a:lnTo>
                  <a:lnTo>
                    <a:pt x="222" y="764"/>
                  </a:lnTo>
                  <a:lnTo>
                    <a:pt x="215" y="765"/>
                  </a:lnTo>
                  <a:lnTo>
                    <a:pt x="207" y="765"/>
                  </a:lnTo>
                  <a:lnTo>
                    <a:pt x="187" y="765"/>
                  </a:lnTo>
                  <a:lnTo>
                    <a:pt x="167" y="765"/>
                  </a:lnTo>
                  <a:lnTo>
                    <a:pt x="147" y="765"/>
                  </a:lnTo>
                  <a:lnTo>
                    <a:pt x="128" y="764"/>
                  </a:lnTo>
                  <a:lnTo>
                    <a:pt x="119" y="762"/>
                  </a:lnTo>
                  <a:lnTo>
                    <a:pt x="108" y="762"/>
                  </a:lnTo>
                  <a:lnTo>
                    <a:pt x="98" y="762"/>
                  </a:lnTo>
                  <a:lnTo>
                    <a:pt x="88" y="762"/>
                  </a:lnTo>
                  <a:lnTo>
                    <a:pt x="79" y="763"/>
                  </a:lnTo>
                  <a:lnTo>
                    <a:pt x="70" y="765"/>
                  </a:lnTo>
                  <a:lnTo>
                    <a:pt x="62" y="768"/>
                  </a:lnTo>
                  <a:lnTo>
                    <a:pt x="57" y="771"/>
                  </a:lnTo>
                  <a:lnTo>
                    <a:pt x="54" y="775"/>
                  </a:lnTo>
                  <a:lnTo>
                    <a:pt x="51" y="778"/>
                  </a:lnTo>
                  <a:lnTo>
                    <a:pt x="51" y="783"/>
                  </a:lnTo>
                  <a:lnTo>
                    <a:pt x="51" y="788"/>
                  </a:lnTo>
                  <a:lnTo>
                    <a:pt x="50" y="792"/>
                  </a:lnTo>
                  <a:lnTo>
                    <a:pt x="49" y="795"/>
                  </a:lnTo>
                  <a:lnTo>
                    <a:pt x="45" y="797"/>
                  </a:lnTo>
                  <a:lnTo>
                    <a:pt x="38" y="797"/>
                  </a:lnTo>
                  <a:lnTo>
                    <a:pt x="30" y="799"/>
                  </a:lnTo>
                  <a:lnTo>
                    <a:pt x="20" y="801"/>
                  </a:lnTo>
                  <a:lnTo>
                    <a:pt x="12" y="803"/>
                  </a:lnTo>
                  <a:lnTo>
                    <a:pt x="4" y="809"/>
                  </a:lnTo>
                  <a:lnTo>
                    <a:pt x="0" y="812"/>
                  </a:lnTo>
                  <a:lnTo>
                    <a:pt x="0" y="814"/>
                  </a:lnTo>
                  <a:lnTo>
                    <a:pt x="2" y="815"/>
                  </a:lnTo>
                  <a:lnTo>
                    <a:pt x="6" y="815"/>
                  </a:lnTo>
                  <a:lnTo>
                    <a:pt x="17" y="815"/>
                  </a:lnTo>
                  <a:lnTo>
                    <a:pt x="29" y="815"/>
                  </a:lnTo>
                  <a:lnTo>
                    <a:pt x="44" y="815"/>
                  </a:lnTo>
                  <a:lnTo>
                    <a:pt x="61" y="815"/>
                  </a:lnTo>
                  <a:lnTo>
                    <a:pt x="69" y="815"/>
                  </a:lnTo>
                  <a:lnTo>
                    <a:pt x="77" y="816"/>
                  </a:lnTo>
                  <a:lnTo>
                    <a:pt x="86" y="816"/>
                  </a:lnTo>
                  <a:lnTo>
                    <a:pt x="93" y="819"/>
                  </a:lnTo>
                  <a:lnTo>
                    <a:pt x="108" y="822"/>
                  </a:lnTo>
                  <a:lnTo>
                    <a:pt x="123" y="824"/>
                  </a:lnTo>
                  <a:lnTo>
                    <a:pt x="137" y="824"/>
                  </a:lnTo>
                  <a:lnTo>
                    <a:pt x="149" y="824"/>
                  </a:lnTo>
                  <a:lnTo>
                    <a:pt x="155" y="822"/>
                  </a:lnTo>
                  <a:lnTo>
                    <a:pt x="159" y="822"/>
                  </a:lnTo>
                  <a:lnTo>
                    <a:pt x="164" y="822"/>
                  </a:lnTo>
                  <a:lnTo>
                    <a:pt x="168" y="825"/>
                  </a:lnTo>
                  <a:lnTo>
                    <a:pt x="169" y="827"/>
                  </a:lnTo>
                  <a:lnTo>
                    <a:pt x="170" y="833"/>
                  </a:lnTo>
                  <a:lnTo>
                    <a:pt x="170" y="837"/>
                  </a:lnTo>
                  <a:lnTo>
                    <a:pt x="170" y="840"/>
                  </a:lnTo>
                  <a:lnTo>
                    <a:pt x="169" y="843"/>
                  </a:lnTo>
                  <a:lnTo>
                    <a:pt x="168" y="845"/>
                  </a:lnTo>
                  <a:lnTo>
                    <a:pt x="156" y="855"/>
                  </a:lnTo>
                  <a:lnTo>
                    <a:pt x="146" y="863"/>
                  </a:lnTo>
                  <a:lnTo>
                    <a:pt x="132" y="872"/>
                  </a:lnTo>
                  <a:lnTo>
                    <a:pt x="118" y="881"/>
                  </a:lnTo>
                  <a:lnTo>
                    <a:pt x="114" y="883"/>
                  </a:lnTo>
                  <a:lnTo>
                    <a:pt x="113" y="884"/>
                  </a:lnTo>
                  <a:lnTo>
                    <a:pt x="112" y="887"/>
                  </a:lnTo>
                  <a:lnTo>
                    <a:pt x="113" y="889"/>
                  </a:lnTo>
                  <a:lnTo>
                    <a:pt x="115" y="893"/>
                  </a:lnTo>
                  <a:lnTo>
                    <a:pt x="119" y="897"/>
                  </a:lnTo>
                  <a:lnTo>
                    <a:pt x="126" y="907"/>
                  </a:lnTo>
                  <a:lnTo>
                    <a:pt x="133" y="916"/>
                  </a:lnTo>
                  <a:lnTo>
                    <a:pt x="137" y="920"/>
                  </a:lnTo>
                  <a:lnTo>
                    <a:pt x="140" y="921"/>
                  </a:lnTo>
                  <a:lnTo>
                    <a:pt x="144" y="922"/>
                  </a:lnTo>
                  <a:lnTo>
                    <a:pt x="147" y="921"/>
                  </a:lnTo>
                  <a:lnTo>
                    <a:pt x="155" y="918"/>
                  </a:lnTo>
                  <a:lnTo>
                    <a:pt x="162" y="912"/>
                  </a:lnTo>
                  <a:lnTo>
                    <a:pt x="170" y="907"/>
                  </a:lnTo>
                  <a:lnTo>
                    <a:pt x="178" y="903"/>
                  </a:lnTo>
                  <a:lnTo>
                    <a:pt x="183" y="903"/>
                  </a:lnTo>
                  <a:lnTo>
                    <a:pt x="188" y="904"/>
                  </a:lnTo>
                  <a:lnTo>
                    <a:pt x="193" y="907"/>
                  </a:lnTo>
                  <a:lnTo>
                    <a:pt x="196" y="912"/>
                  </a:lnTo>
                  <a:lnTo>
                    <a:pt x="205" y="925"/>
                  </a:lnTo>
                  <a:lnTo>
                    <a:pt x="213" y="941"/>
                  </a:lnTo>
                  <a:lnTo>
                    <a:pt x="216" y="950"/>
                  </a:lnTo>
                  <a:lnTo>
                    <a:pt x="221" y="958"/>
                  </a:lnTo>
                  <a:lnTo>
                    <a:pt x="226" y="965"/>
                  </a:lnTo>
                  <a:lnTo>
                    <a:pt x="232" y="972"/>
                  </a:lnTo>
                  <a:lnTo>
                    <a:pt x="239" y="979"/>
                  </a:lnTo>
                  <a:lnTo>
                    <a:pt x="247" y="985"/>
                  </a:lnTo>
                  <a:lnTo>
                    <a:pt x="257" y="991"/>
                  </a:lnTo>
                  <a:lnTo>
                    <a:pt x="268" y="997"/>
                  </a:lnTo>
                  <a:lnTo>
                    <a:pt x="277" y="1003"/>
                  </a:lnTo>
                  <a:lnTo>
                    <a:pt x="284" y="1009"/>
                  </a:lnTo>
                  <a:lnTo>
                    <a:pt x="291" y="1014"/>
                  </a:lnTo>
                  <a:lnTo>
                    <a:pt x="295" y="1019"/>
                  </a:lnTo>
                  <a:lnTo>
                    <a:pt x="298" y="1027"/>
                  </a:lnTo>
                  <a:lnTo>
                    <a:pt x="301" y="1036"/>
                  </a:lnTo>
                  <a:lnTo>
                    <a:pt x="302" y="1041"/>
                  </a:lnTo>
                  <a:lnTo>
                    <a:pt x="304" y="1047"/>
                  </a:lnTo>
                  <a:lnTo>
                    <a:pt x="307" y="1053"/>
                  </a:lnTo>
                  <a:lnTo>
                    <a:pt x="312" y="1059"/>
                  </a:lnTo>
                  <a:lnTo>
                    <a:pt x="322" y="1067"/>
                  </a:lnTo>
                  <a:lnTo>
                    <a:pt x="332" y="1074"/>
                  </a:lnTo>
                  <a:lnTo>
                    <a:pt x="336" y="1078"/>
                  </a:lnTo>
                  <a:lnTo>
                    <a:pt x="341" y="1082"/>
                  </a:lnTo>
                  <a:lnTo>
                    <a:pt x="346" y="1086"/>
                  </a:lnTo>
                  <a:lnTo>
                    <a:pt x="350" y="1092"/>
                  </a:lnTo>
                  <a:lnTo>
                    <a:pt x="352" y="1099"/>
                  </a:lnTo>
                  <a:lnTo>
                    <a:pt x="354" y="1105"/>
                  </a:lnTo>
                  <a:lnTo>
                    <a:pt x="356" y="1111"/>
                  </a:lnTo>
                  <a:lnTo>
                    <a:pt x="356" y="1116"/>
                  </a:lnTo>
                  <a:lnTo>
                    <a:pt x="354" y="1120"/>
                  </a:lnTo>
                  <a:lnTo>
                    <a:pt x="352" y="1124"/>
                  </a:lnTo>
                  <a:lnTo>
                    <a:pt x="348" y="1128"/>
                  </a:lnTo>
                  <a:lnTo>
                    <a:pt x="344" y="1131"/>
                  </a:lnTo>
                  <a:lnTo>
                    <a:pt x="333" y="1137"/>
                  </a:lnTo>
                  <a:lnTo>
                    <a:pt x="321" y="1142"/>
                  </a:lnTo>
                  <a:lnTo>
                    <a:pt x="315" y="1145"/>
                  </a:lnTo>
                  <a:lnTo>
                    <a:pt x="312" y="1148"/>
                  </a:lnTo>
                  <a:lnTo>
                    <a:pt x="308" y="1153"/>
                  </a:lnTo>
                  <a:lnTo>
                    <a:pt x="308" y="1160"/>
                  </a:lnTo>
                  <a:lnTo>
                    <a:pt x="308" y="1167"/>
                  </a:lnTo>
                  <a:lnTo>
                    <a:pt x="309" y="1173"/>
                  </a:lnTo>
                  <a:lnTo>
                    <a:pt x="312" y="1179"/>
                  </a:lnTo>
                  <a:lnTo>
                    <a:pt x="314" y="1184"/>
                  </a:lnTo>
                  <a:lnTo>
                    <a:pt x="320" y="1194"/>
                  </a:lnTo>
                  <a:lnTo>
                    <a:pt x="323" y="1206"/>
                  </a:lnTo>
                  <a:lnTo>
                    <a:pt x="327" y="1212"/>
                  </a:lnTo>
                  <a:lnTo>
                    <a:pt x="332" y="1218"/>
                  </a:lnTo>
                  <a:lnTo>
                    <a:pt x="338" y="1224"/>
                  </a:lnTo>
                  <a:lnTo>
                    <a:pt x="345" y="1229"/>
                  </a:lnTo>
                  <a:lnTo>
                    <a:pt x="352" y="1235"/>
                  </a:lnTo>
                  <a:lnTo>
                    <a:pt x="358" y="1240"/>
                  </a:lnTo>
                  <a:lnTo>
                    <a:pt x="363" y="1244"/>
                  </a:lnTo>
                  <a:lnTo>
                    <a:pt x="366" y="1250"/>
                  </a:lnTo>
                  <a:lnTo>
                    <a:pt x="371" y="1263"/>
                  </a:lnTo>
                  <a:lnTo>
                    <a:pt x="377" y="1280"/>
                  </a:lnTo>
                  <a:lnTo>
                    <a:pt x="383" y="1298"/>
                  </a:lnTo>
                  <a:lnTo>
                    <a:pt x="388" y="1311"/>
                  </a:lnTo>
                  <a:lnTo>
                    <a:pt x="392" y="1319"/>
                  </a:lnTo>
                  <a:lnTo>
                    <a:pt x="394" y="1326"/>
                  </a:lnTo>
                  <a:lnTo>
                    <a:pt x="394" y="1334"/>
                  </a:lnTo>
                  <a:lnTo>
                    <a:pt x="392" y="1343"/>
                  </a:lnTo>
                  <a:lnTo>
                    <a:pt x="389" y="1354"/>
                  </a:lnTo>
                  <a:lnTo>
                    <a:pt x="388" y="1361"/>
                  </a:lnTo>
                  <a:lnTo>
                    <a:pt x="389" y="1364"/>
                  </a:lnTo>
                  <a:lnTo>
                    <a:pt x="390" y="1368"/>
                  </a:lnTo>
                  <a:lnTo>
                    <a:pt x="392" y="1370"/>
                  </a:lnTo>
                  <a:lnTo>
                    <a:pt x="396" y="1373"/>
                  </a:lnTo>
                  <a:lnTo>
                    <a:pt x="399" y="1376"/>
                  </a:lnTo>
                  <a:lnTo>
                    <a:pt x="402" y="1380"/>
                  </a:lnTo>
                  <a:lnTo>
                    <a:pt x="403" y="1385"/>
                  </a:lnTo>
                  <a:lnTo>
                    <a:pt x="404" y="1391"/>
                  </a:lnTo>
                  <a:lnTo>
                    <a:pt x="404" y="1397"/>
                  </a:lnTo>
                  <a:lnTo>
                    <a:pt x="403" y="1402"/>
                  </a:lnTo>
                  <a:lnTo>
                    <a:pt x="401" y="1407"/>
                  </a:lnTo>
                  <a:lnTo>
                    <a:pt x="398" y="1411"/>
                  </a:lnTo>
                  <a:lnTo>
                    <a:pt x="391" y="1418"/>
                  </a:lnTo>
                  <a:lnTo>
                    <a:pt x="383" y="1426"/>
                  </a:lnTo>
                  <a:lnTo>
                    <a:pt x="378" y="1430"/>
                  </a:lnTo>
                  <a:lnTo>
                    <a:pt x="372" y="1432"/>
                  </a:lnTo>
                  <a:lnTo>
                    <a:pt x="366" y="1436"/>
                  </a:lnTo>
                  <a:lnTo>
                    <a:pt x="359" y="1438"/>
                  </a:lnTo>
                  <a:lnTo>
                    <a:pt x="352" y="1440"/>
                  </a:lnTo>
                  <a:lnTo>
                    <a:pt x="346" y="1443"/>
                  </a:lnTo>
                  <a:lnTo>
                    <a:pt x="342" y="1445"/>
                  </a:lnTo>
                  <a:lnTo>
                    <a:pt x="339" y="1449"/>
                  </a:lnTo>
                  <a:lnTo>
                    <a:pt x="335" y="1452"/>
                  </a:lnTo>
                  <a:lnTo>
                    <a:pt x="334" y="1457"/>
                  </a:lnTo>
                  <a:lnTo>
                    <a:pt x="333" y="1463"/>
                  </a:lnTo>
                  <a:lnTo>
                    <a:pt x="333" y="1470"/>
                  </a:lnTo>
                  <a:lnTo>
                    <a:pt x="334" y="1486"/>
                  </a:lnTo>
                  <a:lnTo>
                    <a:pt x="336" y="1502"/>
                  </a:lnTo>
                  <a:lnTo>
                    <a:pt x="340" y="1519"/>
                  </a:lnTo>
                  <a:lnTo>
                    <a:pt x="342" y="1533"/>
                  </a:lnTo>
                  <a:lnTo>
                    <a:pt x="344" y="1539"/>
                  </a:lnTo>
                  <a:lnTo>
                    <a:pt x="345" y="1545"/>
                  </a:lnTo>
                  <a:lnTo>
                    <a:pt x="346" y="1549"/>
                  </a:lnTo>
                  <a:lnTo>
                    <a:pt x="347" y="1551"/>
                  </a:lnTo>
                  <a:lnTo>
                    <a:pt x="350" y="1552"/>
                  </a:lnTo>
                  <a:lnTo>
                    <a:pt x="352" y="1553"/>
                  </a:lnTo>
                  <a:lnTo>
                    <a:pt x="356" y="1553"/>
                  </a:lnTo>
                  <a:lnTo>
                    <a:pt x="360" y="1552"/>
                  </a:lnTo>
                  <a:lnTo>
                    <a:pt x="364" y="1551"/>
                  </a:lnTo>
                  <a:lnTo>
                    <a:pt x="367" y="1550"/>
                  </a:lnTo>
                  <a:lnTo>
                    <a:pt x="371" y="1551"/>
                  </a:lnTo>
                  <a:lnTo>
                    <a:pt x="373" y="1551"/>
                  </a:lnTo>
                  <a:lnTo>
                    <a:pt x="376" y="1553"/>
                  </a:lnTo>
                  <a:lnTo>
                    <a:pt x="377" y="1556"/>
                  </a:lnTo>
                  <a:lnTo>
                    <a:pt x="379" y="1561"/>
                  </a:lnTo>
                  <a:lnTo>
                    <a:pt x="380" y="1566"/>
                  </a:lnTo>
                  <a:lnTo>
                    <a:pt x="382" y="1572"/>
                  </a:lnTo>
                  <a:lnTo>
                    <a:pt x="384" y="1577"/>
                  </a:lnTo>
                  <a:lnTo>
                    <a:pt x="386" y="1582"/>
                  </a:lnTo>
                  <a:lnTo>
                    <a:pt x="390" y="1585"/>
                  </a:lnTo>
                  <a:lnTo>
                    <a:pt x="394" y="1589"/>
                  </a:lnTo>
                  <a:lnTo>
                    <a:pt x="397" y="1591"/>
                  </a:lnTo>
                  <a:lnTo>
                    <a:pt x="401" y="1594"/>
                  </a:lnTo>
                  <a:lnTo>
                    <a:pt x="405" y="1595"/>
                  </a:lnTo>
                  <a:lnTo>
                    <a:pt x="409" y="1595"/>
                  </a:lnTo>
                  <a:lnTo>
                    <a:pt x="413" y="1595"/>
                  </a:lnTo>
                  <a:lnTo>
                    <a:pt x="417" y="1594"/>
                  </a:lnTo>
                  <a:lnTo>
                    <a:pt x="421" y="1591"/>
                  </a:lnTo>
                  <a:lnTo>
                    <a:pt x="432" y="1588"/>
                  </a:lnTo>
                  <a:lnTo>
                    <a:pt x="447" y="1584"/>
                  </a:lnTo>
                  <a:lnTo>
                    <a:pt x="463" y="1583"/>
                  </a:lnTo>
                  <a:lnTo>
                    <a:pt x="472" y="1583"/>
                  </a:lnTo>
                  <a:lnTo>
                    <a:pt x="476" y="1584"/>
                  </a:lnTo>
                  <a:lnTo>
                    <a:pt x="478" y="1585"/>
                  </a:lnTo>
                  <a:lnTo>
                    <a:pt x="480" y="1588"/>
                  </a:lnTo>
                  <a:lnTo>
                    <a:pt x="482" y="1590"/>
                  </a:lnTo>
                  <a:lnTo>
                    <a:pt x="484" y="1594"/>
                  </a:lnTo>
                  <a:lnTo>
                    <a:pt x="484" y="1597"/>
                  </a:lnTo>
                  <a:lnTo>
                    <a:pt x="482" y="1600"/>
                  </a:lnTo>
                  <a:lnTo>
                    <a:pt x="477" y="1600"/>
                  </a:lnTo>
                  <a:lnTo>
                    <a:pt x="471" y="1601"/>
                  </a:lnTo>
                  <a:lnTo>
                    <a:pt x="466" y="1603"/>
                  </a:lnTo>
                  <a:lnTo>
                    <a:pt x="465" y="1606"/>
                  </a:lnTo>
                  <a:lnTo>
                    <a:pt x="464" y="1608"/>
                  </a:lnTo>
                  <a:lnTo>
                    <a:pt x="465" y="1610"/>
                  </a:lnTo>
                  <a:lnTo>
                    <a:pt x="466" y="1614"/>
                  </a:lnTo>
                  <a:lnTo>
                    <a:pt x="472" y="1622"/>
                  </a:lnTo>
                  <a:lnTo>
                    <a:pt x="479" y="1631"/>
                  </a:lnTo>
                  <a:lnTo>
                    <a:pt x="487" y="1641"/>
                  </a:lnTo>
                  <a:lnTo>
                    <a:pt x="496" y="1653"/>
                  </a:lnTo>
                  <a:lnTo>
                    <a:pt x="501" y="1664"/>
                  </a:lnTo>
                  <a:lnTo>
                    <a:pt x="504" y="1670"/>
                  </a:lnTo>
                  <a:lnTo>
                    <a:pt x="505" y="1675"/>
                  </a:lnTo>
                  <a:lnTo>
                    <a:pt x="505" y="1679"/>
                  </a:lnTo>
                  <a:lnTo>
                    <a:pt x="506" y="1683"/>
                  </a:lnTo>
                  <a:lnTo>
                    <a:pt x="508" y="1685"/>
                  </a:lnTo>
                  <a:lnTo>
                    <a:pt x="509" y="1687"/>
                  </a:lnTo>
                  <a:lnTo>
                    <a:pt x="511" y="1687"/>
                  </a:lnTo>
                  <a:lnTo>
                    <a:pt x="516" y="1685"/>
                  </a:lnTo>
                  <a:lnTo>
                    <a:pt x="522" y="1681"/>
                  </a:lnTo>
                  <a:lnTo>
                    <a:pt x="527" y="1676"/>
                  </a:lnTo>
                  <a:lnTo>
                    <a:pt x="529" y="1672"/>
                  </a:lnTo>
                  <a:lnTo>
                    <a:pt x="531" y="1671"/>
                  </a:lnTo>
                  <a:lnTo>
                    <a:pt x="535" y="1672"/>
                  </a:lnTo>
                  <a:lnTo>
                    <a:pt x="540" y="1673"/>
                  </a:lnTo>
                  <a:lnTo>
                    <a:pt x="547" y="1676"/>
                  </a:lnTo>
                  <a:lnTo>
                    <a:pt x="559" y="1681"/>
                  </a:lnTo>
                  <a:lnTo>
                    <a:pt x="564" y="1685"/>
                  </a:lnTo>
                  <a:lnTo>
                    <a:pt x="565" y="1687"/>
                  </a:lnTo>
                  <a:lnTo>
                    <a:pt x="565" y="1689"/>
                  </a:lnTo>
                  <a:lnTo>
                    <a:pt x="565" y="1691"/>
                  </a:lnTo>
                  <a:lnTo>
                    <a:pt x="562" y="1694"/>
                  </a:lnTo>
                  <a:lnTo>
                    <a:pt x="550" y="1704"/>
                  </a:lnTo>
                  <a:lnTo>
                    <a:pt x="536" y="1717"/>
                  </a:lnTo>
                  <a:lnTo>
                    <a:pt x="535" y="1720"/>
                  </a:lnTo>
                  <a:lnTo>
                    <a:pt x="534" y="1723"/>
                  </a:lnTo>
                  <a:lnTo>
                    <a:pt x="534" y="1726"/>
                  </a:lnTo>
                  <a:lnTo>
                    <a:pt x="535" y="1727"/>
                  </a:lnTo>
                  <a:lnTo>
                    <a:pt x="537" y="1728"/>
                  </a:lnTo>
                  <a:lnTo>
                    <a:pt x="541" y="1728"/>
                  </a:lnTo>
                  <a:lnTo>
                    <a:pt x="545" y="1728"/>
                  </a:lnTo>
                  <a:lnTo>
                    <a:pt x="549" y="1727"/>
                  </a:lnTo>
                  <a:lnTo>
                    <a:pt x="566" y="1719"/>
                  </a:lnTo>
                  <a:lnTo>
                    <a:pt x="578" y="1710"/>
                  </a:lnTo>
                  <a:lnTo>
                    <a:pt x="580" y="1709"/>
                  </a:lnTo>
                  <a:lnTo>
                    <a:pt x="583" y="1709"/>
                  </a:lnTo>
                  <a:lnTo>
                    <a:pt x="584" y="1710"/>
                  </a:lnTo>
                  <a:lnTo>
                    <a:pt x="585" y="1711"/>
                  </a:lnTo>
                  <a:lnTo>
                    <a:pt x="587" y="1716"/>
                  </a:lnTo>
                  <a:lnTo>
                    <a:pt x="587" y="1725"/>
                  </a:lnTo>
                  <a:lnTo>
                    <a:pt x="589" y="1728"/>
                  </a:lnTo>
                  <a:lnTo>
                    <a:pt x="590" y="1733"/>
                  </a:lnTo>
                  <a:lnTo>
                    <a:pt x="591" y="1736"/>
                  </a:lnTo>
                  <a:lnTo>
                    <a:pt x="594" y="1740"/>
                  </a:lnTo>
                  <a:lnTo>
                    <a:pt x="599" y="1747"/>
                  </a:lnTo>
                  <a:lnTo>
                    <a:pt x="604" y="1751"/>
                  </a:lnTo>
                  <a:lnTo>
                    <a:pt x="606" y="1752"/>
                  </a:lnTo>
                  <a:lnTo>
                    <a:pt x="609" y="1752"/>
                  </a:lnTo>
                  <a:lnTo>
                    <a:pt x="610" y="1751"/>
                  </a:lnTo>
                  <a:lnTo>
                    <a:pt x="612" y="1750"/>
                  </a:lnTo>
                  <a:lnTo>
                    <a:pt x="617" y="1744"/>
                  </a:lnTo>
                  <a:lnTo>
                    <a:pt x="622" y="1736"/>
                  </a:lnTo>
                  <a:lnTo>
                    <a:pt x="624" y="1733"/>
                  </a:lnTo>
                  <a:lnTo>
                    <a:pt x="628" y="1730"/>
                  </a:lnTo>
                  <a:lnTo>
                    <a:pt x="631" y="1728"/>
                  </a:lnTo>
                  <a:lnTo>
                    <a:pt x="636" y="1728"/>
                  </a:lnTo>
                  <a:lnTo>
                    <a:pt x="641" y="1729"/>
                  </a:lnTo>
                  <a:lnTo>
                    <a:pt x="644" y="1732"/>
                  </a:lnTo>
                  <a:lnTo>
                    <a:pt x="648" y="1734"/>
                  </a:lnTo>
                  <a:lnTo>
                    <a:pt x="649" y="1740"/>
                  </a:lnTo>
                  <a:lnTo>
                    <a:pt x="652" y="1750"/>
                  </a:lnTo>
                  <a:lnTo>
                    <a:pt x="654" y="1760"/>
                  </a:lnTo>
                  <a:lnTo>
                    <a:pt x="657" y="1770"/>
                  </a:lnTo>
                  <a:lnTo>
                    <a:pt x="665" y="1782"/>
                  </a:lnTo>
                  <a:lnTo>
                    <a:pt x="672" y="1793"/>
                  </a:lnTo>
                  <a:lnTo>
                    <a:pt x="678" y="1803"/>
                  </a:lnTo>
                  <a:lnTo>
                    <a:pt x="682" y="1810"/>
                  </a:lnTo>
                  <a:lnTo>
                    <a:pt x="687" y="1814"/>
                  </a:lnTo>
                  <a:lnTo>
                    <a:pt x="690" y="1815"/>
                  </a:lnTo>
                  <a:lnTo>
                    <a:pt x="693" y="1814"/>
                  </a:lnTo>
                  <a:lnTo>
                    <a:pt x="698" y="1813"/>
                  </a:lnTo>
                  <a:lnTo>
                    <a:pt x="701" y="1810"/>
                  </a:lnTo>
                  <a:lnTo>
                    <a:pt x="711" y="1803"/>
                  </a:lnTo>
                  <a:lnTo>
                    <a:pt x="719" y="1796"/>
                  </a:lnTo>
                  <a:lnTo>
                    <a:pt x="723" y="1792"/>
                  </a:lnTo>
                  <a:lnTo>
                    <a:pt x="726" y="1786"/>
                  </a:lnTo>
                  <a:lnTo>
                    <a:pt x="729" y="1780"/>
                  </a:lnTo>
                  <a:lnTo>
                    <a:pt x="731" y="1773"/>
                  </a:lnTo>
                  <a:lnTo>
                    <a:pt x="735" y="1757"/>
                  </a:lnTo>
                  <a:lnTo>
                    <a:pt x="737" y="1740"/>
                  </a:lnTo>
                  <a:lnTo>
                    <a:pt x="738" y="1730"/>
                  </a:lnTo>
                  <a:lnTo>
                    <a:pt x="738" y="1723"/>
                  </a:lnTo>
                  <a:lnTo>
                    <a:pt x="737" y="1716"/>
                  </a:lnTo>
                  <a:lnTo>
                    <a:pt x="736" y="1709"/>
                  </a:lnTo>
                  <a:lnTo>
                    <a:pt x="732" y="1697"/>
                  </a:lnTo>
                  <a:lnTo>
                    <a:pt x="731" y="1685"/>
                  </a:lnTo>
                  <a:lnTo>
                    <a:pt x="731" y="1672"/>
                  </a:lnTo>
                  <a:lnTo>
                    <a:pt x="732" y="1659"/>
                  </a:lnTo>
                  <a:lnTo>
                    <a:pt x="734" y="1647"/>
                  </a:lnTo>
                  <a:lnTo>
                    <a:pt x="732" y="1638"/>
                  </a:lnTo>
                  <a:lnTo>
                    <a:pt x="729" y="1629"/>
                  </a:lnTo>
                  <a:lnTo>
                    <a:pt x="726" y="1620"/>
                  </a:lnTo>
                  <a:lnTo>
                    <a:pt x="725" y="1615"/>
                  </a:lnTo>
                  <a:lnTo>
                    <a:pt x="724" y="1610"/>
                  </a:lnTo>
                  <a:lnTo>
                    <a:pt x="725" y="1606"/>
                  </a:lnTo>
                  <a:lnTo>
                    <a:pt x="728" y="1600"/>
                  </a:lnTo>
                  <a:lnTo>
                    <a:pt x="730" y="1595"/>
                  </a:lnTo>
                  <a:lnTo>
                    <a:pt x="735" y="1591"/>
                  </a:lnTo>
                  <a:lnTo>
                    <a:pt x="741" y="1589"/>
                  </a:lnTo>
                  <a:lnTo>
                    <a:pt x="747" y="1587"/>
                  </a:lnTo>
                  <a:lnTo>
                    <a:pt x="753" y="1587"/>
                  </a:lnTo>
                  <a:lnTo>
                    <a:pt x="759" y="1588"/>
                  </a:lnTo>
                  <a:lnTo>
                    <a:pt x="763" y="1590"/>
                  </a:lnTo>
                  <a:lnTo>
                    <a:pt x="768" y="1594"/>
                  </a:lnTo>
                  <a:lnTo>
                    <a:pt x="775" y="1602"/>
                  </a:lnTo>
                  <a:lnTo>
                    <a:pt x="783" y="1608"/>
                  </a:lnTo>
                  <a:lnTo>
                    <a:pt x="787" y="1612"/>
                  </a:lnTo>
                  <a:lnTo>
                    <a:pt x="792" y="1614"/>
                  </a:lnTo>
                  <a:lnTo>
                    <a:pt x="798" y="1615"/>
                  </a:lnTo>
                  <a:lnTo>
                    <a:pt x="804" y="1616"/>
                  </a:lnTo>
                  <a:lnTo>
                    <a:pt x="808" y="1616"/>
                  </a:lnTo>
                  <a:lnTo>
                    <a:pt x="812" y="1616"/>
                  </a:lnTo>
                  <a:lnTo>
                    <a:pt x="816" y="1615"/>
                  </a:lnTo>
                  <a:lnTo>
                    <a:pt x="817" y="1613"/>
                  </a:lnTo>
                  <a:lnTo>
                    <a:pt x="819" y="1608"/>
                  </a:lnTo>
                  <a:lnTo>
                    <a:pt x="822" y="1602"/>
                  </a:lnTo>
                  <a:lnTo>
                    <a:pt x="824" y="1599"/>
                  </a:lnTo>
                  <a:lnTo>
                    <a:pt x="827" y="1595"/>
                  </a:lnTo>
                  <a:lnTo>
                    <a:pt x="833" y="1594"/>
                  </a:lnTo>
                  <a:lnTo>
                    <a:pt x="841" y="1594"/>
                  </a:lnTo>
                  <a:lnTo>
                    <a:pt x="850" y="1595"/>
                  </a:lnTo>
                  <a:lnTo>
                    <a:pt x="861" y="1594"/>
                  </a:lnTo>
                  <a:lnTo>
                    <a:pt x="864" y="1593"/>
                  </a:lnTo>
                  <a:lnTo>
                    <a:pt x="869" y="1590"/>
                  </a:lnTo>
                  <a:lnTo>
                    <a:pt x="873" y="1587"/>
                  </a:lnTo>
                  <a:lnTo>
                    <a:pt x="876" y="1581"/>
                  </a:lnTo>
                  <a:lnTo>
                    <a:pt x="877" y="1576"/>
                  </a:lnTo>
                  <a:lnTo>
                    <a:pt x="877" y="1570"/>
                  </a:lnTo>
                  <a:lnTo>
                    <a:pt x="876" y="1565"/>
                  </a:lnTo>
                  <a:lnTo>
                    <a:pt x="874" y="1561"/>
                  </a:lnTo>
                  <a:lnTo>
                    <a:pt x="867" y="1552"/>
                  </a:lnTo>
                  <a:lnTo>
                    <a:pt x="860" y="1544"/>
                  </a:lnTo>
                  <a:lnTo>
                    <a:pt x="858" y="1542"/>
                  </a:lnTo>
                  <a:lnTo>
                    <a:pt x="857" y="1538"/>
                  </a:lnTo>
                  <a:lnTo>
                    <a:pt x="856" y="1536"/>
                  </a:lnTo>
                  <a:lnTo>
                    <a:pt x="857" y="1532"/>
                  </a:lnTo>
                  <a:lnTo>
                    <a:pt x="861" y="1526"/>
                  </a:lnTo>
                  <a:lnTo>
                    <a:pt x="868" y="1520"/>
                  </a:lnTo>
                  <a:lnTo>
                    <a:pt x="875" y="1514"/>
                  </a:lnTo>
                  <a:lnTo>
                    <a:pt x="880" y="1507"/>
                  </a:lnTo>
                  <a:lnTo>
                    <a:pt x="882" y="1499"/>
                  </a:lnTo>
                  <a:lnTo>
                    <a:pt x="886" y="1484"/>
                  </a:lnTo>
                  <a:lnTo>
                    <a:pt x="890" y="1469"/>
                  </a:lnTo>
                  <a:lnTo>
                    <a:pt x="892" y="1452"/>
                  </a:lnTo>
                  <a:lnTo>
                    <a:pt x="892" y="1445"/>
                  </a:lnTo>
                  <a:lnTo>
                    <a:pt x="892" y="1438"/>
                  </a:lnTo>
                  <a:lnTo>
                    <a:pt x="889" y="1431"/>
                  </a:lnTo>
                  <a:lnTo>
                    <a:pt x="887" y="1425"/>
                  </a:lnTo>
                  <a:lnTo>
                    <a:pt x="880" y="1412"/>
                  </a:lnTo>
                  <a:lnTo>
                    <a:pt x="873" y="1401"/>
                  </a:lnTo>
                  <a:lnTo>
                    <a:pt x="868" y="1397"/>
                  </a:lnTo>
                  <a:lnTo>
                    <a:pt x="864" y="1392"/>
                  </a:lnTo>
                  <a:lnTo>
                    <a:pt x="861" y="1389"/>
                  </a:lnTo>
                  <a:lnTo>
                    <a:pt x="857" y="1387"/>
                  </a:lnTo>
                  <a:lnTo>
                    <a:pt x="850" y="1385"/>
                  </a:lnTo>
                  <a:lnTo>
                    <a:pt x="839" y="1382"/>
                  </a:lnTo>
                  <a:lnTo>
                    <a:pt x="829" y="1379"/>
                  </a:lnTo>
                  <a:lnTo>
                    <a:pt x="818" y="1375"/>
                  </a:lnTo>
                  <a:lnTo>
                    <a:pt x="814" y="1374"/>
                  </a:lnTo>
                  <a:lnTo>
                    <a:pt x="811" y="1373"/>
                  </a:lnTo>
                  <a:lnTo>
                    <a:pt x="799" y="1366"/>
                  </a:lnTo>
                  <a:lnTo>
                    <a:pt x="788" y="1358"/>
                  </a:lnTo>
                  <a:lnTo>
                    <a:pt x="782" y="1355"/>
                  </a:lnTo>
                  <a:lnTo>
                    <a:pt x="778" y="1353"/>
                  </a:lnTo>
                  <a:lnTo>
                    <a:pt x="774" y="1351"/>
                  </a:lnTo>
                  <a:lnTo>
                    <a:pt x="770" y="1350"/>
                  </a:lnTo>
                  <a:lnTo>
                    <a:pt x="764" y="1350"/>
                  </a:lnTo>
                  <a:lnTo>
                    <a:pt x="760" y="1351"/>
                  </a:lnTo>
                  <a:lnTo>
                    <a:pt x="757" y="1353"/>
                  </a:lnTo>
                  <a:lnTo>
                    <a:pt x="754" y="1355"/>
                  </a:lnTo>
                  <a:lnTo>
                    <a:pt x="749" y="1357"/>
                  </a:lnTo>
                  <a:lnTo>
                    <a:pt x="747" y="1357"/>
                  </a:lnTo>
                  <a:lnTo>
                    <a:pt x="745" y="1355"/>
                  </a:lnTo>
                  <a:lnTo>
                    <a:pt x="744" y="1353"/>
                  </a:lnTo>
                  <a:lnTo>
                    <a:pt x="744" y="1348"/>
                  </a:lnTo>
                  <a:lnTo>
                    <a:pt x="744" y="1342"/>
                  </a:lnTo>
                  <a:lnTo>
                    <a:pt x="747" y="1326"/>
                  </a:lnTo>
                  <a:lnTo>
                    <a:pt x="749" y="1312"/>
                  </a:lnTo>
                  <a:lnTo>
                    <a:pt x="751" y="1298"/>
                  </a:lnTo>
                  <a:lnTo>
                    <a:pt x="753" y="1285"/>
                  </a:lnTo>
                  <a:lnTo>
                    <a:pt x="753" y="1279"/>
                  </a:lnTo>
                  <a:lnTo>
                    <a:pt x="753" y="1274"/>
                  </a:lnTo>
                  <a:lnTo>
                    <a:pt x="751" y="1269"/>
                  </a:lnTo>
                  <a:lnTo>
                    <a:pt x="749" y="1265"/>
                  </a:lnTo>
                  <a:lnTo>
                    <a:pt x="747" y="1261"/>
                  </a:lnTo>
                  <a:lnTo>
                    <a:pt x="743" y="1257"/>
                  </a:lnTo>
                  <a:lnTo>
                    <a:pt x="737" y="1254"/>
                  </a:lnTo>
                  <a:lnTo>
                    <a:pt x="731" y="1249"/>
                  </a:lnTo>
                  <a:lnTo>
                    <a:pt x="718" y="1242"/>
                  </a:lnTo>
                  <a:lnTo>
                    <a:pt x="710" y="1235"/>
                  </a:lnTo>
                  <a:lnTo>
                    <a:pt x="707" y="1232"/>
                  </a:lnTo>
                  <a:lnTo>
                    <a:pt x="707" y="1230"/>
                  </a:lnTo>
                  <a:lnTo>
                    <a:pt x="710" y="1229"/>
                  </a:lnTo>
                  <a:lnTo>
                    <a:pt x="715" y="1228"/>
                  </a:lnTo>
                  <a:lnTo>
                    <a:pt x="724" y="1227"/>
                  </a:lnTo>
                  <a:lnTo>
                    <a:pt x="735" y="1227"/>
                  </a:lnTo>
                  <a:lnTo>
                    <a:pt x="738" y="1225"/>
                  </a:lnTo>
                  <a:lnTo>
                    <a:pt x="742" y="1224"/>
                  </a:lnTo>
                  <a:lnTo>
                    <a:pt x="744" y="1221"/>
                  </a:lnTo>
                  <a:lnTo>
                    <a:pt x="744" y="1217"/>
                  </a:lnTo>
                  <a:lnTo>
                    <a:pt x="744" y="1204"/>
                  </a:lnTo>
                  <a:lnTo>
                    <a:pt x="743" y="1188"/>
                  </a:lnTo>
                  <a:lnTo>
                    <a:pt x="743" y="1181"/>
                  </a:lnTo>
                  <a:lnTo>
                    <a:pt x="744" y="1173"/>
                  </a:lnTo>
                  <a:lnTo>
                    <a:pt x="745" y="1167"/>
                  </a:lnTo>
                  <a:lnTo>
                    <a:pt x="748" y="1161"/>
                  </a:lnTo>
                  <a:lnTo>
                    <a:pt x="751" y="1156"/>
                  </a:lnTo>
                  <a:lnTo>
                    <a:pt x="755" y="1154"/>
                  </a:lnTo>
                  <a:lnTo>
                    <a:pt x="760" y="1152"/>
                  </a:lnTo>
                  <a:lnTo>
                    <a:pt x="763" y="1152"/>
                  </a:lnTo>
                  <a:lnTo>
                    <a:pt x="773" y="1150"/>
                  </a:lnTo>
                  <a:lnTo>
                    <a:pt x="781" y="1150"/>
                  </a:lnTo>
                  <a:lnTo>
                    <a:pt x="787" y="1149"/>
                  </a:lnTo>
                  <a:lnTo>
                    <a:pt x="792" y="1148"/>
                  </a:lnTo>
                  <a:lnTo>
                    <a:pt x="794" y="1143"/>
                  </a:lnTo>
                  <a:lnTo>
                    <a:pt x="794" y="1136"/>
                  </a:lnTo>
                  <a:lnTo>
                    <a:pt x="794" y="1128"/>
                  </a:lnTo>
                  <a:lnTo>
                    <a:pt x="795" y="1120"/>
                  </a:lnTo>
                  <a:lnTo>
                    <a:pt x="798" y="1112"/>
                  </a:lnTo>
                  <a:lnTo>
                    <a:pt x="801" y="1106"/>
                  </a:lnTo>
                  <a:lnTo>
                    <a:pt x="802" y="1104"/>
                  </a:lnTo>
                  <a:lnTo>
                    <a:pt x="805" y="1099"/>
                  </a:lnTo>
                  <a:lnTo>
                    <a:pt x="805" y="1096"/>
                  </a:lnTo>
                  <a:lnTo>
                    <a:pt x="805" y="1091"/>
                  </a:lnTo>
                  <a:lnTo>
                    <a:pt x="805" y="1086"/>
                  </a:lnTo>
                  <a:lnTo>
                    <a:pt x="804" y="1083"/>
                  </a:lnTo>
                  <a:lnTo>
                    <a:pt x="801" y="1079"/>
                  </a:lnTo>
                  <a:lnTo>
                    <a:pt x="800" y="1077"/>
                  </a:lnTo>
                  <a:lnTo>
                    <a:pt x="792" y="1074"/>
                  </a:lnTo>
                  <a:lnTo>
                    <a:pt x="783" y="1072"/>
                  </a:lnTo>
                  <a:lnTo>
                    <a:pt x="779" y="1071"/>
                  </a:lnTo>
                  <a:lnTo>
                    <a:pt x="774" y="1068"/>
                  </a:lnTo>
                  <a:lnTo>
                    <a:pt x="772" y="1066"/>
                  </a:lnTo>
                  <a:lnTo>
                    <a:pt x="769" y="1063"/>
                  </a:lnTo>
                  <a:lnTo>
                    <a:pt x="768" y="1058"/>
                  </a:lnTo>
                  <a:lnTo>
                    <a:pt x="767" y="1053"/>
                  </a:lnTo>
                  <a:lnTo>
                    <a:pt x="768" y="1049"/>
                  </a:lnTo>
                  <a:lnTo>
                    <a:pt x="768" y="1045"/>
                  </a:lnTo>
                  <a:lnTo>
                    <a:pt x="770" y="1041"/>
                  </a:lnTo>
                  <a:lnTo>
                    <a:pt x="773" y="1040"/>
                  </a:lnTo>
                  <a:lnTo>
                    <a:pt x="775" y="1040"/>
                  </a:lnTo>
                  <a:lnTo>
                    <a:pt x="779" y="1042"/>
                  </a:lnTo>
                  <a:lnTo>
                    <a:pt x="782" y="1045"/>
                  </a:lnTo>
                  <a:lnTo>
                    <a:pt x="786" y="1046"/>
                  </a:lnTo>
                  <a:lnTo>
                    <a:pt x="788" y="1047"/>
                  </a:lnTo>
                  <a:lnTo>
                    <a:pt x="792" y="1046"/>
                  </a:lnTo>
                  <a:lnTo>
                    <a:pt x="794" y="1045"/>
                  </a:lnTo>
                  <a:lnTo>
                    <a:pt x="797" y="1042"/>
                  </a:lnTo>
                  <a:lnTo>
                    <a:pt x="799" y="1038"/>
                  </a:lnTo>
                  <a:lnTo>
                    <a:pt x="800" y="1033"/>
                  </a:lnTo>
                  <a:lnTo>
                    <a:pt x="801" y="1028"/>
                  </a:lnTo>
                  <a:lnTo>
                    <a:pt x="802" y="1022"/>
                  </a:lnTo>
                  <a:lnTo>
                    <a:pt x="801" y="1016"/>
                  </a:lnTo>
                  <a:lnTo>
                    <a:pt x="801" y="1011"/>
                  </a:lnTo>
                  <a:lnTo>
                    <a:pt x="799" y="1001"/>
                  </a:lnTo>
                  <a:lnTo>
                    <a:pt x="797" y="991"/>
                  </a:lnTo>
                  <a:lnTo>
                    <a:pt x="795" y="986"/>
                  </a:lnTo>
                  <a:lnTo>
                    <a:pt x="795" y="984"/>
                  </a:lnTo>
                  <a:lnTo>
                    <a:pt x="797" y="982"/>
                  </a:lnTo>
                  <a:lnTo>
                    <a:pt x="798" y="979"/>
                  </a:lnTo>
                  <a:lnTo>
                    <a:pt x="802" y="978"/>
                  </a:lnTo>
                  <a:lnTo>
                    <a:pt x="811" y="979"/>
                  </a:lnTo>
                  <a:lnTo>
                    <a:pt x="816" y="979"/>
                  </a:lnTo>
                  <a:lnTo>
                    <a:pt x="819" y="980"/>
                  </a:lnTo>
                  <a:lnTo>
                    <a:pt x="825" y="980"/>
                  </a:lnTo>
                  <a:lnTo>
                    <a:pt x="829" y="980"/>
                  </a:lnTo>
                  <a:lnTo>
                    <a:pt x="832" y="979"/>
                  </a:lnTo>
                  <a:lnTo>
                    <a:pt x="837" y="977"/>
                  </a:lnTo>
                  <a:lnTo>
                    <a:pt x="843" y="971"/>
                  </a:lnTo>
                  <a:lnTo>
                    <a:pt x="850" y="967"/>
                  </a:lnTo>
                  <a:lnTo>
                    <a:pt x="855" y="966"/>
                  </a:lnTo>
                  <a:lnTo>
                    <a:pt x="858" y="966"/>
                  </a:lnTo>
                  <a:lnTo>
                    <a:pt x="862" y="967"/>
                  </a:lnTo>
                  <a:lnTo>
                    <a:pt x="867" y="971"/>
                  </a:lnTo>
                  <a:lnTo>
                    <a:pt x="875" y="977"/>
                  </a:lnTo>
                  <a:lnTo>
                    <a:pt x="885" y="982"/>
                  </a:lnTo>
                  <a:lnTo>
                    <a:pt x="895" y="984"/>
                  </a:lnTo>
                  <a:lnTo>
                    <a:pt x="906" y="986"/>
                  </a:lnTo>
                  <a:lnTo>
                    <a:pt x="913" y="986"/>
                  </a:lnTo>
                  <a:lnTo>
                    <a:pt x="920" y="986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sz="1400" b="1"/>
            </a:p>
          </p:txBody>
        </p:sp>
        <p:sp>
          <p:nvSpPr>
            <p:cNvPr id="110" name="甘肃">
              <a:extLst>
                <a:ext uri="{FF2B5EF4-FFF2-40B4-BE49-F238E27FC236}">
                  <a16:creationId xmlns:a16="http://schemas.microsoft.com/office/drawing/2014/main" id="{54076820-BD5F-43F3-A705-D527A6220747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6928" y="3210093"/>
              <a:ext cx="1419243" cy="1257366"/>
            </a:xfrm>
            <a:custGeom>
              <a:avLst/>
              <a:gdLst>
                <a:gd name="T0" fmla="*/ 5071 w 5358"/>
                <a:gd name="T1" fmla="*/ 2925 h 4735"/>
                <a:gd name="T2" fmla="*/ 5289 w 5358"/>
                <a:gd name="T3" fmla="*/ 3067 h 4735"/>
                <a:gd name="T4" fmla="*/ 5306 w 5358"/>
                <a:gd name="T5" fmla="*/ 3448 h 4735"/>
                <a:gd name="T6" fmla="*/ 5084 w 5358"/>
                <a:gd name="T7" fmla="*/ 3604 h 4735"/>
                <a:gd name="T8" fmla="*/ 5043 w 5358"/>
                <a:gd name="T9" fmla="*/ 3697 h 4735"/>
                <a:gd name="T10" fmla="*/ 4806 w 5358"/>
                <a:gd name="T11" fmla="*/ 3735 h 4735"/>
                <a:gd name="T12" fmla="*/ 4594 w 5358"/>
                <a:gd name="T13" fmla="*/ 3923 h 4735"/>
                <a:gd name="T14" fmla="*/ 4567 w 5358"/>
                <a:gd name="T15" fmla="*/ 4191 h 4735"/>
                <a:gd name="T16" fmla="*/ 4457 w 5358"/>
                <a:gd name="T17" fmla="*/ 4323 h 4735"/>
                <a:gd name="T18" fmla="*/ 4377 w 5358"/>
                <a:gd name="T19" fmla="*/ 4504 h 4735"/>
                <a:gd name="T20" fmla="*/ 4158 w 5358"/>
                <a:gd name="T21" fmla="*/ 4658 h 4735"/>
                <a:gd name="T22" fmla="*/ 3939 w 5358"/>
                <a:gd name="T23" fmla="*/ 4703 h 4735"/>
                <a:gd name="T24" fmla="*/ 3791 w 5358"/>
                <a:gd name="T25" fmla="*/ 4510 h 4735"/>
                <a:gd name="T26" fmla="*/ 3681 w 5358"/>
                <a:gd name="T27" fmla="*/ 4230 h 4735"/>
                <a:gd name="T28" fmla="*/ 3405 w 5358"/>
                <a:gd name="T29" fmla="*/ 4171 h 4735"/>
                <a:gd name="T30" fmla="*/ 3280 w 5358"/>
                <a:gd name="T31" fmla="*/ 3937 h 4735"/>
                <a:gd name="T32" fmla="*/ 3083 w 5358"/>
                <a:gd name="T33" fmla="*/ 4155 h 4735"/>
                <a:gd name="T34" fmla="*/ 2995 w 5358"/>
                <a:gd name="T35" fmla="*/ 4347 h 4735"/>
                <a:gd name="T36" fmla="*/ 2936 w 5358"/>
                <a:gd name="T37" fmla="*/ 4267 h 4735"/>
                <a:gd name="T38" fmla="*/ 2763 w 5358"/>
                <a:gd name="T39" fmla="*/ 4158 h 4735"/>
                <a:gd name="T40" fmla="*/ 2555 w 5358"/>
                <a:gd name="T41" fmla="*/ 3917 h 4735"/>
                <a:gd name="T42" fmla="*/ 2820 w 5358"/>
                <a:gd name="T43" fmla="*/ 3933 h 4735"/>
                <a:gd name="T44" fmla="*/ 3047 w 5358"/>
                <a:gd name="T45" fmla="*/ 3915 h 4735"/>
                <a:gd name="T46" fmla="*/ 2990 w 5358"/>
                <a:gd name="T47" fmla="*/ 3656 h 4735"/>
                <a:gd name="T48" fmla="*/ 3224 w 5358"/>
                <a:gd name="T49" fmla="*/ 3367 h 4735"/>
                <a:gd name="T50" fmla="*/ 3376 w 5358"/>
                <a:gd name="T51" fmla="*/ 3218 h 4735"/>
                <a:gd name="T52" fmla="*/ 3278 w 5358"/>
                <a:gd name="T53" fmla="*/ 2875 h 4735"/>
                <a:gd name="T54" fmla="*/ 3224 w 5358"/>
                <a:gd name="T55" fmla="*/ 2604 h 4735"/>
                <a:gd name="T56" fmla="*/ 2986 w 5358"/>
                <a:gd name="T57" fmla="*/ 2398 h 4735"/>
                <a:gd name="T58" fmla="*/ 2664 w 5358"/>
                <a:gd name="T59" fmla="*/ 2144 h 4735"/>
                <a:gd name="T60" fmla="*/ 2518 w 5358"/>
                <a:gd name="T61" fmla="*/ 2098 h 4735"/>
                <a:gd name="T62" fmla="*/ 2179 w 5358"/>
                <a:gd name="T63" fmla="*/ 1781 h 4735"/>
                <a:gd name="T64" fmla="*/ 1922 w 5358"/>
                <a:gd name="T65" fmla="*/ 1724 h 4735"/>
                <a:gd name="T66" fmla="*/ 1672 w 5358"/>
                <a:gd name="T67" fmla="*/ 1651 h 4735"/>
                <a:gd name="T68" fmla="*/ 1503 w 5358"/>
                <a:gd name="T69" fmla="*/ 1842 h 4735"/>
                <a:gd name="T70" fmla="*/ 1346 w 5358"/>
                <a:gd name="T71" fmla="*/ 2006 h 4735"/>
                <a:gd name="T72" fmla="*/ 1038 w 5358"/>
                <a:gd name="T73" fmla="*/ 1891 h 4735"/>
                <a:gd name="T74" fmla="*/ 646 w 5358"/>
                <a:gd name="T75" fmla="*/ 1760 h 4735"/>
                <a:gd name="T76" fmla="*/ 363 w 5358"/>
                <a:gd name="T77" fmla="*/ 1533 h 4735"/>
                <a:gd name="T78" fmla="*/ 23 w 5358"/>
                <a:gd name="T79" fmla="*/ 1323 h 4735"/>
                <a:gd name="T80" fmla="*/ 287 w 5358"/>
                <a:gd name="T81" fmla="*/ 785 h 4735"/>
                <a:gd name="T82" fmla="*/ 826 w 5358"/>
                <a:gd name="T83" fmla="*/ 489 h 4735"/>
                <a:gd name="T84" fmla="*/ 1389 w 5358"/>
                <a:gd name="T85" fmla="*/ 276 h 4735"/>
                <a:gd name="T86" fmla="*/ 1868 w 5358"/>
                <a:gd name="T87" fmla="*/ 359 h 4735"/>
                <a:gd name="T88" fmla="*/ 2033 w 5358"/>
                <a:gd name="T89" fmla="*/ 875 h 4735"/>
                <a:gd name="T90" fmla="*/ 2161 w 5358"/>
                <a:gd name="T91" fmla="*/ 1014 h 4735"/>
                <a:gd name="T92" fmla="*/ 2644 w 5358"/>
                <a:gd name="T93" fmla="*/ 1044 h 4735"/>
                <a:gd name="T94" fmla="*/ 2450 w 5358"/>
                <a:gd name="T95" fmla="*/ 1382 h 4735"/>
                <a:gd name="T96" fmla="*/ 2795 w 5358"/>
                <a:gd name="T97" fmla="*/ 1639 h 4735"/>
                <a:gd name="T98" fmla="*/ 2999 w 5358"/>
                <a:gd name="T99" fmla="*/ 1964 h 4735"/>
                <a:gd name="T100" fmla="*/ 3292 w 5358"/>
                <a:gd name="T101" fmla="*/ 1755 h 4735"/>
                <a:gd name="T102" fmla="*/ 3830 w 5358"/>
                <a:gd name="T103" fmla="*/ 1776 h 4735"/>
                <a:gd name="T104" fmla="*/ 3625 w 5358"/>
                <a:gd name="T105" fmla="*/ 2174 h 4735"/>
                <a:gd name="T106" fmla="*/ 3836 w 5358"/>
                <a:gd name="T107" fmla="*/ 2584 h 4735"/>
                <a:gd name="T108" fmla="*/ 4081 w 5358"/>
                <a:gd name="T109" fmla="*/ 2734 h 4735"/>
                <a:gd name="T110" fmla="*/ 4231 w 5358"/>
                <a:gd name="T111" fmla="*/ 3039 h 4735"/>
                <a:gd name="T112" fmla="*/ 4233 w 5358"/>
                <a:gd name="T113" fmla="*/ 3327 h 4735"/>
                <a:gd name="T114" fmla="*/ 4393 w 5358"/>
                <a:gd name="T115" fmla="*/ 3447 h 4735"/>
                <a:gd name="T116" fmla="*/ 4525 w 5358"/>
                <a:gd name="T117" fmla="*/ 3558 h 4735"/>
                <a:gd name="T118" fmla="*/ 4679 w 5358"/>
                <a:gd name="T119" fmla="*/ 3384 h 4735"/>
                <a:gd name="T120" fmla="*/ 4620 w 5358"/>
                <a:gd name="T121" fmla="*/ 3127 h 4735"/>
                <a:gd name="T122" fmla="*/ 4658 w 5358"/>
                <a:gd name="T123" fmla="*/ 2888 h 4735"/>
                <a:gd name="T124" fmla="*/ 4718 w 5358"/>
                <a:gd name="T125" fmla="*/ 2742 h 47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358" h="4735">
                  <a:moveTo>
                    <a:pt x="4783" y="2762"/>
                  </a:moveTo>
                  <a:lnTo>
                    <a:pt x="4788" y="2761"/>
                  </a:lnTo>
                  <a:lnTo>
                    <a:pt x="4797" y="2759"/>
                  </a:lnTo>
                  <a:lnTo>
                    <a:pt x="4806" y="2755"/>
                  </a:lnTo>
                  <a:lnTo>
                    <a:pt x="4818" y="2754"/>
                  </a:lnTo>
                  <a:lnTo>
                    <a:pt x="4832" y="2753"/>
                  </a:lnTo>
                  <a:lnTo>
                    <a:pt x="4846" y="2753"/>
                  </a:lnTo>
                  <a:lnTo>
                    <a:pt x="4851" y="2754"/>
                  </a:lnTo>
                  <a:lnTo>
                    <a:pt x="4856" y="2755"/>
                  </a:lnTo>
                  <a:lnTo>
                    <a:pt x="4861" y="2756"/>
                  </a:lnTo>
                  <a:lnTo>
                    <a:pt x="4865" y="2759"/>
                  </a:lnTo>
                  <a:lnTo>
                    <a:pt x="4871" y="2764"/>
                  </a:lnTo>
                  <a:lnTo>
                    <a:pt x="4878" y="2770"/>
                  </a:lnTo>
                  <a:lnTo>
                    <a:pt x="4880" y="2773"/>
                  </a:lnTo>
                  <a:lnTo>
                    <a:pt x="4882" y="2777"/>
                  </a:lnTo>
                  <a:lnTo>
                    <a:pt x="4884" y="2780"/>
                  </a:lnTo>
                  <a:lnTo>
                    <a:pt x="4885" y="2784"/>
                  </a:lnTo>
                  <a:lnTo>
                    <a:pt x="4882" y="2798"/>
                  </a:lnTo>
                  <a:lnTo>
                    <a:pt x="4878" y="2812"/>
                  </a:lnTo>
                  <a:lnTo>
                    <a:pt x="4876" y="2822"/>
                  </a:lnTo>
                  <a:lnTo>
                    <a:pt x="4876" y="2830"/>
                  </a:lnTo>
                  <a:lnTo>
                    <a:pt x="4876" y="2837"/>
                  </a:lnTo>
                  <a:lnTo>
                    <a:pt x="4878" y="2843"/>
                  </a:lnTo>
                  <a:lnTo>
                    <a:pt x="4878" y="2849"/>
                  </a:lnTo>
                  <a:lnTo>
                    <a:pt x="4879" y="2854"/>
                  </a:lnTo>
                  <a:lnTo>
                    <a:pt x="4879" y="2855"/>
                  </a:lnTo>
                  <a:lnTo>
                    <a:pt x="4880" y="2856"/>
                  </a:lnTo>
                  <a:lnTo>
                    <a:pt x="4891" y="2859"/>
                  </a:lnTo>
                  <a:lnTo>
                    <a:pt x="4907" y="2859"/>
                  </a:lnTo>
                  <a:lnTo>
                    <a:pt x="4917" y="2859"/>
                  </a:lnTo>
                  <a:lnTo>
                    <a:pt x="4929" y="2860"/>
                  </a:lnTo>
                  <a:lnTo>
                    <a:pt x="4941" y="2862"/>
                  </a:lnTo>
                  <a:lnTo>
                    <a:pt x="4954" y="2866"/>
                  </a:lnTo>
                  <a:lnTo>
                    <a:pt x="4956" y="2871"/>
                  </a:lnTo>
                  <a:lnTo>
                    <a:pt x="4958" y="2878"/>
                  </a:lnTo>
                  <a:lnTo>
                    <a:pt x="4960" y="2880"/>
                  </a:lnTo>
                  <a:lnTo>
                    <a:pt x="4960" y="2884"/>
                  </a:lnTo>
                  <a:lnTo>
                    <a:pt x="4962" y="2888"/>
                  </a:lnTo>
                  <a:lnTo>
                    <a:pt x="4964" y="2891"/>
                  </a:lnTo>
                  <a:lnTo>
                    <a:pt x="4968" y="2893"/>
                  </a:lnTo>
                  <a:lnTo>
                    <a:pt x="4970" y="2894"/>
                  </a:lnTo>
                  <a:lnTo>
                    <a:pt x="4975" y="2896"/>
                  </a:lnTo>
                  <a:lnTo>
                    <a:pt x="4980" y="2894"/>
                  </a:lnTo>
                  <a:lnTo>
                    <a:pt x="4987" y="2894"/>
                  </a:lnTo>
                  <a:lnTo>
                    <a:pt x="4994" y="2893"/>
                  </a:lnTo>
                  <a:lnTo>
                    <a:pt x="5002" y="2892"/>
                  </a:lnTo>
                  <a:lnTo>
                    <a:pt x="5011" y="2892"/>
                  </a:lnTo>
                  <a:lnTo>
                    <a:pt x="5024" y="2898"/>
                  </a:lnTo>
                  <a:lnTo>
                    <a:pt x="5036" y="2905"/>
                  </a:lnTo>
                  <a:lnTo>
                    <a:pt x="5055" y="2916"/>
                  </a:lnTo>
                  <a:lnTo>
                    <a:pt x="5071" y="2925"/>
                  </a:lnTo>
                  <a:lnTo>
                    <a:pt x="5076" y="2929"/>
                  </a:lnTo>
                  <a:lnTo>
                    <a:pt x="5081" y="2932"/>
                  </a:lnTo>
                  <a:lnTo>
                    <a:pt x="5084" y="2936"/>
                  </a:lnTo>
                  <a:lnTo>
                    <a:pt x="5088" y="2941"/>
                  </a:lnTo>
                  <a:lnTo>
                    <a:pt x="5089" y="2944"/>
                  </a:lnTo>
                  <a:lnTo>
                    <a:pt x="5089" y="2949"/>
                  </a:lnTo>
                  <a:lnTo>
                    <a:pt x="5090" y="2955"/>
                  </a:lnTo>
                  <a:lnTo>
                    <a:pt x="5093" y="2962"/>
                  </a:lnTo>
                  <a:lnTo>
                    <a:pt x="5095" y="2967"/>
                  </a:lnTo>
                  <a:lnTo>
                    <a:pt x="5099" y="2970"/>
                  </a:lnTo>
                  <a:lnTo>
                    <a:pt x="5104" y="2972"/>
                  </a:lnTo>
                  <a:lnTo>
                    <a:pt x="5107" y="2970"/>
                  </a:lnTo>
                  <a:lnTo>
                    <a:pt x="5111" y="2969"/>
                  </a:lnTo>
                  <a:lnTo>
                    <a:pt x="5115" y="2968"/>
                  </a:lnTo>
                  <a:lnTo>
                    <a:pt x="5118" y="2968"/>
                  </a:lnTo>
                  <a:lnTo>
                    <a:pt x="5121" y="2969"/>
                  </a:lnTo>
                  <a:lnTo>
                    <a:pt x="5123" y="2970"/>
                  </a:lnTo>
                  <a:lnTo>
                    <a:pt x="5125" y="2974"/>
                  </a:lnTo>
                  <a:lnTo>
                    <a:pt x="5127" y="2980"/>
                  </a:lnTo>
                  <a:lnTo>
                    <a:pt x="5128" y="2987"/>
                  </a:lnTo>
                  <a:lnTo>
                    <a:pt x="5131" y="2992"/>
                  </a:lnTo>
                  <a:lnTo>
                    <a:pt x="5133" y="2997"/>
                  </a:lnTo>
                  <a:lnTo>
                    <a:pt x="5139" y="3004"/>
                  </a:lnTo>
                  <a:lnTo>
                    <a:pt x="5144" y="3010"/>
                  </a:lnTo>
                  <a:lnTo>
                    <a:pt x="5151" y="3014"/>
                  </a:lnTo>
                  <a:lnTo>
                    <a:pt x="5158" y="3019"/>
                  </a:lnTo>
                  <a:lnTo>
                    <a:pt x="5164" y="3020"/>
                  </a:lnTo>
                  <a:lnTo>
                    <a:pt x="5170" y="3022"/>
                  </a:lnTo>
                  <a:lnTo>
                    <a:pt x="5172" y="3020"/>
                  </a:lnTo>
                  <a:lnTo>
                    <a:pt x="5176" y="3019"/>
                  </a:lnTo>
                  <a:lnTo>
                    <a:pt x="5177" y="3017"/>
                  </a:lnTo>
                  <a:lnTo>
                    <a:pt x="5178" y="3016"/>
                  </a:lnTo>
                  <a:lnTo>
                    <a:pt x="5180" y="3013"/>
                  </a:lnTo>
                  <a:lnTo>
                    <a:pt x="5182" y="3010"/>
                  </a:lnTo>
                  <a:lnTo>
                    <a:pt x="5184" y="3007"/>
                  </a:lnTo>
                  <a:lnTo>
                    <a:pt x="5188" y="3007"/>
                  </a:lnTo>
                  <a:lnTo>
                    <a:pt x="5195" y="3011"/>
                  </a:lnTo>
                  <a:lnTo>
                    <a:pt x="5202" y="3018"/>
                  </a:lnTo>
                  <a:lnTo>
                    <a:pt x="5210" y="3022"/>
                  </a:lnTo>
                  <a:lnTo>
                    <a:pt x="5220" y="3025"/>
                  </a:lnTo>
                  <a:lnTo>
                    <a:pt x="5230" y="3030"/>
                  </a:lnTo>
                  <a:lnTo>
                    <a:pt x="5240" y="3037"/>
                  </a:lnTo>
                  <a:lnTo>
                    <a:pt x="5249" y="3050"/>
                  </a:lnTo>
                  <a:lnTo>
                    <a:pt x="5257" y="3064"/>
                  </a:lnTo>
                  <a:lnTo>
                    <a:pt x="5259" y="3067"/>
                  </a:lnTo>
                  <a:lnTo>
                    <a:pt x="5262" y="3068"/>
                  </a:lnTo>
                  <a:lnTo>
                    <a:pt x="5264" y="3068"/>
                  </a:lnTo>
                  <a:lnTo>
                    <a:pt x="5268" y="3069"/>
                  </a:lnTo>
                  <a:lnTo>
                    <a:pt x="5275" y="3068"/>
                  </a:lnTo>
                  <a:lnTo>
                    <a:pt x="5282" y="3068"/>
                  </a:lnTo>
                  <a:lnTo>
                    <a:pt x="5289" y="3067"/>
                  </a:lnTo>
                  <a:lnTo>
                    <a:pt x="5297" y="3067"/>
                  </a:lnTo>
                  <a:lnTo>
                    <a:pt x="5304" y="3069"/>
                  </a:lnTo>
                  <a:lnTo>
                    <a:pt x="5312" y="3073"/>
                  </a:lnTo>
                  <a:lnTo>
                    <a:pt x="5325" y="3081"/>
                  </a:lnTo>
                  <a:lnTo>
                    <a:pt x="5337" y="3089"/>
                  </a:lnTo>
                  <a:lnTo>
                    <a:pt x="5344" y="3094"/>
                  </a:lnTo>
                  <a:lnTo>
                    <a:pt x="5350" y="3099"/>
                  </a:lnTo>
                  <a:lnTo>
                    <a:pt x="5354" y="3105"/>
                  </a:lnTo>
                  <a:lnTo>
                    <a:pt x="5358" y="3111"/>
                  </a:lnTo>
                  <a:lnTo>
                    <a:pt x="5358" y="3115"/>
                  </a:lnTo>
                  <a:lnTo>
                    <a:pt x="5358" y="3121"/>
                  </a:lnTo>
                  <a:lnTo>
                    <a:pt x="5357" y="3126"/>
                  </a:lnTo>
                  <a:lnTo>
                    <a:pt x="5356" y="3132"/>
                  </a:lnTo>
                  <a:lnTo>
                    <a:pt x="5347" y="3143"/>
                  </a:lnTo>
                  <a:lnTo>
                    <a:pt x="5341" y="3152"/>
                  </a:lnTo>
                  <a:lnTo>
                    <a:pt x="5340" y="3158"/>
                  </a:lnTo>
                  <a:lnTo>
                    <a:pt x="5340" y="3163"/>
                  </a:lnTo>
                  <a:lnTo>
                    <a:pt x="5340" y="3168"/>
                  </a:lnTo>
                  <a:lnTo>
                    <a:pt x="5341" y="3171"/>
                  </a:lnTo>
                  <a:lnTo>
                    <a:pt x="5344" y="3176"/>
                  </a:lnTo>
                  <a:lnTo>
                    <a:pt x="5347" y="3182"/>
                  </a:lnTo>
                  <a:lnTo>
                    <a:pt x="5350" y="3190"/>
                  </a:lnTo>
                  <a:lnTo>
                    <a:pt x="5352" y="3200"/>
                  </a:lnTo>
                  <a:lnTo>
                    <a:pt x="5354" y="3216"/>
                  </a:lnTo>
                  <a:lnTo>
                    <a:pt x="5356" y="3233"/>
                  </a:lnTo>
                  <a:lnTo>
                    <a:pt x="5356" y="3240"/>
                  </a:lnTo>
                  <a:lnTo>
                    <a:pt x="5354" y="3249"/>
                  </a:lnTo>
                  <a:lnTo>
                    <a:pt x="5353" y="3256"/>
                  </a:lnTo>
                  <a:lnTo>
                    <a:pt x="5351" y="3262"/>
                  </a:lnTo>
                  <a:lnTo>
                    <a:pt x="5347" y="3269"/>
                  </a:lnTo>
                  <a:lnTo>
                    <a:pt x="5344" y="3275"/>
                  </a:lnTo>
                  <a:lnTo>
                    <a:pt x="5339" y="3279"/>
                  </a:lnTo>
                  <a:lnTo>
                    <a:pt x="5333" y="3285"/>
                  </a:lnTo>
                  <a:lnTo>
                    <a:pt x="5322" y="3295"/>
                  </a:lnTo>
                  <a:lnTo>
                    <a:pt x="5310" y="3304"/>
                  </a:lnTo>
                  <a:lnTo>
                    <a:pt x="5304" y="3309"/>
                  </a:lnTo>
                  <a:lnTo>
                    <a:pt x="5298" y="3315"/>
                  </a:lnTo>
                  <a:lnTo>
                    <a:pt x="5295" y="3321"/>
                  </a:lnTo>
                  <a:lnTo>
                    <a:pt x="5291" y="3328"/>
                  </a:lnTo>
                  <a:lnTo>
                    <a:pt x="5290" y="3341"/>
                  </a:lnTo>
                  <a:lnTo>
                    <a:pt x="5290" y="3356"/>
                  </a:lnTo>
                  <a:lnTo>
                    <a:pt x="5290" y="3372"/>
                  </a:lnTo>
                  <a:lnTo>
                    <a:pt x="5293" y="3388"/>
                  </a:lnTo>
                  <a:lnTo>
                    <a:pt x="5293" y="3394"/>
                  </a:lnTo>
                  <a:lnTo>
                    <a:pt x="5293" y="3400"/>
                  </a:lnTo>
                  <a:lnTo>
                    <a:pt x="5296" y="3417"/>
                  </a:lnTo>
                  <a:lnTo>
                    <a:pt x="5298" y="3433"/>
                  </a:lnTo>
                  <a:lnTo>
                    <a:pt x="5301" y="3440"/>
                  </a:lnTo>
                  <a:lnTo>
                    <a:pt x="5303" y="3446"/>
                  </a:lnTo>
                  <a:lnTo>
                    <a:pt x="5304" y="3447"/>
                  </a:lnTo>
                  <a:lnTo>
                    <a:pt x="5306" y="3448"/>
                  </a:lnTo>
                  <a:lnTo>
                    <a:pt x="5306" y="3448"/>
                  </a:lnTo>
                  <a:lnTo>
                    <a:pt x="5307" y="3449"/>
                  </a:lnTo>
                  <a:lnTo>
                    <a:pt x="5308" y="3451"/>
                  </a:lnTo>
                  <a:lnTo>
                    <a:pt x="5310" y="3452"/>
                  </a:lnTo>
                  <a:lnTo>
                    <a:pt x="5313" y="3457"/>
                  </a:lnTo>
                  <a:lnTo>
                    <a:pt x="5315" y="3461"/>
                  </a:lnTo>
                  <a:lnTo>
                    <a:pt x="5316" y="3467"/>
                  </a:lnTo>
                  <a:lnTo>
                    <a:pt x="5317" y="3473"/>
                  </a:lnTo>
                  <a:lnTo>
                    <a:pt x="5319" y="3486"/>
                  </a:lnTo>
                  <a:lnTo>
                    <a:pt x="5319" y="3498"/>
                  </a:lnTo>
                  <a:lnTo>
                    <a:pt x="5320" y="3514"/>
                  </a:lnTo>
                  <a:lnTo>
                    <a:pt x="5321" y="3523"/>
                  </a:lnTo>
                  <a:lnTo>
                    <a:pt x="5320" y="3531"/>
                  </a:lnTo>
                  <a:lnTo>
                    <a:pt x="5319" y="3541"/>
                  </a:lnTo>
                  <a:lnTo>
                    <a:pt x="5316" y="3547"/>
                  </a:lnTo>
                  <a:lnTo>
                    <a:pt x="5313" y="3553"/>
                  </a:lnTo>
                  <a:lnTo>
                    <a:pt x="5308" y="3558"/>
                  </a:lnTo>
                  <a:lnTo>
                    <a:pt x="5304" y="3561"/>
                  </a:lnTo>
                  <a:lnTo>
                    <a:pt x="5301" y="3565"/>
                  </a:lnTo>
                  <a:lnTo>
                    <a:pt x="5297" y="3567"/>
                  </a:lnTo>
                  <a:lnTo>
                    <a:pt x="5290" y="3572"/>
                  </a:lnTo>
                  <a:lnTo>
                    <a:pt x="5283" y="3577"/>
                  </a:lnTo>
                  <a:lnTo>
                    <a:pt x="5276" y="3580"/>
                  </a:lnTo>
                  <a:lnTo>
                    <a:pt x="5268" y="3584"/>
                  </a:lnTo>
                  <a:lnTo>
                    <a:pt x="5262" y="3586"/>
                  </a:lnTo>
                  <a:lnTo>
                    <a:pt x="5254" y="3589"/>
                  </a:lnTo>
                  <a:lnTo>
                    <a:pt x="5240" y="3590"/>
                  </a:lnTo>
                  <a:lnTo>
                    <a:pt x="5224" y="3590"/>
                  </a:lnTo>
                  <a:lnTo>
                    <a:pt x="5212" y="3589"/>
                  </a:lnTo>
                  <a:lnTo>
                    <a:pt x="5200" y="3586"/>
                  </a:lnTo>
                  <a:lnTo>
                    <a:pt x="5193" y="3585"/>
                  </a:lnTo>
                  <a:lnTo>
                    <a:pt x="5188" y="3581"/>
                  </a:lnTo>
                  <a:lnTo>
                    <a:pt x="5184" y="3579"/>
                  </a:lnTo>
                  <a:lnTo>
                    <a:pt x="5180" y="3575"/>
                  </a:lnTo>
                  <a:lnTo>
                    <a:pt x="5176" y="3574"/>
                  </a:lnTo>
                  <a:lnTo>
                    <a:pt x="5170" y="3573"/>
                  </a:lnTo>
                  <a:lnTo>
                    <a:pt x="5167" y="3573"/>
                  </a:lnTo>
                  <a:lnTo>
                    <a:pt x="5162" y="3573"/>
                  </a:lnTo>
                  <a:lnTo>
                    <a:pt x="5152" y="3575"/>
                  </a:lnTo>
                  <a:lnTo>
                    <a:pt x="5140" y="3580"/>
                  </a:lnTo>
                  <a:lnTo>
                    <a:pt x="5131" y="3585"/>
                  </a:lnTo>
                  <a:lnTo>
                    <a:pt x="5120" y="3592"/>
                  </a:lnTo>
                  <a:lnTo>
                    <a:pt x="5112" y="3596"/>
                  </a:lnTo>
                  <a:lnTo>
                    <a:pt x="5104" y="3602"/>
                  </a:lnTo>
                  <a:lnTo>
                    <a:pt x="5100" y="3605"/>
                  </a:lnTo>
                  <a:lnTo>
                    <a:pt x="5095" y="3608"/>
                  </a:lnTo>
                  <a:lnTo>
                    <a:pt x="5090" y="3610"/>
                  </a:lnTo>
                  <a:lnTo>
                    <a:pt x="5088" y="3611"/>
                  </a:lnTo>
                  <a:lnTo>
                    <a:pt x="5086" y="3610"/>
                  </a:lnTo>
                  <a:lnTo>
                    <a:pt x="5084" y="3608"/>
                  </a:lnTo>
                  <a:lnTo>
                    <a:pt x="5084" y="3604"/>
                  </a:lnTo>
                  <a:lnTo>
                    <a:pt x="5083" y="3600"/>
                  </a:lnTo>
                  <a:lnTo>
                    <a:pt x="5082" y="3597"/>
                  </a:lnTo>
                  <a:lnTo>
                    <a:pt x="5080" y="3594"/>
                  </a:lnTo>
                  <a:lnTo>
                    <a:pt x="5079" y="3593"/>
                  </a:lnTo>
                  <a:lnTo>
                    <a:pt x="5077" y="3593"/>
                  </a:lnTo>
                  <a:lnTo>
                    <a:pt x="5076" y="3592"/>
                  </a:lnTo>
                  <a:lnTo>
                    <a:pt x="5075" y="3592"/>
                  </a:lnTo>
                  <a:lnTo>
                    <a:pt x="5067" y="3590"/>
                  </a:lnTo>
                  <a:lnTo>
                    <a:pt x="5057" y="3587"/>
                  </a:lnTo>
                  <a:lnTo>
                    <a:pt x="5049" y="3584"/>
                  </a:lnTo>
                  <a:lnTo>
                    <a:pt x="5041" y="3579"/>
                  </a:lnTo>
                  <a:lnTo>
                    <a:pt x="5036" y="3574"/>
                  </a:lnTo>
                  <a:lnTo>
                    <a:pt x="5031" y="3571"/>
                  </a:lnTo>
                  <a:lnTo>
                    <a:pt x="5029" y="3568"/>
                  </a:lnTo>
                  <a:lnTo>
                    <a:pt x="5027" y="3567"/>
                  </a:lnTo>
                  <a:lnTo>
                    <a:pt x="5026" y="3567"/>
                  </a:lnTo>
                  <a:lnTo>
                    <a:pt x="5026" y="3566"/>
                  </a:lnTo>
                  <a:lnTo>
                    <a:pt x="5025" y="3567"/>
                  </a:lnTo>
                  <a:lnTo>
                    <a:pt x="5024" y="3567"/>
                  </a:lnTo>
                  <a:lnTo>
                    <a:pt x="5024" y="3568"/>
                  </a:lnTo>
                  <a:lnTo>
                    <a:pt x="5023" y="3568"/>
                  </a:lnTo>
                  <a:lnTo>
                    <a:pt x="5021" y="3571"/>
                  </a:lnTo>
                  <a:lnTo>
                    <a:pt x="5020" y="3573"/>
                  </a:lnTo>
                  <a:lnTo>
                    <a:pt x="5017" y="3579"/>
                  </a:lnTo>
                  <a:lnTo>
                    <a:pt x="5013" y="3585"/>
                  </a:lnTo>
                  <a:lnTo>
                    <a:pt x="5008" y="3591"/>
                  </a:lnTo>
                  <a:lnTo>
                    <a:pt x="5001" y="3597"/>
                  </a:lnTo>
                  <a:lnTo>
                    <a:pt x="4998" y="3598"/>
                  </a:lnTo>
                  <a:lnTo>
                    <a:pt x="4994" y="3600"/>
                  </a:lnTo>
                  <a:lnTo>
                    <a:pt x="4992" y="3603"/>
                  </a:lnTo>
                  <a:lnTo>
                    <a:pt x="4988" y="3608"/>
                  </a:lnTo>
                  <a:lnTo>
                    <a:pt x="4988" y="3610"/>
                  </a:lnTo>
                  <a:lnTo>
                    <a:pt x="4989" y="3611"/>
                  </a:lnTo>
                  <a:lnTo>
                    <a:pt x="4991" y="3613"/>
                  </a:lnTo>
                  <a:lnTo>
                    <a:pt x="4994" y="3616"/>
                  </a:lnTo>
                  <a:lnTo>
                    <a:pt x="5000" y="3618"/>
                  </a:lnTo>
                  <a:lnTo>
                    <a:pt x="5006" y="3622"/>
                  </a:lnTo>
                  <a:lnTo>
                    <a:pt x="5007" y="3627"/>
                  </a:lnTo>
                  <a:lnTo>
                    <a:pt x="5007" y="3632"/>
                  </a:lnTo>
                  <a:lnTo>
                    <a:pt x="5007" y="3638"/>
                  </a:lnTo>
                  <a:lnTo>
                    <a:pt x="5007" y="3647"/>
                  </a:lnTo>
                  <a:lnTo>
                    <a:pt x="5008" y="3652"/>
                  </a:lnTo>
                  <a:lnTo>
                    <a:pt x="5010" y="3656"/>
                  </a:lnTo>
                  <a:lnTo>
                    <a:pt x="5011" y="3660"/>
                  </a:lnTo>
                  <a:lnTo>
                    <a:pt x="5014" y="3666"/>
                  </a:lnTo>
                  <a:lnTo>
                    <a:pt x="5019" y="3671"/>
                  </a:lnTo>
                  <a:lnTo>
                    <a:pt x="5024" y="3676"/>
                  </a:lnTo>
                  <a:lnTo>
                    <a:pt x="5031" y="3682"/>
                  </a:lnTo>
                  <a:lnTo>
                    <a:pt x="5038" y="3690"/>
                  </a:lnTo>
                  <a:lnTo>
                    <a:pt x="5041" y="3693"/>
                  </a:lnTo>
                  <a:lnTo>
                    <a:pt x="5043" y="3697"/>
                  </a:lnTo>
                  <a:lnTo>
                    <a:pt x="5045" y="3703"/>
                  </a:lnTo>
                  <a:lnTo>
                    <a:pt x="5046" y="3709"/>
                  </a:lnTo>
                  <a:lnTo>
                    <a:pt x="5046" y="3713"/>
                  </a:lnTo>
                  <a:lnTo>
                    <a:pt x="5045" y="3718"/>
                  </a:lnTo>
                  <a:lnTo>
                    <a:pt x="5044" y="3720"/>
                  </a:lnTo>
                  <a:lnTo>
                    <a:pt x="5042" y="3723"/>
                  </a:lnTo>
                  <a:lnTo>
                    <a:pt x="5041" y="3725"/>
                  </a:lnTo>
                  <a:lnTo>
                    <a:pt x="5038" y="3726"/>
                  </a:lnTo>
                  <a:lnTo>
                    <a:pt x="5035" y="3729"/>
                  </a:lnTo>
                  <a:lnTo>
                    <a:pt x="5031" y="3730"/>
                  </a:lnTo>
                  <a:lnTo>
                    <a:pt x="5024" y="3732"/>
                  </a:lnTo>
                  <a:lnTo>
                    <a:pt x="5017" y="3734"/>
                  </a:lnTo>
                  <a:lnTo>
                    <a:pt x="5007" y="3734"/>
                  </a:lnTo>
                  <a:lnTo>
                    <a:pt x="4997" y="3734"/>
                  </a:lnTo>
                  <a:lnTo>
                    <a:pt x="4992" y="3732"/>
                  </a:lnTo>
                  <a:lnTo>
                    <a:pt x="4987" y="3732"/>
                  </a:lnTo>
                  <a:lnTo>
                    <a:pt x="4982" y="3731"/>
                  </a:lnTo>
                  <a:lnTo>
                    <a:pt x="4976" y="3730"/>
                  </a:lnTo>
                  <a:lnTo>
                    <a:pt x="4972" y="3730"/>
                  </a:lnTo>
                  <a:lnTo>
                    <a:pt x="4967" y="3730"/>
                  </a:lnTo>
                  <a:lnTo>
                    <a:pt x="4960" y="3730"/>
                  </a:lnTo>
                  <a:lnTo>
                    <a:pt x="4956" y="3731"/>
                  </a:lnTo>
                  <a:lnTo>
                    <a:pt x="4948" y="3735"/>
                  </a:lnTo>
                  <a:lnTo>
                    <a:pt x="4941" y="3739"/>
                  </a:lnTo>
                  <a:lnTo>
                    <a:pt x="4932" y="3743"/>
                  </a:lnTo>
                  <a:lnTo>
                    <a:pt x="4924" y="3745"/>
                  </a:lnTo>
                  <a:lnTo>
                    <a:pt x="4918" y="3745"/>
                  </a:lnTo>
                  <a:lnTo>
                    <a:pt x="4912" y="3744"/>
                  </a:lnTo>
                  <a:lnTo>
                    <a:pt x="4907" y="3743"/>
                  </a:lnTo>
                  <a:lnTo>
                    <a:pt x="4901" y="3741"/>
                  </a:lnTo>
                  <a:lnTo>
                    <a:pt x="4893" y="3737"/>
                  </a:lnTo>
                  <a:lnTo>
                    <a:pt x="4884" y="3736"/>
                  </a:lnTo>
                  <a:lnTo>
                    <a:pt x="4878" y="3735"/>
                  </a:lnTo>
                  <a:lnTo>
                    <a:pt x="4871" y="3735"/>
                  </a:lnTo>
                  <a:lnTo>
                    <a:pt x="4865" y="3736"/>
                  </a:lnTo>
                  <a:lnTo>
                    <a:pt x="4860" y="3736"/>
                  </a:lnTo>
                  <a:lnTo>
                    <a:pt x="4851" y="3739"/>
                  </a:lnTo>
                  <a:lnTo>
                    <a:pt x="4842" y="3747"/>
                  </a:lnTo>
                  <a:lnTo>
                    <a:pt x="4840" y="3748"/>
                  </a:lnTo>
                  <a:lnTo>
                    <a:pt x="4838" y="3750"/>
                  </a:lnTo>
                  <a:lnTo>
                    <a:pt x="4836" y="3751"/>
                  </a:lnTo>
                  <a:lnTo>
                    <a:pt x="4834" y="3754"/>
                  </a:lnTo>
                  <a:lnTo>
                    <a:pt x="4830" y="3755"/>
                  </a:lnTo>
                  <a:lnTo>
                    <a:pt x="4827" y="3756"/>
                  </a:lnTo>
                  <a:lnTo>
                    <a:pt x="4825" y="3756"/>
                  </a:lnTo>
                  <a:lnTo>
                    <a:pt x="4824" y="3755"/>
                  </a:lnTo>
                  <a:lnTo>
                    <a:pt x="4821" y="3754"/>
                  </a:lnTo>
                  <a:lnTo>
                    <a:pt x="4818" y="3751"/>
                  </a:lnTo>
                  <a:lnTo>
                    <a:pt x="4813" y="3745"/>
                  </a:lnTo>
                  <a:lnTo>
                    <a:pt x="4810" y="3738"/>
                  </a:lnTo>
                  <a:lnTo>
                    <a:pt x="4806" y="3735"/>
                  </a:lnTo>
                  <a:lnTo>
                    <a:pt x="4804" y="3730"/>
                  </a:lnTo>
                  <a:lnTo>
                    <a:pt x="4791" y="3713"/>
                  </a:lnTo>
                  <a:lnTo>
                    <a:pt x="4780" y="3700"/>
                  </a:lnTo>
                  <a:lnTo>
                    <a:pt x="4773" y="3692"/>
                  </a:lnTo>
                  <a:lnTo>
                    <a:pt x="4765" y="3685"/>
                  </a:lnTo>
                  <a:lnTo>
                    <a:pt x="4755" y="3678"/>
                  </a:lnTo>
                  <a:lnTo>
                    <a:pt x="4746" y="3672"/>
                  </a:lnTo>
                  <a:lnTo>
                    <a:pt x="4736" y="3667"/>
                  </a:lnTo>
                  <a:lnTo>
                    <a:pt x="4725" y="3662"/>
                  </a:lnTo>
                  <a:lnTo>
                    <a:pt x="4714" y="3659"/>
                  </a:lnTo>
                  <a:lnTo>
                    <a:pt x="4702" y="3656"/>
                  </a:lnTo>
                  <a:lnTo>
                    <a:pt x="4691" y="3654"/>
                  </a:lnTo>
                  <a:lnTo>
                    <a:pt x="4678" y="3654"/>
                  </a:lnTo>
                  <a:lnTo>
                    <a:pt x="4654" y="3654"/>
                  </a:lnTo>
                  <a:lnTo>
                    <a:pt x="4633" y="3657"/>
                  </a:lnTo>
                  <a:lnTo>
                    <a:pt x="4622" y="3660"/>
                  </a:lnTo>
                  <a:lnTo>
                    <a:pt x="4614" y="3662"/>
                  </a:lnTo>
                  <a:lnTo>
                    <a:pt x="4608" y="3665"/>
                  </a:lnTo>
                  <a:lnTo>
                    <a:pt x="4603" y="3668"/>
                  </a:lnTo>
                  <a:lnTo>
                    <a:pt x="4598" y="3674"/>
                  </a:lnTo>
                  <a:lnTo>
                    <a:pt x="4596" y="3682"/>
                  </a:lnTo>
                  <a:lnTo>
                    <a:pt x="4595" y="3692"/>
                  </a:lnTo>
                  <a:lnTo>
                    <a:pt x="4594" y="3704"/>
                  </a:lnTo>
                  <a:lnTo>
                    <a:pt x="4594" y="3728"/>
                  </a:lnTo>
                  <a:lnTo>
                    <a:pt x="4596" y="3751"/>
                  </a:lnTo>
                  <a:lnTo>
                    <a:pt x="4598" y="3769"/>
                  </a:lnTo>
                  <a:lnTo>
                    <a:pt x="4601" y="3786"/>
                  </a:lnTo>
                  <a:lnTo>
                    <a:pt x="4599" y="3792"/>
                  </a:lnTo>
                  <a:lnTo>
                    <a:pt x="4598" y="3799"/>
                  </a:lnTo>
                  <a:lnTo>
                    <a:pt x="4596" y="3804"/>
                  </a:lnTo>
                  <a:lnTo>
                    <a:pt x="4591" y="3810"/>
                  </a:lnTo>
                  <a:lnTo>
                    <a:pt x="4580" y="3820"/>
                  </a:lnTo>
                  <a:lnTo>
                    <a:pt x="4569" y="3832"/>
                  </a:lnTo>
                  <a:lnTo>
                    <a:pt x="4554" y="3844"/>
                  </a:lnTo>
                  <a:lnTo>
                    <a:pt x="4540" y="3856"/>
                  </a:lnTo>
                  <a:lnTo>
                    <a:pt x="4536" y="3860"/>
                  </a:lnTo>
                  <a:lnTo>
                    <a:pt x="4534" y="3863"/>
                  </a:lnTo>
                  <a:lnTo>
                    <a:pt x="4532" y="3867"/>
                  </a:lnTo>
                  <a:lnTo>
                    <a:pt x="4529" y="3871"/>
                  </a:lnTo>
                  <a:lnTo>
                    <a:pt x="4528" y="3879"/>
                  </a:lnTo>
                  <a:lnTo>
                    <a:pt x="4527" y="3886"/>
                  </a:lnTo>
                  <a:lnTo>
                    <a:pt x="4528" y="3892"/>
                  </a:lnTo>
                  <a:lnTo>
                    <a:pt x="4532" y="3896"/>
                  </a:lnTo>
                  <a:lnTo>
                    <a:pt x="4536" y="3901"/>
                  </a:lnTo>
                  <a:lnTo>
                    <a:pt x="4546" y="3905"/>
                  </a:lnTo>
                  <a:lnTo>
                    <a:pt x="4558" y="3907"/>
                  </a:lnTo>
                  <a:lnTo>
                    <a:pt x="4571" y="3909"/>
                  </a:lnTo>
                  <a:lnTo>
                    <a:pt x="4578" y="3911"/>
                  </a:lnTo>
                  <a:lnTo>
                    <a:pt x="4584" y="3914"/>
                  </a:lnTo>
                  <a:lnTo>
                    <a:pt x="4590" y="3918"/>
                  </a:lnTo>
                  <a:lnTo>
                    <a:pt x="4594" y="3923"/>
                  </a:lnTo>
                  <a:lnTo>
                    <a:pt x="4601" y="3933"/>
                  </a:lnTo>
                  <a:lnTo>
                    <a:pt x="4607" y="3942"/>
                  </a:lnTo>
                  <a:lnTo>
                    <a:pt x="4613" y="3949"/>
                  </a:lnTo>
                  <a:lnTo>
                    <a:pt x="4621" y="3956"/>
                  </a:lnTo>
                  <a:lnTo>
                    <a:pt x="4629" y="3962"/>
                  </a:lnTo>
                  <a:lnTo>
                    <a:pt x="4638" y="3968"/>
                  </a:lnTo>
                  <a:lnTo>
                    <a:pt x="4642" y="3970"/>
                  </a:lnTo>
                  <a:lnTo>
                    <a:pt x="4645" y="3974"/>
                  </a:lnTo>
                  <a:lnTo>
                    <a:pt x="4647" y="3976"/>
                  </a:lnTo>
                  <a:lnTo>
                    <a:pt x="4647" y="3980"/>
                  </a:lnTo>
                  <a:lnTo>
                    <a:pt x="4646" y="3985"/>
                  </a:lnTo>
                  <a:lnTo>
                    <a:pt x="4641" y="3993"/>
                  </a:lnTo>
                  <a:lnTo>
                    <a:pt x="4636" y="3999"/>
                  </a:lnTo>
                  <a:lnTo>
                    <a:pt x="4633" y="4006"/>
                  </a:lnTo>
                  <a:lnTo>
                    <a:pt x="4629" y="4009"/>
                  </a:lnTo>
                  <a:lnTo>
                    <a:pt x="4626" y="4012"/>
                  </a:lnTo>
                  <a:lnTo>
                    <a:pt x="4621" y="4014"/>
                  </a:lnTo>
                  <a:lnTo>
                    <a:pt x="4615" y="4015"/>
                  </a:lnTo>
                  <a:lnTo>
                    <a:pt x="4603" y="4015"/>
                  </a:lnTo>
                  <a:lnTo>
                    <a:pt x="4591" y="4016"/>
                  </a:lnTo>
                  <a:lnTo>
                    <a:pt x="4588" y="4018"/>
                  </a:lnTo>
                  <a:lnTo>
                    <a:pt x="4586" y="4020"/>
                  </a:lnTo>
                  <a:lnTo>
                    <a:pt x="4588" y="4022"/>
                  </a:lnTo>
                  <a:lnTo>
                    <a:pt x="4590" y="4025"/>
                  </a:lnTo>
                  <a:lnTo>
                    <a:pt x="4598" y="4031"/>
                  </a:lnTo>
                  <a:lnTo>
                    <a:pt x="4605" y="4037"/>
                  </a:lnTo>
                  <a:lnTo>
                    <a:pt x="4608" y="4040"/>
                  </a:lnTo>
                  <a:lnTo>
                    <a:pt x="4608" y="4046"/>
                  </a:lnTo>
                  <a:lnTo>
                    <a:pt x="4608" y="4052"/>
                  </a:lnTo>
                  <a:lnTo>
                    <a:pt x="4607" y="4059"/>
                  </a:lnTo>
                  <a:lnTo>
                    <a:pt x="4602" y="4073"/>
                  </a:lnTo>
                  <a:lnTo>
                    <a:pt x="4595" y="4087"/>
                  </a:lnTo>
                  <a:lnTo>
                    <a:pt x="4585" y="4097"/>
                  </a:lnTo>
                  <a:lnTo>
                    <a:pt x="4576" y="4107"/>
                  </a:lnTo>
                  <a:lnTo>
                    <a:pt x="4572" y="4111"/>
                  </a:lnTo>
                  <a:lnTo>
                    <a:pt x="4569" y="4116"/>
                  </a:lnTo>
                  <a:lnTo>
                    <a:pt x="4566" y="4121"/>
                  </a:lnTo>
                  <a:lnTo>
                    <a:pt x="4565" y="4127"/>
                  </a:lnTo>
                  <a:lnTo>
                    <a:pt x="4564" y="4136"/>
                  </a:lnTo>
                  <a:lnTo>
                    <a:pt x="4561" y="4145"/>
                  </a:lnTo>
                  <a:lnTo>
                    <a:pt x="4558" y="4152"/>
                  </a:lnTo>
                  <a:lnTo>
                    <a:pt x="4552" y="4160"/>
                  </a:lnTo>
                  <a:lnTo>
                    <a:pt x="4548" y="4165"/>
                  </a:lnTo>
                  <a:lnTo>
                    <a:pt x="4546" y="4170"/>
                  </a:lnTo>
                  <a:lnTo>
                    <a:pt x="4545" y="4174"/>
                  </a:lnTo>
                  <a:lnTo>
                    <a:pt x="4545" y="4179"/>
                  </a:lnTo>
                  <a:lnTo>
                    <a:pt x="4546" y="4184"/>
                  </a:lnTo>
                  <a:lnTo>
                    <a:pt x="4550" y="4188"/>
                  </a:lnTo>
                  <a:lnTo>
                    <a:pt x="4555" y="4190"/>
                  </a:lnTo>
                  <a:lnTo>
                    <a:pt x="4563" y="4191"/>
                  </a:lnTo>
                  <a:lnTo>
                    <a:pt x="4567" y="4191"/>
                  </a:lnTo>
                  <a:lnTo>
                    <a:pt x="4570" y="4192"/>
                  </a:lnTo>
                  <a:lnTo>
                    <a:pt x="4572" y="4194"/>
                  </a:lnTo>
                  <a:lnTo>
                    <a:pt x="4572" y="4195"/>
                  </a:lnTo>
                  <a:lnTo>
                    <a:pt x="4572" y="4198"/>
                  </a:lnTo>
                  <a:lnTo>
                    <a:pt x="4569" y="4204"/>
                  </a:lnTo>
                  <a:lnTo>
                    <a:pt x="4565" y="4210"/>
                  </a:lnTo>
                  <a:lnTo>
                    <a:pt x="4560" y="4217"/>
                  </a:lnTo>
                  <a:lnTo>
                    <a:pt x="4558" y="4226"/>
                  </a:lnTo>
                  <a:lnTo>
                    <a:pt x="4557" y="4235"/>
                  </a:lnTo>
                  <a:lnTo>
                    <a:pt x="4558" y="4243"/>
                  </a:lnTo>
                  <a:lnTo>
                    <a:pt x="4561" y="4251"/>
                  </a:lnTo>
                  <a:lnTo>
                    <a:pt x="4565" y="4256"/>
                  </a:lnTo>
                  <a:lnTo>
                    <a:pt x="4570" y="4262"/>
                  </a:lnTo>
                  <a:lnTo>
                    <a:pt x="4580" y="4271"/>
                  </a:lnTo>
                  <a:lnTo>
                    <a:pt x="4589" y="4278"/>
                  </a:lnTo>
                  <a:lnTo>
                    <a:pt x="4592" y="4283"/>
                  </a:lnTo>
                  <a:lnTo>
                    <a:pt x="4595" y="4290"/>
                  </a:lnTo>
                  <a:lnTo>
                    <a:pt x="4596" y="4299"/>
                  </a:lnTo>
                  <a:lnTo>
                    <a:pt x="4596" y="4308"/>
                  </a:lnTo>
                  <a:lnTo>
                    <a:pt x="4595" y="4317"/>
                  </a:lnTo>
                  <a:lnTo>
                    <a:pt x="4594" y="4325"/>
                  </a:lnTo>
                  <a:lnTo>
                    <a:pt x="4591" y="4333"/>
                  </a:lnTo>
                  <a:lnTo>
                    <a:pt x="4589" y="4339"/>
                  </a:lnTo>
                  <a:lnTo>
                    <a:pt x="4585" y="4341"/>
                  </a:lnTo>
                  <a:lnTo>
                    <a:pt x="4580" y="4343"/>
                  </a:lnTo>
                  <a:lnTo>
                    <a:pt x="4576" y="4343"/>
                  </a:lnTo>
                  <a:lnTo>
                    <a:pt x="4571" y="4342"/>
                  </a:lnTo>
                  <a:lnTo>
                    <a:pt x="4565" y="4340"/>
                  </a:lnTo>
                  <a:lnTo>
                    <a:pt x="4560" y="4336"/>
                  </a:lnTo>
                  <a:lnTo>
                    <a:pt x="4555" y="4333"/>
                  </a:lnTo>
                  <a:lnTo>
                    <a:pt x="4552" y="4328"/>
                  </a:lnTo>
                  <a:lnTo>
                    <a:pt x="4545" y="4316"/>
                  </a:lnTo>
                  <a:lnTo>
                    <a:pt x="4541" y="4306"/>
                  </a:lnTo>
                  <a:lnTo>
                    <a:pt x="4539" y="4303"/>
                  </a:lnTo>
                  <a:lnTo>
                    <a:pt x="4536" y="4300"/>
                  </a:lnTo>
                  <a:lnTo>
                    <a:pt x="4534" y="4300"/>
                  </a:lnTo>
                  <a:lnTo>
                    <a:pt x="4531" y="4302"/>
                  </a:lnTo>
                  <a:lnTo>
                    <a:pt x="4523" y="4308"/>
                  </a:lnTo>
                  <a:lnTo>
                    <a:pt x="4517" y="4311"/>
                  </a:lnTo>
                  <a:lnTo>
                    <a:pt x="4515" y="4312"/>
                  </a:lnTo>
                  <a:lnTo>
                    <a:pt x="4512" y="4312"/>
                  </a:lnTo>
                  <a:lnTo>
                    <a:pt x="4509" y="4312"/>
                  </a:lnTo>
                  <a:lnTo>
                    <a:pt x="4506" y="4310"/>
                  </a:lnTo>
                  <a:lnTo>
                    <a:pt x="4503" y="4309"/>
                  </a:lnTo>
                  <a:lnTo>
                    <a:pt x="4500" y="4308"/>
                  </a:lnTo>
                  <a:lnTo>
                    <a:pt x="4496" y="4308"/>
                  </a:lnTo>
                  <a:lnTo>
                    <a:pt x="4492" y="4309"/>
                  </a:lnTo>
                  <a:lnTo>
                    <a:pt x="4483" y="4312"/>
                  </a:lnTo>
                  <a:lnTo>
                    <a:pt x="4471" y="4319"/>
                  </a:lnTo>
                  <a:lnTo>
                    <a:pt x="4464" y="4322"/>
                  </a:lnTo>
                  <a:lnTo>
                    <a:pt x="4457" y="4323"/>
                  </a:lnTo>
                  <a:lnTo>
                    <a:pt x="4450" y="4323"/>
                  </a:lnTo>
                  <a:lnTo>
                    <a:pt x="4443" y="4321"/>
                  </a:lnTo>
                  <a:lnTo>
                    <a:pt x="4426" y="4314"/>
                  </a:lnTo>
                  <a:lnTo>
                    <a:pt x="4406" y="4304"/>
                  </a:lnTo>
                  <a:lnTo>
                    <a:pt x="4395" y="4300"/>
                  </a:lnTo>
                  <a:lnTo>
                    <a:pt x="4387" y="4299"/>
                  </a:lnTo>
                  <a:lnTo>
                    <a:pt x="4378" y="4300"/>
                  </a:lnTo>
                  <a:lnTo>
                    <a:pt x="4371" y="4303"/>
                  </a:lnTo>
                  <a:lnTo>
                    <a:pt x="4365" y="4308"/>
                  </a:lnTo>
                  <a:lnTo>
                    <a:pt x="4358" y="4315"/>
                  </a:lnTo>
                  <a:lnTo>
                    <a:pt x="4351" y="4323"/>
                  </a:lnTo>
                  <a:lnTo>
                    <a:pt x="4343" y="4334"/>
                  </a:lnTo>
                  <a:lnTo>
                    <a:pt x="4336" y="4343"/>
                  </a:lnTo>
                  <a:lnTo>
                    <a:pt x="4330" y="4352"/>
                  </a:lnTo>
                  <a:lnTo>
                    <a:pt x="4327" y="4359"/>
                  </a:lnTo>
                  <a:lnTo>
                    <a:pt x="4325" y="4363"/>
                  </a:lnTo>
                  <a:lnTo>
                    <a:pt x="4324" y="4373"/>
                  </a:lnTo>
                  <a:lnTo>
                    <a:pt x="4323" y="4384"/>
                  </a:lnTo>
                  <a:lnTo>
                    <a:pt x="4320" y="4390"/>
                  </a:lnTo>
                  <a:lnTo>
                    <a:pt x="4318" y="4393"/>
                  </a:lnTo>
                  <a:lnTo>
                    <a:pt x="4314" y="4396"/>
                  </a:lnTo>
                  <a:lnTo>
                    <a:pt x="4311" y="4398"/>
                  </a:lnTo>
                  <a:lnTo>
                    <a:pt x="4307" y="4398"/>
                  </a:lnTo>
                  <a:lnTo>
                    <a:pt x="4302" y="4398"/>
                  </a:lnTo>
                  <a:lnTo>
                    <a:pt x="4298" y="4397"/>
                  </a:lnTo>
                  <a:lnTo>
                    <a:pt x="4293" y="4394"/>
                  </a:lnTo>
                  <a:lnTo>
                    <a:pt x="4290" y="4394"/>
                  </a:lnTo>
                  <a:lnTo>
                    <a:pt x="4288" y="4394"/>
                  </a:lnTo>
                  <a:lnTo>
                    <a:pt x="4287" y="4396"/>
                  </a:lnTo>
                  <a:lnTo>
                    <a:pt x="4286" y="4397"/>
                  </a:lnTo>
                  <a:lnTo>
                    <a:pt x="4284" y="4402"/>
                  </a:lnTo>
                  <a:lnTo>
                    <a:pt x="4284" y="4407"/>
                  </a:lnTo>
                  <a:lnTo>
                    <a:pt x="4284" y="4415"/>
                  </a:lnTo>
                  <a:lnTo>
                    <a:pt x="4287" y="4423"/>
                  </a:lnTo>
                  <a:lnTo>
                    <a:pt x="4289" y="4430"/>
                  </a:lnTo>
                  <a:lnTo>
                    <a:pt x="4293" y="4437"/>
                  </a:lnTo>
                  <a:lnTo>
                    <a:pt x="4298" y="4443"/>
                  </a:lnTo>
                  <a:lnTo>
                    <a:pt x="4302" y="4448"/>
                  </a:lnTo>
                  <a:lnTo>
                    <a:pt x="4308" y="4451"/>
                  </a:lnTo>
                  <a:lnTo>
                    <a:pt x="4314" y="4455"/>
                  </a:lnTo>
                  <a:lnTo>
                    <a:pt x="4326" y="4460"/>
                  </a:lnTo>
                  <a:lnTo>
                    <a:pt x="4338" y="4462"/>
                  </a:lnTo>
                  <a:lnTo>
                    <a:pt x="4349" y="4464"/>
                  </a:lnTo>
                  <a:lnTo>
                    <a:pt x="4359" y="4469"/>
                  </a:lnTo>
                  <a:lnTo>
                    <a:pt x="4364" y="4472"/>
                  </a:lnTo>
                  <a:lnTo>
                    <a:pt x="4369" y="4475"/>
                  </a:lnTo>
                  <a:lnTo>
                    <a:pt x="4372" y="4481"/>
                  </a:lnTo>
                  <a:lnTo>
                    <a:pt x="4375" y="4487"/>
                  </a:lnTo>
                  <a:lnTo>
                    <a:pt x="4377" y="4493"/>
                  </a:lnTo>
                  <a:lnTo>
                    <a:pt x="4378" y="4499"/>
                  </a:lnTo>
                  <a:lnTo>
                    <a:pt x="4377" y="4504"/>
                  </a:lnTo>
                  <a:lnTo>
                    <a:pt x="4376" y="4506"/>
                  </a:lnTo>
                  <a:lnTo>
                    <a:pt x="4375" y="4508"/>
                  </a:lnTo>
                  <a:lnTo>
                    <a:pt x="4372" y="4510"/>
                  </a:lnTo>
                  <a:lnTo>
                    <a:pt x="4370" y="4508"/>
                  </a:lnTo>
                  <a:lnTo>
                    <a:pt x="4369" y="4506"/>
                  </a:lnTo>
                  <a:lnTo>
                    <a:pt x="4365" y="4500"/>
                  </a:lnTo>
                  <a:lnTo>
                    <a:pt x="4362" y="4497"/>
                  </a:lnTo>
                  <a:lnTo>
                    <a:pt x="4358" y="4495"/>
                  </a:lnTo>
                  <a:lnTo>
                    <a:pt x="4353" y="4495"/>
                  </a:lnTo>
                  <a:lnTo>
                    <a:pt x="4352" y="4497"/>
                  </a:lnTo>
                  <a:lnTo>
                    <a:pt x="4351" y="4501"/>
                  </a:lnTo>
                  <a:lnTo>
                    <a:pt x="4351" y="4507"/>
                  </a:lnTo>
                  <a:lnTo>
                    <a:pt x="4352" y="4516"/>
                  </a:lnTo>
                  <a:lnTo>
                    <a:pt x="4355" y="4533"/>
                  </a:lnTo>
                  <a:lnTo>
                    <a:pt x="4355" y="4551"/>
                  </a:lnTo>
                  <a:lnTo>
                    <a:pt x="4355" y="4560"/>
                  </a:lnTo>
                  <a:lnTo>
                    <a:pt x="4353" y="4566"/>
                  </a:lnTo>
                  <a:lnTo>
                    <a:pt x="4352" y="4571"/>
                  </a:lnTo>
                  <a:lnTo>
                    <a:pt x="4350" y="4576"/>
                  </a:lnTo>
                  <a:lnTo>
                    <a:pt x="4347" y="4580"/>
                  </a:lnTo>
                  <a:lnTo>
                    <a:pt x="4344" y="4582"/>
                  </a:lnTo>
                  <a:lnTo>
                    <a:pt x="4340" y="4583"/>
                  </a:lnTo>
                  <a:lnTo>
                    <a:pt x="4336" y="4585"/>
                  </a:lnTo>
                  <a:lnTo>
                    <a:pt x="4326" y="4586"/>
                  </a:lnTo>
                  <a:lnTo>
                    <a:pt x="4314" y="4589"/>
                  </a:lnTo>
                  <a:lnTo>
                    <a:pt x="4300" y="4595"/>
                  </a:lnTo>
                  <a:lnTo>
                    <a:pt x="4284" y="4604"/>
                  </a:lnTo>
                  <a:lnTo>
                    <a:pt x="4275" y="4608"/>
                  </a:lnTo>
                  <a:lnTo>
                    <a:pt x="4264" y="4612"/>
                  </a:lnTo>
                  <a:lnTo>
                    <a:pt x="4254" y="4614"/>
                  </a:lnTo>
                  <a:lnTo>
                    <a:pt x="4243" y="4615"/>
                  </a:lnTo>
                  <a:lnTo>
                    <a:pt x="4233" y="4615"/>
                  </a:lnTo>
                  <a:lnTo>
                    <a:pt x="4224" y="4614"/>
                  </a:lnTo>
                  <a:lnTo>
                    <a:pt x="4217" y="4612"/>
                  </a:lnTo>
                  <a:lnTo>
                    <a:pt x="4210" y="4608"/>
                  </a:lnTo>
                  <a:lnTo>
                    <a:pt x="4204" y="4605"/>
                  </a:lnTo>
                  <a:lnTo>
                    <a:pt x="4198" y="4601"/>
                  </a:lnTo>
                  <a:lnTo>
                    <a:pt x="4192" y="4599"/>
                  </a:lnTo>
                  <a:lnTo>
                    <a:pt x="4186" y="4596"/>
                  </a:lnTo>
                  <a:lnTo>
                    <a:pt x="4179" y="4596"/>
                  </a:lnTo>
                  <a:lnTo>
                    <a:pt x="4173" y="4598"/>
                  </a:lnTo>
                  <a:lnTo>
                    <a:pt x="4166" y="4600"/>
                  </a:lnTo>
                  <a:lnTo>
                    <a:pt x="4160" y="4606"/>
                  </a:lnTo>
                  <a:lnTo>
                    <a:pt x="4155" y="4612"/>
                  </a:lnTo>
                  <a:lnTo>
                    <a:pt x="4151" y="4618"/>
                  </a:lnTo>
                  <a:lnTo>
                    <a:pt x="4150" y="4625"/>
                  </a:lnTo>
                  <a:lnTo>
                    <a:pt x="4149" y="4632"/>
                  </a:lnTo>
                  <a:lnTo>
                    <a:pt x="4150" y="4639"/>
                  </a:lnTo>
                  <a:lnTo>
                    <a:pt x="4151" y="4646"/>
                  </a:lnTo>
                  <a:lnTo>
                    <a:pt x="4155" y="4652"/>
                  </a:lnTo>
                  <a:lnTo>
                    <a:pt x="4158" y="4658"/>
                  </a:lnTo>
                  <a:lnTo>
                    <a:pt x="4161" y="4664"/>
                  </a:lnTo>
                  <a:lnTo>
                    <a:pt x="4163" y="4669"/>
                  </a:lnTo>
                  <a:lnTo>
                    <a:pt x="4164" y="4675"/>
                  </a:lnTo>
                  <a:lnTo>
                    <a:pt x="4163" y="4680"/>
                  </a:lnTo>
                  <a:lnTo>
                    <a:pt x="4161" y="4683"/>
                  </a:lnTo>
                  <a:lnTo>
                    <a:pt x="4158" y="4686"/>
                  </a:lnTo>
                  <a:lnTo>
                    <a:pt x="4154" y="4688"/>
                  </a:lnTo>
                  <a:lnTo>
                    <a:pt x="4149" y="4690"/>
                  </a:lnTo>
                  <a:lnTo>
                    <a:pt x="4139" y="4695"/>
                  </a:lnTo>
                  <a:lnTo>
                    <a:pt x="4130" y="4699"/>
                  </a:lnTo>
                  <a:lnTo>
                    <a:pt x="4118" y="4705"/>
                  </a:lnTo>
                  <a:lnTo>
                    <a:pt x="4107" y="4712"/>
                  </a:lnTo>
                  <a:lnTo>
                    <a:pt x="4103" y="4714"/>
                  </a:lnTo>
                  <a:lnTo>
                    <a:pt x="4098" y="4715"/>
                  </a:lnTo>
                  <a:lnTo>
                    <a:pt x="4093" y="4715"/>
                  </a:lnTo>
                  <a:lnTo>
                    <a:pt x="4090" y="4713"/>
                  </a:lnTo>
                  <a:lnTo>
                    <a:pt x="4087" y="4711"/>
                  </a:lnTo>
                  <a:lnTo>
                    <a:pt x="4085" y="4708"/>
                  </a:lnTo>
                  <a:lnTo>
                    <a:pt x="4082" y="4708"/>
                  </a:lnTo>
                  <a:lnTo>
                    <a:pt x="4080" y="4708"/>
                  </a:lnTo>
                  <a:lnTo>
                    <a:pt x="4076" y="4712"/>
                  </a:lnTo>
                  <a:lnTo>
                    <a:pt x="4070" y="4719"/>
                  </a:lnTo>
                  <a:lnTo>
                    <a:pt x="4067" y="4725"/>
                  </a:lnTo>
                  <a:lnTo>
                    <a:pt x="4062" y="4730"/>
                  </a:lnTo>
                  <a:lnTo>
                    <a:pt x="4057" y="4732"/>
                  </a:lnTo>
                  <a:lnTo>
                    <a:pt x="4049" y="4735"/>
                  </a:lnTo>
                  <a:lnTo>
                    <a:pt x="4046" y="4735"/>
                  </a:lnTo>
                  <a:lnTo>
                    <a:pt x="4042" y="4735"/>
                  </a:lnTo>
                  <a:lnTo>
                    <a:pt x="4038" y="4733"/>
                  </a:lnTo>
                  <a:lnTo>
                    <a:pt x="4036" y="4731"/>
                  </a:lnTo>
                  <a:lnTo>
                    <a:pt x="4031" y="4725"/>
                  </a:lnTo>
                  <a:lnTo>
                    <a:pt x="4027" y="4716"/>
                  </a:lnTo>
                  <a:lnTo>
                    <a:pt x="4023" y="4713"/>
                  </a:lnTo>
                  <a:lnTo>
                    <a:pt x="4019" y="4711"/>
                  </a:lnTo>
                  <a:lnTo>
                    <a:pt x="4013" y="4711"/>
                  </a:lnTo>
                  <a:lnTo>
                    <a:pt x="4007" y="4711"/>
                  </a:lnTo>
                  <a:lnTo>
                    <a:pt x="3996" y="4713"/>
                  </a:lnTo>
                  <a:lnTo>
                    <a:pt x="3985" y="4718"/>
                  </a:lnTo>
                  <a:lnTo>
                    <a:pt x="3981" y="4720"/>
                  </a:lnTo>
                  <a:lnTo>
                    <a:pt x="3978" y="4721"/>
                  </a:lnTo>
                  <a:lnTo>
                    <a:pt x="3974" y="4722"/>
                  </a:lnTo>
                  <a:lnTo>
                    <a:pt x="3972" y="4721"/>
                  </a:lnTo>
                  <a:lnTo>
                    <a:pt x="3968" y="4721"/>
                  </a:lnTo>
                  <a:lnTo>
                    <a:pt x="3966" y="4719"/>
                  </a:lnTo>
                  <a:lnTo>
                    <a:pt x="3964" y="4715"/>
                  </a:lnTo>
                  <a:lnTo>
                    <a:pt x="3960" y="4712"/>
                  </a:lnTo>
                  <a:lnTo>
                    <a:pt x="3956" y="4708"/>
                  </a:lnTo>
                  <a:lnTo>
                    <a:pt x="3954" y="4706"/>
                  </a:lnTo>
                  <a:lnTo>
                    <a:pt x="3949" y="4703"/>
                  </a:lnTo>
                  <a:lnTo>
                    <a:pt x="3946" y="4703"/>
                  </a:lnTo>
                  <a:lnTo>
                    <a:pt x="3939" y="4703"/>
                  </a:lnTo>
                  <a:lnTo>
                    <a:pt x="3930" y="4705"/>
                  </a:lnTo>
                  <a:lnTo>
                    <a:pt x="3922" y="4705"/>
                  </a:lnTo>
                  <a:lnTo>
                    <a:pt x="3912" y="4705"/>
                  </a:lnTo>
                  <a:lnTo>
                    <a:pt x="3902" y="4703"/>
                  </a:lnTo>
                  <a:lnTo>
                    <a:pt x="3892" y="4700"/>
                  </a:lnTo>
                  <a:lnTo>
                    <a:pt x="3883" y="4695"/>
                  </a:lnTo>
                  <a:lnTo>
                    <a:pt x="3874" y="4689"/>
                  </a:lnTo>
                  <a:lnTo>
                    <a:pt x="3871" y="4686"/>
                  </a:lnTo>
                  <a:lnTo>
                    <a:pt x="3867" y="4681"/>
                  </a:lnTo>
                  <a:lnTo>
                    <a:pt x="3864" y="4676"/>
                  </a:lnTo>
                  <a:lnTo>
                    <a:pt x="3861" y="4670"/>
                  </a:lnTo>
                  <a:lnTo>
                    <a:pt x="3859" y="4665"/>
                  </a:lnTo>
                  <a:lnTo>
                    <a:pt x="3855" y="4662"/>
                  </a:lnTo>
                  <a:lnTo>
                    <a:pt x="3852" y="4659"/>
                  </a:lnTo>
                  <a:lnTo>
                    <a:pt x="3848" y="4657"/>
                  </a:lnTo>
                  <a:lnTo>
                    <a:pt x="3840" y="4656"/>
                  </a:lnTo>
                  <a:lnTo>
                    <a:pt x="3830" y="4655"/>
                  </a:lnTo>
                  <a:lnTo>
                    <a:pt x="3822" y="4652"/>
                  </a:lnTo>
                  <a:lnTo>
                    <a:pt x="3814" y="4649"/>
                  </a:lnTo>
                  <a:lnTo>
                    <a:pt x="3804" y="4642"/>
                  </a:lnTo>
                  <a:lnTo>
                    <a:pt x="3794" y="4632"/>
                  </a:lnTo>
                  <a:lnTo>
                    <a:pt x="3780" y="4620"/>
                  </a:lnTo>
                  <a:lnTo>
                    <a:pt x="3770" y="4611"/>
                  </a:lnTo>
                  <a:lnTo>
                    <a:pt x="3765" y="4606"/>
                  </a:lnTo>
                  <a:lnTo>
                    <a:pt x="3763" y="4600"/>
                  </a:lnTo>
                  <a:lnTo>
                    <a:pt x="3760" y="4595"/>
                  </a:lnTo>
                  <a:lnTo>
                    <a:pt x="3759" y="4589"/>
                  </a:lnTo>
                  <a:lnTo>
                    <a:pt x="3759" y="4583"/>
                  </a:lnTo>
                  <a:lnTo>
                    <a:pt x="3759" y="4579"/>
                  </a:lnTo>
                  <a:lnTo>
                    <a:pt x="3760" y="4575"/>
                  </a:lnTo>
                  <a:lnTo>
                    <a:pt x="3761" y="4573"/>
                  </a:lnTo>
                  <a:lnTo>
                    <a:pt x="3766" y="4568"/>
                  </a:lnTo>
                  <a:lnTo>
                    <a:pt x="3773" y="4564"/>
                  </a:lnTo>
                  <a:lnTo>
                    <a:pt x="3780" y="4562"/>
                  </a:lnTo>
                  <a:lnTo>
                    <a:pt x="3788" y="4558"/>
                  </a:lnTo>
                  <a:lnTo>
                    <a:pt x="3796" y="4554"/>
                  </a:lnTo>
                  <a:lnTo>
                    <a:pt x="3803" y="4547"/>
                  </a:lnTo>
                  <a:lnTo>
                    <a:pt x="3805" y="4542"/>
                  </a:lnTo>
                  <a:lnTo>
                    <a:pt x="3808" y="4539"/>
                  </a:lnTo>
                  <a:lnTo>
                    <a:pt x="3809" y="4536"/>
                  </a:lnTo>
                  <a:lnTo>
                    <a:pt x="3809" y="4533"/>
                  </a:lnTo>
                  <a:lnTo>
                    <a:pt x="3808" y="4531"/>
                  </a:lnTo>
                  <a:lnTo>
                    <a:pt x="3807" y="4529"/>
                  </a:lnTo>
                  <a:lnTo>
                    <a:pt x="3804" y="4527"/>
                  </a:lnTo>
                  <a:lnTo>
                    <a:pt x="3801" y="4526"/>
                  </a:lnTo>
                  <a:lnTo>
                    <a:pt x="3795" y="4525"/>
                  </a:lnTo>
                  <a:lnTo>
                    <a:pt x="3791" y="4522"/>
                  </a:lnTo>
                  <a:lnTo>
                    <a:pt x="3790" y="4519"/>
                  </a:lnTo>
                  <a:lnTo>
                    <a:pt x="3789" y="4517"/>
                  </a:lnTo>
                  <a:lnTo>
                    <a:pt x="3790" y="4514"/>
                  </a:lnTo>
                  <a:lnTo>
                    <a:pt x="3791" y="4510"/>
                  </a:lnTo>
                  <a:lnTo>
                    <a:pt x="3794" y="4504"/>
                  </a:lnTo>
                  <a:lnTo>
                    <a:pt x="3795" y="4499"/>
                  </a:lnTo>
                  <a:lnTo>
                    <a:pt x="3796" y="4493"/>
                  </a:lnTo>
                  <a:lnTo>
                    <a:pt x="3795" y="4484"/>
                  </a:lnTo>
                  <a:lnTo>
                    <a:pt x="3792" y="4469"/>
                  </a:lnTo>
                  <a:lnTo>
                    <a:pt x="3788" y="4454"/>
                  </a:lnTo>
                  <a:lnTo>
                    <a:pt x="3783" y="4438"/>
                  </a:lnTo>
                  <a:lnTo>
                    <a:pt x="3779" y="4424"/>
                  </a:lnTo>
                  <a:lnTo>
                    <a:pt x="3779" y="4418"/>
                  </a:lnTo>
                  <a:lnTo>
                    <a:pt x="3779" y="4415"/>
                  </a:lnTo>
                  <a:lnTo>
                    <a:pt x="3779" y="4411"/>
                  </a:lnTo>
                  <a:lnTo>
                    <a:pt x="3780" y="4410"/>
                  </a:lnTo>
                  <a:lnTo>
                    <a:pt x="3786" y="4407"/>
                  </a:lnTo>
                  <a:lnTo>
                    <a:pt x="3794" y="4409"/>
                  </a:lnTo>
                  <a:lnTo>
                    <a:pt x="3802" y="4409"/>
                  </a:lnTo>
                  <a:lnTo>
                    <a:pt x="3809" y="4409"/>
                  </a:lnTo>
                  <a:lnTo>
                    <a:pt x="3811" y="4409"/>
                  </a:lnTo>
                  <a:lnTo>
                    <a:pt x="3814" y="4407"/>
                  </a:lnTo>
                  <a:lnTo>
                    <a:pt x="3816" y="4405"/>
                  </a:lnTo>
                  <a:lnTo>
                    <a:pt x="3816" y="4403"/>
                  </a:lnTo>
                  <a:lnTo>
                    <a:pt x="3815" y="4400"/>
                  </a:lnTo>
                  <a:lnTo>
                    <a:pt x="3815" y="4398"/>
                  </a:lnTo>
                  <a:lnTo>
                    <a:pt x="3814" y="4396"/>
                  </a:lnTo>
                  <a:lnTo>
                    <a:pt x="3811" y="4394"/>
                  </a:lnTo>
                  <a:lnTo>
                    <a:pt x="3805" y="4392"/>
                  </a:lnTo>
                  <a:lnTo>
                    <a:pt x="3797" y="4391"/>
                  </a:lnTo>
                  <a:lnTo>
                    <a:pt x="3788" y="4388"/>
                  </a:lnTo>
                  <a:lnTo>
                    <a:pt x="3780" y="4386"/>
                  </a:lnTo>
                  <a:lnTo>
                    <a:pt x="3774" y="4382"/>
                  </a:lnTo>
                  <a:lnTo>
                    <a:pt x="3769" y="4375"/>
                  </a:lnTo>
                  <a:lnTo>
                    <a:pt x="3760" y="4368"/>
                  </a:lnTo>
                  <a:lnTo>
                    <a:pt x="3752" y="4359"/>
                  </a:lnTo>
                  <a:lnTo>
                    <a:pt x="3747" y="4354"/>
                  </a:lnTo>
                  <a:lnTo>
                    <a:pt x="3744" y="4347"/>
                  </a:lnTo>
                  <a:lnTo>
                    <a:pt x="3739" y="4340"/>
                  </a:lnTo>
                  <a:lnTo>
                    <a:pt x="3735" y="4330"/>
                  </a:lnTo>
                  <a:lnTo>
                    <a:pt x="3732" y="4321"/>
                  </a:lnTo>
                  <a:lnTo>
                    <a:pt x="3731" y="4314"/>
                  </a:lnTo>
                  <a:lnTo>
                    <a:pt x="3729" y="4306"/>
                  </a:lnTo>
                  <a:lnTo>
                    <a:pt x="3729" y="4300"/>
                  </a:lnTo>
                  <a:lnTo>
                    <a:pt x="3731" y="4289"/>
                  </a:lnTo>
                  <a:lnTo>
                    <a:pt x="3732" y="4278"/>
                  </a:lnTo>
                  <a:lnTo>
                    <a:pt x="3731" y="4271"/>
                  </a:lnTo>
                  <a:lnTo>
                    <a:pt x="3728" y="4265"/>
                  </a:lnTo>
                  <a:lnTo>
                    <a:pt x="3725" y="4258"/>
                  </a:lnTo>
                  <a:lnTo>
                    <a:pt x="3720" y="4252"/>
                  </a:lnTo>
                  <a:lnTo>
                    <a:pt x="3714" y="4246"/>
                  </a:lnTo>
                  <a:lnTo>
                    <a:pt x="3707" y="4240"/>
                  </a:lnTo>
                  <a:lnTo>
                    <a:pt x="3698" y="4236"/>
                  </a:lnTo>
                  <a:lnTo>
                    <a:pt x="3690" y="4233"/>
                  </a:lnTo>
                  <a:lnTo>
                    <a:pt x="3681" y="4230"/>
                  </a:lnTo>
                  <a:lnTo>
                    <a:pt x="3672" y="4229"/>
                  </a:lnTo>
                  <a:lnTo>
                    <a:pt x="3663" y="4229"/>
                  </a:lnTo>
                  <a:lnTo>
                    <a:pt x="3653" y="4229"/>
                  </a:lnTo>
                  <a:lnTo>
                    <a:pt x="3634" y="4232"/>
                  </a:lnTo>
                  <a:lnTo>
                    <a:pt x="3619" y="4233"/>
                  </a:lnTo>
                  <a:lnTo>
                    <a:pt x="3603" y="4233"/>
                  </a:lnTo>
                  <a:lnTo>
                    <a:pt x="3587" y="4233"/>
                  </a:lnTo>
                  <a:lnTo>
                    <a:pt x="3580" y="4232"/>
                  </a:lnTo>
                  <a:lnTo>
                    <a:pt x="3572" y="4229"/>
                  </a:lnTo>
                  <a:lnTo>
                    <a:pt x="3566" y="4227"/>
                  </a:lnTo>
                  <a:lnTo>
                    <a:pt x="3563" y="4223"/>
                  </a:lnTo>
                  <a:lnTo>
                    <a:pt x="3559" y="4220"/>
                  </a:lnTo>
                  <a:lnTo>
                    <a:pt x="3555" y="4217"/>
                  </a:lnTo>
                  <a:lnTo>
                    <a:pt x="3551" y="4216"/>
                  </a:lnTo>
                  <a:lnTo>
                    <a:pt x="3547" y="4215"/>
                  </a:lnTo>
                  <a:lnTo>
                    <a:pt x="3543" y="4214"/>
                  </a:lnTo>
                  <a:lnTo>
                    <a:pt x="3539" y="4215"/>
                  </a:lnTo>
                  <a:lnTo>
                    <a:pt x="3536" y="4215"/>
                  </a:lnTo>
                  <a:lnTo>
                    <a:pt x="3532" y="4217"/>
                  </a:lnTo>
                  <a:lnTo>
                    <a:pt x="3526" y="4220"/>
                  </a:lnTo>
                  <a:lnTo>
                    <a:pt x="3518" y="4222"/>
                  </a:lnTo>
                  <a:lnTo>
                    <a:pt x="3513" y="4221"/>
                  </a:lnTo>
                  <a:lnTo>
                    <a:pt x="3509" y="4221"/>
                  </a:lnTo>
                  <a:lnTo>
                    <a:pt x="3506" y="4218"/>
                  </a:lnTo>
                  <a:lnTo>
                    <a:pt x="3503" y="4216"/>
                  </a:lnTo>
                  <a:lnTo>
                    <a:pt x="3501" y="4211"/>
                  </a:lnTo>
                  <a:lnTo>
                    <a:pt x="3500" y="4208"/>
                  </a:lnTo>
                  <a:lnTo>
                    <a:pt x="3500" y="4203"/>
                  </a:lnTo>
                  <a:lnTo>
                    <a:pt x="3501" y="4198"/>
                  </a:lnTo>
                  <a:lnTo>
                    <a:pt x="3503" y="4188"/>
                  </a:lnTo>
                  <a:lnTo>
                    <a:pt x="3507" y="4177"/>
                  </a:lnTo>
                  <a:lnTo>
                    <a:pt x="3509" y="4172"/>
                  </a:lnTo>
                  <a:lnTo>
                    <a:pt x="3509" y="4169"/>
                  </a:lnTo>
                  <a:lnTo>
                    <a:pt x="3509" y="4166"/>
                  </a:lnTo>
                  <a:lnTo>
                    <a:pt x="3508" y="4165"/>
                  </a:lnTo>
                  <a:lnTo>
                    <a:pt x="3506" y="4164"/>
                  </a:lnTo>
                  <a:lnTo>
                    <a:pt x="3503" y="4165"/>
                  </a:lnTo>
                  <a:lnTo>
                    <a:pt x="3500" y="4166"/>
                  </a:lnTo>
                  <a:lnTo>
                    <a:pt x="3496" y="4169"/>
                  </a:lnTo>
                  <a:lnTo>
                    <a:pt x="3489" y="4176"/>
                  </a:lnTo>
                  <a:lnTo>
                    <a:pt x="3482" y="4180"/>
                  </a:lnTo>
                  <a:lnTo>
                    <a:pt x="3478" y="4182"/>
                  </a:lnTo>
                  <a:lnTo>
                    <a:pt x="3475" y="4183"/>
                  </a:lnTo>
                  <a:lnTo>
                    <a:pt x="3469" y="4184"/>
                  </a:lnTo>
                  <a:lnTo>
                    <a:pt x="3463" y="4185"/>
                  </a:lnTo>
                  <a:lnTo>
                    <a:pt x="3455" y="4185"/>
                  </a:lnTo>
                  <a:lnTo>
                    <a:pt x="3445" y="4184"/>
                  </a:lnTo>
                  <a:lnTo>
                    <a:pt x="3436" y="4182"/>
                  </a:lnTo>
                  <a:lnTo>
                    <a:pt x="3425" y="4178"/>
                  </a:lnTo>
                  <a:lnTo>
                    <a:pt x="3414" y="4174"/>
                  </a:lnTo>
                  <a:lnTo>
                    <a:pt x="3405" y="4171"/>
                  </a:lnTo>
                  <a:lnTo>
                    <a:pt x="3396" y="4167"/>
                  </a:lnTo>
                  <a:lnTo>
                    <a:pt x="3392" y="4164"/>
                  </a:lnTo>
                  <a:lnTo>
                    <a:pt x="3388" y="4159"/>
                  </a:lnTo>
                  <a:lnTo>
                    <a:pt x="3386" y="4155"/>
                  </a:lnTo>
                  <a:lnTo>
                    <a:pt x="3385" y="4151"/>
                  </a:lnTo>
                  <a:lnTo>
                    <a:pt x="3385" y="4146"/>
                  </a:lnTo>
                  <a:lnTo>
                    <a:pt x="3386" y="4135"/>
                  </a:lnTo>
                  <a:lnTo>
                    <a:pt x="3388" y="4126"/>
                  </a:lnTo>
                  <a:lnTo>
                    <a:pt x="3389" y="4122"/>
                  </a:lnTo>
                  <a:lnTo>
                    <a:pt x="3389" y="4119"/>
                  </a:lnTo>
                  <a:lnTo>
                    <a:pt x="3389" y="4115"/>
                  </a:lnTo>
                  <a:lnTo>
                    <a:pt x="3388" y="4111"/>
                  </a:lnTo>
                  <a:lnTo>
                    <a:pt x="3382" y="4103"/>
                  </a:lnTo>
                  <a:lnTo>
                    <a:pt x="3376" y="4094"/>
                  </a:lnTo>
                  <a:lnTo>
                    <a:pt x="3373" y="4089"/>
                  </a:lnTo>
                  <a:lnTo>
                    <a:pt x="3372" y="4084"/>
                  </a:lnTo>
                  <a:lnTo>
                    <a:pt x="3370" y="4079"/>
                  </a:lnTo>
                  <a:lnTo>
                    <a:pt x="3372" y="4075"/>
                  </a:lnTo>
                  <a:lnTo>
                    <a:pt x="3373" y="4070"/>
                  </a:lnTo>
                  <a:lnTo>
                    <a:pt x="3374" y="4066"/>
                  </a:lnTo>
                  <a:lnTo>
                    <a:pt x="3377" y="4062"/>
                  </a:lnTo>
                  <a:lnTo>
                    <a:pt x="3381" y="4058"/>
                  </a:lnTo>
                  <a:lnTo>
                    <a:pt x="3383" y="4054"/>
                  </a:lnTo>
                  <a:lnTo>
                    <a:pt x="3386" y="4051"/>
                  </a:lnTo>
                  <a:lnTo>
                    <a:pt x="3387" y="4047"/>
                  </a:lnTo>
                  <a:lnTo>
                    <a:pt x="3388" y="4044"/>
                  </a:lnTo>
                  <a:lnTo>
                    <a:pt x="3387" y="4034"/>
                  </a:lnTo>
                  <a:lnTo>
                    <a:pt x="3386" y="4021"/>
                  </a:lnTo>
                  <a:lnTo>
                    <a:pt x="3385" y="4013"/>
                  </a:lnTo>
                  <a:lnTo>
                    <a:pt x="3382" y="4007"/>
                  </a:lnTo>
                  <a:lnTo>
                    <a:pt x="3377" y="4003"/>
                  </a:lnTo>
                  <a:lnTo>
                    <a:pt x="3374" y="4000"/>
                  </a:lnTo>
                  <a:lnTo>
                    <a:pt x="3362" y="3994"/>
                  </a:lnTo>
                  <a:lnTo>
                    <a:pt x="3350" y="3987"/>
                  </a:lnTo>
                  <a:lnTo>
                    <a:pt x="3344" y="3983"/>
                  </a:lnTo>
                  <a:lnTo>
                    <a:pt x="3339" y="3978"/>
                  </a:lnTo>
                  <a:lnTo>
                    <a:pt x="3336" y="3975"/>
                  </a:lnTo>
                  <a:lnTo>
                    <a:pt x="3333" y="3971"/>
                  </a:lnTo>
                  <a:lnTo>
                    <a:pt x="3330" y="3962"/>
                  </a:lnTo>
                  <a:lnTo>
                    <a:pt x="3326" y="3950"/>
                  </a:lnTo>
                  <a:lnTo>
                    <a:pt x="3324" y="3944"/>
                  </a:lnTo>
                  <a:lnTo>
                    <a:pt x="3320" y="3938"/>
                  </a:lnTo>
                  <a:lnTo>
                    <a:pt x="3317" y="3932"/>
                  </a:lnTo>
                  <a:lnTo>
                    <a:pt x="3312" y="3927"/>
                  </a:lnTo>
                  <a:lnTo>
                    <a:pt x="3306" y="3924"/>
                  </a:lnTo>
                  <a:lnTo>
                    <a:pt x="3301" y="3923"/>
                  </a:lnTo>
                  <a:lnTo>
                    <a:pt x="3297" y="3923"/>
                  </a:lnTo>
                  <a:lnTo>
                    <a:pt x="3293" y="3925"/>
                  </a:lnTo>
                  <a:lnTo>
                    <a:pt x="3287" y="3931"/>
                  </a:lnTo>
                  <a:lnTo>
                    <a:pt x="3282" y="3936"/>
                  </a:lnTo>
                  <a:lnTo>
                    <a:pt x="3280" y="3937"/>
                  </a:lnTo>
                  <a:lnTo>
                    <a:pt x="3278" y="3938"/>
                  </a:lnTo>
                  <a:lnTo>
                    <a:pt x="3274" y="3939"/>
                  </a:lnTo>
                  <a:lnTo>
                    <a:pt x="3269" y="3938"/>
                  </a:lnTo>
                  <a:lnTo>
                    <a:pt x="3263" y="3938"/>
                  </a:lnTo>
                  <a:lnTo>
                    <a:pt x="3260" y="3939"/>
                  </a:lnTo>
                  <a:lnTo>
                    <a:pt x="3256" y="3940"/>
                  </a:lnTo>
                  <a:lnTo>
                    <a:pt x="3254" y="3943"/>
                  </a:lnTo>
                  <a:lnTo>
                    <a:pt x="3247" y="3951"/>
                  </a:lnTo>
                  <a:lnTo>
                    <a:pt x="3238" y="3966"/>
                  </a:lnTo>
                  <a:lnTo>
                    <a:pt x="3231" y="3975"/>
                  </a:lnTo>
                  <a:lnTo>
                    <a:pt x="3223" y="3982"/>
                  </a:lnTo>
                  <a:lnTo>
                    <a:pt x="3216" y="3985"/>
                  </a:lnTo>
                  <a:lnTo>
                    <a:pt x="3209" y="3989"/>
                  </a:lnTo>
                  <a:lnTo>
                    <a:pt x="3207" y="3990"/>
                  </a:lnTo>
                  <a:lnTo>
                    <a:pt x="3207" y="3993"/>
                  </a:lnTo>
                  <a:lnTo>
                    <a:pt x="3207" y="3995"/>
                  </a:lnTo>
                  <a:lnTo>
                    <a:pt x="3209" y="3999"/>
                  </a:lnTo>
                  <a:lnTo>
                    <a:pt x="3210" y="4005"/>
                  </a:lnTo>
                  <a:lnTo>
                    <a:pt x="3211" y="4010"/>
                  </a:lnTo>
                  <a:lnTo>
                    <a:pt x="3210" y="4015"/>
                  </a:lnTo>
                  <a:lnTo>
                    <a:pt x="3206" y="4019"/>
                  </a:lnTo>
                  <a:lnTo>
                    <a:pt x="3202" y="4020"/>
                  </a:lnTo>
                  <a:lnTo>
                    <a:pt x="3197" y="4021"/>
                  </a:lnTo>
                  <a:lnTo>
                    <a:pt x="3182" y="4019"/>
                  </a:lnTo>
                  <a:lnTo>
                    <a:pt x="3166" y="4015"/>
                  </a:lnTo>
                  <a:lnTo>
                    <a:pt x="3159" y="4014"/>
                  </a:lnTo>
                  <a:lnTo>
                    <a:pt x="3152" y="4015"/>
                  </a:lnTo>
                  <a:lnTo>
                    <a:pt x="3147" y="4016"/>
                  </a:lnTo>
                  <a:lnTo>
                    <a:pt x="3142" y="4019"/>
                  </a:lnTo>
                  <a:lnTo>
                    <a:pt x="3137" y="4022"/>
                  </a:lnTo>
                  <a:lnTo>
                    <a:pt x="3134" y="4027"/>
                  </a:lnTo>
                  <a:lnTo>
                    <a:pt x="3130" y="4032"/>
                  </a:lnTo>
                  <a:lnTo>
                    <a:pt x="3127" y="4038"/>
                  </a:lnTo>
                  <a:lnTo>
                    <a:pt x="3121" y="4050"/>
                  </a:lnTo>
                  <a:lnTo>
                    <a:pt x="3115" y="4059"/>
                  </a:lnTo>
                  <a:lnTo>
                    <a:pt x="3111" y="4064"/>
                  </a:lnTo>
                  <a:lnTo>
                    <a:pt x="3106" y="4066"/>
                  </a:lnTo>
                  <a:lnTo>
                    <a:pt x="3100" y="4069"/>
                  </a:lnTo>
                  <a:lnTo>
                    <a:pt x="3093" y="4070"/>
                  </a:lnTo>
                  <a:lnTo>
                    <a:pt x="3090" y="4070"/>
                  </a:lnTo>
                  <a:lnTo>
                    <a:pt x="3086" y="4071"/>
                  </a:lnTo>
                  <a:lnTo>
                    <a:pt x="3083" y="4072"/>
                  </a:lnTo>
                  <a:lnTo>
                    <a:pt x="3080" y="4075"/>
                  </a:lnTo>
                  <a:lnTo>
                    <a:pt x="3074" y="4081"/>
                  </a:lnTo>
                  <a:lnTo>
                    <a:pt x="3071" y="4088"/>
                  </a:lnTo>
                  <a:lnTo>
                    <a:pt x="3068" y="4097"/>
                  </a:lnTo>
                  <a:lnTo>
                    <a:pt x="3067" y="4108"/>
                  </a:lnTo>
                  <a:lnTo>
                    <a:pt x="3067" y="4120"/>
                  </a:lnTo>
                  <a:lnTo>
                    <a:pt x="3068" y="4133"/>
                  </a:lnTo>
                  <a:lnTo>
                    <a:pt x="3074" y="4145"/>
                  </a:lnTo>
                  <a:lnTo>
                    <a:pt x="3083" y="4155"/>
                  </a:lnTo>
                  <a:lnTo>
                    <a:pt x="3084" y="4166"/>
                  </a:lnTo>
                  <a:lnTo>
                    <a:pt x="3084" y="4178"/>
                  </a:lnTo>
                  <a:lnTo>
                    <a:pt x="3083" y="4190"/>
                  </a:lnTo>
                  <a:lnTo>
                    <a:pt x="3083" y="4201"/>
                  </a:lnTo>
                  <a:lnTo>
                    <a:pt x="3083" y="4205"/>
                  </a:lnTo>
                  <a:lnTo>
                    <a:pt x="3085" y="4209"/>
                  </a:lnTo>
                  <a:lnTo>
                    <a:pt x="3087" y="4213"/>
                  </a:lnTo>
                  <a:lnTo>
                    <a:pt x="3092" y="4216"/>
                  </a:lnTo>
                  <a:lnTo>
                    <a:pt x="3102" y="4221"/>
                  </a:lnTo>
                  <a:lnTo>
                    <a:pt x="3115" y="4227"/>
                  </a:lnTo>
                  <a:lnTo>
                    <a:pt x="3119" y="4230"/>
                  </a:lnTo>
                  <a:lnTo>
                    <a:pt x="3123" y="4234"/>
                  </a:lnTo>
                  <a:lnTo>
                    <a:pt x="3127" y="4237"/>
                  </a:lnTo>
                  <a:lnTo>
                    <a:pt x="3128" y="4242"/>
                  </a:lnTo>
                  <a:lnTo>
                    <a:pt x="3128" y="4251"/>
                  </a:lnTo>
                  <a:lnTo>
                    <a:pt x="3125" y="4259"/>
                  </a:lnTo>
                  <a:lnTo>
                    <a:pt x="3123" y="4270"/>
                  </a:lnTo>
                  <a:lnTo>
                    <a:pt x="3118" y="4280"/>
                  </a:lnTo>
                  <a:lnTo>
                    <a:pt x="3114" y="4291"/>
                  </a:lnTo>
                  <a:lnTo>
                    <a:pt x="3110" y="4299"/>
                  </a:lnTo>
                  <a:lnTo>
                    <a:pt x="3108" y="4303"/>
                  </a:lnTo>
                  <a:lnTo>
                    <a:pt x="3103" y="4304"/>
                  </a:lnTo>
                  <a:lnTo>
                    <a:pt x="3098" y="4305"/>
                  </a:lnTo>
                  <a:lnTo>
                    <a:pt x="3092" y="4306"/>
                  </a:lnTo>
                  <a:lnTo>
                    <a:pt x="3078" y="4306"/>
                  </a:lnTo>
                  <a:lnTo>
                    <a:pt x="3062" y="4305"/>
                  </a:lnTo>
                  <a:lnTo>
                    <a:pt x="3056" y="4306"/>
                  </a:lnTo>
                  <a:lnTo>
                    <a:pt x="3051" y="4308"/>
                  </a:lnTo>
                  <a:lnTo>
                    <a:pt x="3046" y="4309"/>
                  </a:lnTo>
                  <a:lnTo>
                    <a:pt x="3042" y="4311"/>
                  </a:lnTo>
                  <a:lnTo>
                    <a:pt x="3040" y="4314"/>
                  </a:lnTo>
                  <a:lnTo>
                    <a:pt x="3037" y="4317"/>
                  </a:lnTo>
                  <a:lnTo>
                    <a:pt x="3036" y="4321"/>
                  </a:lnTo>
                  <a:lnTo>
                    <a:pt x="3035" y="4324"/>
                  </a:lnTo>
                  <a:lnTo>
                    <a:pt x="3035" y="4336"/>
                  </a:lnTo>
                  <a:lnTo>
                    <a:pt x="3035" y="4353"/>
                  </a:lnTo>
                  <a:lnTo>
                    <a:pt x="3034" y="4361"/>
                  </a:lnTo>
                  <a:lnTo>
                    <a:pt x="3033" y="4369"/>
                  </a:lnTo>
                  <a:lnTo>
                    <a:pt x="3032" y="4373"/>
                  </a:lnTo>
                  <a:lnTo>
                    <a:pt x="3030" y="4375"/>
                  </a:lnTo>
                  <a:lnTo>
                    <a:pt x="3029" y="4378"/>
                  </a:lnTo>
                  <a:lnTo>
                    <a:pt x="3027" y="4380"/>
                  </a:lnTo>
                  <a:lnTo>
                    <a:pt x="3024" y="4381"/>
                  </a:lnTo>
                  <a:lnTo>
                    <a:pt x="3022" y="4381"/>
                  </a:lnTo>
                  <a:lnTo>
                    <a:pt x="3020" y="4380"/>
                  </a:lnTo>
                  <a:lnTo>
                    <a:pt x="3017" y="4380"/>
                  </a:lnTo>
                  <a:lnTo>
                    <a:pt x="3015" y="4375"/>
                  </a:lnTo>
                  <a:lnTo>
                    <a:pt x="3011" y="4371"/>
                  </a:lnTo>
                  <a:lnTo>
                    <a:pt x="3005" y="4359"/>
                  </a:lnTo>
                  <a:lnTo>
                    <a:pt x="2998" y="4349"/>
                  </a:lnTo>
                  <a:lnTo>
                    <a:pt x="2995" y="4347"/>
                  </a:lnTo>
                  <a:lnTo>
                    <a:pt x="2991" y="4346"/>
                  </a:lnTo>
                  <a:lnTo>
                    <a:pt x="2989" y="4346"/>
                  </a:lnTo>
                  <a:lnTo>
                    <a:pt x="2986" y="4347"/>
                  </a:lnTo>
                  <a:lnTo>
                    <a:pt x="2984" y="4353"/>
                  </a:lnTo>
                  <a:lnTo>
                    <a:pt x="2984" y="4360"/>
                  </a:lnTo>
                  <a:lnTo>
                    <a:pt x="2984" y="4369"/>
                  </a:lnTo>
                  <a:lnTo>
                    <a:pt x="2983" y="4379"/>
                  </a:lnTo>
                  <a:lnTo>
                    <a:pt x="2983" y="4382"/>
                  </a:lnTo>
                  <a:lnTo>
                    <a:pt x="2982" y="4386"/>
                  </a:lnTo>
                  <a:lnTo>
                    <a:pt x="2979" y="4390"/>
                  </a:lnTo>
                  <a:lnTo>
                    <a:pt x="2977" y="4391"/>
                  </a:lnTo>
                  <a:lnTo>
                    <a:pt x="2966" y="4392"/>
                  </a:lnTo>
                  <a:lnTo>
                    <a:pt x="2944" y="4397"/>
                  </a:lnTo>
                  <a:lnTo>
                    <a:pt x="2936" y="4399"/>
                  </a:lnTo>
                  <a:lnTo>
                    <a:pt x="2929" y="4404"/>
                  </a:lnTo>
                  <a:lnTo>
                    <a:pt x="2923" y="4407"/>
                  </a:lnTo>
                  <a:lnTo>
                    <a:pt x="2920" y="4412"/>
                  </a:lnTo>
                  <a:lnTo>
                    <a:pt x="2916" y="4417"/>
                  </a:lnTo>
                  <a:lnTo>
                    <a:pt x="2913" y="4421"/>
                  </a:lnTo>
                  <a:lnTo>
                    <a:pt x="2909" y="4423"/>
                  </a:lnTo>
                  <a:lnTo>
                    <a:pt x="2906" y="4423"/>
                  </a:lnTo>
                  <a:lnTo>
                    <a:pt x="2903" y="4423"/>
                  </a:lnTo>
                  <a:lnTo>
                    <a:pt x="2901" y="4422"/>
                  </a:lnTo>
                  <a:lnTo>
                    <a:pt x="2900" y="4421"/>
                  </a:lnTo>
                  <a:lnTo>
                    <a:pt x="2898" y="4418"/>
                  </a:lnTo>
                  <a:lnTo>
                    <a:pt x="2898" y="4412"/>
                  </a:lnTo>
                  <a:lnTo>
                    <a:pt x="2900" y="4402"/>
                  </a:lnTo>
                  <a:lnTo>
                    <a:pt x="2900" y="4396"/>
                  </a:lnTo>
                  <a:lnTo>
                    <a:pt x="2900" y="4391"/>
                  </a:lnTo>
                  <a:lnTo>
                    <a:pt x="2897" y="4386"/>
                  </a:lnTo>
                  <a:lnTo>
                    <a:pt x="2895" y="4382"/>
                  </a:lnTo>
                  <a:lnTo>
                    <a:pt x="2889" y="4375"/>
                  </a:lnTo>
                  <a:lnTo>
                    <a:pt x="2883" y="4369"/>
                  </a:lnTo>
                  <a:lnTo>
                    <a:pt x="2879" y="4367"/>
                  </a:lnTo>
                  <a:lnTo>
                    <a:pt x="2879" y="4363"/>
                  </a:lnTo>
                  <a:lnTo>
                    <a:pt x="2879" y="4361"/>
                  </a:lnTo>
                  <a:lnTo>
                    <a:pt x="2882" y="4358"/>
                  </a:lnTo>
                  <a:lnTo>
                    <a:pt x="2889" y="4352"/>
                  </a:lnTo>
                  <a:lnTo>
                    <a:pt x="2898" y="4344"/>
                  </a:lnTo>
                  <a:lnTo>
                    <a:pt x="2907" y="4336"/>
                  </a:lnTo>
                  <a:lnTo>
                    <a:pt x="2913" y="4328"/>
                  </a:lnTo>
                  <a:lnTo>
                    <a:pt x="2916" y="4318"/>
                  </a:lnTo>
                  <a:lnTo>
                    <a:pt x="2920" y="4306"/>
                  </a:lnTo>
                  <a:lnTo>
                    <a:pt x="2922" y="4299"/>
                  </a:lnTo>
                  <a:lnTo>
                    <a:pt x="2927" y="4293"/>
                  </a:lnTo>
                  <a:lnTo>
                    <a:pt x="2930" y="4287"/>
                  </a:lnTo>
                  <a:lnTo>
                    <a:pt x="2935" y="4281"/>
                  </a:lnTo>
                  <a:lnTo>
                    <a:pt x="2939" y="4278"/>
                  </a:lnTo>
                  <a:lnTo>
                    <a:pt x="2940" y="4276"/>
                  </a:lnTo>
                  <a:lnTo>
                    <a:pt x="2939" y="4273"/>
                  </a:lnTo>
                  <a:lnTo>
                    <a:pt x="2936" y="4267"/>
                  </a:lnTo>
                  <a:lnTo>
                    <a:pt x="2933" y="4253"/>
                  </a:lnTo>
                  <a:lnTo>
                    <a:pt x="2932" y="4239"/>
                  </a:lnTo>
                  <a:lnTo>
                    <a:pt x="2930" y="4233"/>
                  </a:lnTo>
                  <a:lnTo>
                    <a:pt x="2929" y="4228"/>
                  </a:lnTo>
                  <a:lnTo>
                    <a:pt x="2927" y="4223"/>
                  </a:lnTo>
                  <a:lnTo>
                    <a:pt x="2925" y="4220"/>
                  </a:lnTo>
                  <a:lnTo>
                    <a:pt x="2920" y="4211"/>
                  </a:lnTo>
                  <a:lnTo>
                    <a:pt x="2914" y="4204"/>
                  </a:lnTo>
                  <a:lnTo>
                    <a:pt x="2911" y="4199"/>
                  </a:lnTo>
                  <a:lnTo>
                    <a:pt x="2909" y="4195"/>
                  </a:lnTo>
                  <a:lnTo>
                    <a:pt x="2908" y="4194"/>
                  </a:lnTo>
                  <a:lnTo>
                    <a:pt x="2907" y="4194"/>
                  </a:lnTo>
                  <a:lnTo>
                    <a:pt x="2906" y="4195"/>
                  </a:lnTo>
                  <a:lnTo>
                    <a:pt x="2904" y="4197"/>
                  </a:lnTo>
                  <a:lnTo>
                    <a:pt x="2898" y="4203"/>
                  </a:lnTo>
                  <a:lnTo>
                    <a:pt x="2892" y="4211"/>
                  </a:lnTo>
                  <a:lnTo>
                    <a:pt x="2889" y="4222"/>
                  </a:lnTo>
                  <a:lnTo>
                    <a:pt x="2889" y="4229"/>
                  </a:lnTo>
                  <a:lnTo>
                    <a:pt x="2888" y="4233"/>
                  </a:lnTo>
                  <a:lnTo>
                    <a:pt x="2888" y="4235"/>
                  </a:lnTo>
                  <a:lnTo>
                    <a:pt x="2885" y="4237"/>
                  </a:lnTo>
                  <a:lnTo>
                    <a:pt x="2883" y="4241"/>
                  </a:lnTo>
                  <a:lnTo>
                    <a:pt x="2877" y="4246"/>
                  </a:lnTo>
                  <a:lnTo>
                    <a:pt x="2870" y="4249"/>
                  </a:lnTo>
                  <a:lnTo>
                    <a:pt x="2862" y="4252"/>
                  </a:lnTo>
                  <a:lnTo>
                    <a:pt x="2854" y="4254"/>
                  </a:lnTo>
                  <a:lnTo>
                    <a:pt x="2846" y="4255"/>
                  </a:lnTo>
                  <a:lnTo>
                    <a:pt x="2840" y="4255"/>
                  </a:lnTo>
                  <a:lnTo>
                    <a:pt x="2834" y="4254"/>
                  </a:lnTo>
                  <a:lnTo>
                    <a:pt x="2831" y="4253"/>
                  </a:lnTo>
                  <a:lnTo>
                    <a:pt x="2827" y="4249"/>
                  </a:lnTo>
                  <a:lnTo>
                    <a:pt x="2826" y="4246"/>
                  </a:lnTo>
                  <a:lnTo>
                    <a:pt x="2825" y="4242"/>
                  </a:lnTo>
                  <a:lnTo>
                    <a:pt x="2825" y="4237"/>
                  </a:lnTo>
                  <a:lnTo>
                    <a:pt x="2825" y="4227"/>
                  </a:lnTo>
                  <a:lnTo>
                    <a:pt x="2828" y="4217"/>
                  </a:lnTo>
                  <a:lnTo>
                    <a:pt x="2829" y="4210"/>
                  </a:lnTo>
                  <a:lnTo>
                    <a:pt x="2829" y="4203"/>
                  </a:lnTo>
                  <a:lnTo>
                    <a:pt x="2827" y="4196"/>
                  </a:lnTo>
                  <a:lnTo>
                    <a:pt x="2823" y="4188"/>
                  </a:lnTo>
                  <a:lnTo>
                    <a:pt x="2820" y="4180"/>
                  </a:lnTo>
                  <a:lnTo>
                    <a:pt x="2820" y="4172"/>
                  </a:lnTo>
                  <a:lnTo>
                    <a:pt x="2820" y="4166"/>
                  </a:lnTo>
                  <a:lnTo>
                    <a:pt x="2820" y="4163"/>
                  </a:lnTo>
                  <a:lnTo>
                    <a:pt x="2819" y="4161"/>
                  </a:lnTo>
                  <a:lnTo>
                    <a:pt x="2812" y="4159"/>
                  </a:lnTo>
                  <a:lnTo>
                    <a:pt x="2806" y="4158"/>
                  </a:lnTo>
                  <a:lnTo>
                    <a:pt x="2797" y="4157"/>
                  </a:lnTo>
                  <a:lnTo>
                    <a:pt x="2785" y="4158"/>
                  </a:lnTo>
                  <a:lnTo>
                    <a:pt x="2771" y="4158"/>
                  </a:lnTo>
                  <a:lnTo>
                    <a:pt x="2763" y="4158"/>
                  </a:lnTo>
                  <a:lnTo>
                    <a:pt x="2759" y="4159"/>
                  </a:lnTo>
                  <a:lnTo>
                    <a:pt x="2757" y="4160"/>
                  </a:lnTo>
                  <a:lnTo>
                    <a:pt x="2752" y="4166"/>
                  </a:lnTo>
                  <a:lnTo>
                    <a:pt x="2749" y="4170"/>
                  </a:lnTo>
                  <a:lnTo>
                    <a:pt x="2744" y="4172"/>
                  </a:lnTo>
                  <a:lnTo>
                    <a:pt x="2736" y="4173"/>
                  </a:lnTo>
                  <a:lnTo>
                    <a:pt x="2727" y="4173"/>
                  </a:lnTo>
                  <a:lnTo>
                    <a:pt x="2720" y="4172"/>
                  </a:lnTo>
                  <a:lnTo>
                    <a:pt x="2713" y="4170"/>
                  </a:lnTo>
                  <a:lnTo>
                    <a:pt x="2707" y="4167"/>
                  </a:lnTo>
                  <a:lnTo>
                    <a:pt x="2701" y="4166"/>
                  </a:lnTo>
                  <a:lnTo>
                    <a:pt x="2694" y="4165"/>
                  </a:lnTo>
                  <a:lnTo>
                    <a:pt x="2684" y="4166"/>
                  </a:lnTo>
                  <a:lnTo>
                    <a:pt x="2680" y="4166"/>
                  </a:lnTo>
                  <a:lnTo>
                    <a:pt x="2676" y="4165"/>
                  </a:lnTo>
                  <a:lnTo>
                    <a:pt x="2674" y="4164"/>
                  </a:lnTo>
                  <a:lnTo>
                    <a:pt x="2673" y="4161"/>
                  </a:lnTo>
                  <a:lnTo>
                    <a:pt x="2673" y="4155"/>
                  </a:lnTo>
                  <a:lnTo>
                    <a:pt x="2675" y="4147"/>
                  </a:lnTo>
                  <a:lnTo>
                    <a:pt x="2681" y="4134"/>
                  </a:lnTo>
                  <a:lnTo>
                    <a:pt x="2690" y="4120"/>
                  </a:lnTo>
                  <a:lnTo>
                    <a:pt x="2693" y="4115"/>
                  </a:lnTo>
                  <a:lnTo>
                    <a:pt x="2694" y="4110"/>
                  </a:lnTo>
                  <a:lnTo>
                    <a:pt x="2692" y="4107"/>
                  </a:lnTo>
                  <a:lnTo>
                    <a:pt x="2689" y="4101"/>
                  </a:lnTo>
                  <a:lnTo>
                    <a:pt x="2677" y="4087"/>
                  </a:lnTo>
                  <a:lnTo>
                    <a:pt x="2662" y="4072"/>
                  </a:lnTo>
                  <a:lnTo>
                    <a:pt x="2656" y="4066"/>
                  </a:lnTo>
                  <a:lnTo>
                    <a:pt x="2649" y="4062"/>
                  </a:lnTo>
                  <a:lnTo>
                    <a:pt x="2645" y="4059"/>
                  </a:lnTo>
                  <a:lnTo>
                    <a:pt x="2642" y="4058"/>
                  </a:lnTo>
                  <a:lnTo>
                    <a:pt x="2638" y="4057"/>
                  </a:lnTo>
                  <a:lnTo>
                    <a:pt x="2634" y="4057"/>
                  </a:lnTo>
                  <a:lnTo>
                    <a:pt x="2631" y="4058"/>
                  </a:lnTo>
                  <a:lnTo>
                    <a:pt x="2629" y="4058"/>
                  </a:lnTo>
                  <a:lnTo>
                    <a:pt x="2626" y="4057"/>
                  </a:lnTo>
                  <a:lnTo>
                    <a:pt x="2625" y="4056"/>
                  </a:lnTo>
                  <a:lnTo>
                    <a:pt x="2623" y="4051"/>
                  </a:lnTo>
                  <a:lnTo>
                    <a:pt x="2620" y="4046"/>
                  </a:lnTo>
                  <a:lnTo>
                    <a:pt x="2610" y="4028"/>
                  </a:lnTo>
                  <a:lnTo>
                    <a:pt x="2600" y="4010"/>
                  </a:lnTo>
                  <a:lnTo>
                    <a:pt x="2595" y="3999"/>
                  </a:lnTo>
                  <a:lnTo>
                    <a:pt x="2593" y="3984"/>
                  </a:lnTo>
                  <a:lnTo>
                    <a:pt x="2589" y="3972"/>
                  </a:lnTo>
                  <a:lnTo>
                    <a:pt x="2587" y="3963"/>
                  </a:lnTo>
                  <a:lnTo>
                    <a:pt x="2581" y="3956"/>
                  </a:lnTo>
                  <a:lnTo>
                    <a:pt x="2573" y="3945"/>
                  </a:lnTo>
                  <a:lnTo>
                    <a:pt x="2564" y="3936"/>
                  </a:lnTo>
                  <a:lnTo>
                    <a:pt x="2557" y="3925"/>
                  </a:lnTo>
                  <a:lnTo>
                    <a:pt x="2556" y="3920"/>
                  </a:lnTo>
                  <a:lnTo>
                    <a:pt x="2555" y="3917"/>
                  </a:lnTo>
                  <a:lnTo>
                    <a:pt x="2555" y="3913"/>
                  </a:lnTo>
                  <a:lnTo>
                    <a:pt x="2556" y="3909"/>
                  </a:lnTo>
                  <a:lnTo>
                    <a:pt x="2558" y="3905"/>
                  </a:lnTo>
                  <a:lnTo>
                    <a:pt x="2563" y="3901"/>
                  </a:lnTo>
                  <a:lnTo>
                    <a:pt x="2566" y="3899"/>
                  </a:lnTo>
                  <a:lnTo>
                    <a:pt x="2568" y="3894"/>
                  </a:lnTo>
                  <a:lnTo>
                    <a:pt x="2569" y="3888"/>
                  </a:lnTo>
                  <a:lnTo>
                    <a:pt x="2568" y="3882"/>
                  </a:lnTo>
                  <a:lnTo>
                    <a:pt x="2569" y="3875"/>
                  </a:lnTo>
                  <a:lnTo>
                    <a:pt x="2573" y="3867"/>
                  </a:lnTo>
                  <a:lnTo>
                    <a:pt x="2575" y="3863"/>
                  </a:lnTo>
                  <a:lnTo>
                    <a:pt x="2577" y="3861"/>
                  </a:lnTo>
                  <a:lnTo>
                    <a:pt x="2581" y="3858"/>
                  </a:lnTo>
                  <a:lnTo>
                    <a:pt x="2585" y="3856"/>
                  </a:lnTo>
                  <a:lnTo>
                    <a:pt x="2592" y="3854"/>
                  </a:lnTo>
                  <a:lnTo>
                    <a:pt x="2598" y="3851"/>
                  </a:lnTo>
                  <a:lnTo>
                    <a:pt x="2604" y="3848"/>
                  </a:lnTo>
                  <a:lnTo>
                    <a:pt x="2610" y="3844"/>
                  </a:lnTo>
                  <a:lnTo>
                    <a:pt x="2612" y="3842"/>
                  </a:lnTo>
                  <a:lnTo>
                    <a:pt x="2615" y="3840"/>
                  </a:lnTo>
                  <a:lnTo>
                    <a:pt x="2620" y="3839"/>
                  </a:lnTo>
                  <a:lnTo>
                    <a:pt x="2624" y="3840"/>
                  </a:lnTo>
                  <a:lnTo>
                    <a:pt x="2629" y="3840"/>
                  </a:lnTo>
                  <a:lnTo>
                    <a:pt x="2633" y="3843"/>
                  </a:lnTo>
                  <a:lnTo>
                    <a:pt x="2637" y="3845"/>
                  </a:lnTo>
                  <a:lnTo>
                    <a:pt x="2642" y="3848"/>
                  </a:lnTo>
                  <a:lnTo>
                    <a:pt x="2648" y="3851"/>
                  </a:lnTo>
                  <a:lnTo>
                    <a:pt x="2653" y="3855"/>
                  </a:lnTo>
                  <a:lnTo>
                    <a:pt x="2661" y="3858"/>
                  </a:lnTo>
                  <a:lnTo>
                    <a:pt x="2668" y="3861"/>
                  </a:lnTo>
                  <a:lnTo>
                    <a:pt x="2684" y="3865"/>
                  </a:lnTo>
                  <a:lnTo>
                    <a:pt x="2701" y="3868"/>
                  </a:lnTo>
                  <a:lnTo>
                    <a:pt x="2708" y="3870"/>
                  </a:lnTo>
                  <a:lnTo>
                    <a:pt x="2713" y="3871"/>
                  </a:lnTo>
                  <a:lnTo>
                    <a:pt x="2718" y="3874"/>
                  </a:lnTo>
                  <a:lnTo>
                    <a:pt x="2721" y="3876"/>
                  </a:lnTo>
                  <a:lnTo>
                    <a:pt x="2727" y="3883"/>
                  </a:lnTo>
                  <a:lnTo>
                    <a:pt x="2736" y="3893"/>
                  </a:lnTo>
                  <a:lnTo>
                    <a:pt x="2740" y="3899"/>
                  </a:lnTo>
                  <a:lnTo>
                    <a:pt x="2745" y="3902"/>
                  </a:lnTo>
                  <a:lnTo>
                    <a:pt x="2750" y="3906"/>
                  </a:lnTo>
                  <a:lnTo>
                    <a:pt x="2755" y="3908"/>
                  </a:lnTo>
                  <a:lnTo>
                    <a:pt x="2763" y="3911"/>
                  </a:lnTo>
                  <a:lnTo>
                    <a:pt x="2771" y="3912"/>
                  </a:lnTo>
                  <a:lnTo>
                    <a:pt x="2778" y="3913"/>
                  </a:lnTo>
                  <a:lnTo>
                    <a:pt x="2785" y="3915"/>
                  </a:lnTo>
                  <a:lnTo>
                    <a:pt x="2793" y="3919"/>
                  </a:lnTo>
                  <a:lnTo>
                    <a:pt x="2800" y="3924"/>
                  </a:lnTo>
                  <a:lnTo>
                    <a:pt x="2807" y="3928"/>
                  </a:lnTo>
                  <a:lnTo>
                    <a:pt x="2813" y="3932"/>
                  </a:lnTo>
                  <a:lnTo>
                    <a:pt x="2820" y="3933"/>
                  </a:lnTo>
                  <a:lnTo>
                    <a:pt x="2828" y="3934"/>
                  </a:lnTo>
                  <a:lnTo>
                    <a:pt x="2833" y="3934"/>
                  </a:lnTo>
                  <a:lnTo>
                    <a:pt x="2837" y="3937"/>
                  </a:lnTo>
                  <a:lnTo>
                    <a:pt x="2841" y="3939"/>
                  </a:lnTo>
                  <a:lnTo>
                    <a:pt x="2846" y="3943"/>
                  </a:lnTo>
                  <a:lnTo>
                    <a:pt x="2850" y="3947"/>
                  </a:lnTo>
                  <a:lnTo>
                    <a:pt x="2852" y="3952"/>
                  </a:lnTo>
                  <a:lnTo>
                    <a:pt x="2854" y="3957"/>
                  </a:lnTo>
                  <a:lnTo>
                    <a:pt x="2857" y="3962"/>
                  </a:lnTo>
                  <a:lnTo>
                    <a:pt x="2858" y="3966"/>
                  </a:lnTo>
                  <a:lnTo>
                    <a:pt x="2860" y="3970"/>
                  </a:lnTo>
                  <a:lnTo>
                    <a:pt x="2864" y="3975"/>
                  </a:lnTo>
                  <a:lnTo>
                    <a:pt x="2867" y="3978"/>
                  </a:lnTo>
                  <a:lnTo>
                    <a:pt x="2876" y="3984"/>
                  </a:lnTo>
                  <a:lnTo>
                    <a:pt x="2884" y="3989"/>
                  </a:lnTo>
                  <a:lnTo>
                    <a:pt x="2891" y="3994"/>
                  </a:lnTo>
                  <a:lnTo>
                    <a:pt x="2898" y="4000"/>
                  </a:lnTo>
                  <a:lnTo>
                    <a:pt x="2903" y="4002"/>
                  </a:lnTo>
                  <a:lnTo>
                    <a:pt x="2906" y="4003"/>
                  </a:lnTo>
                  <a:lnTo>
                    <a:pt x="2908" y="4005"/>
                  </a:lnTo>
                  <a:lnTo>
                    <a:pt x="2910" y="4003"/>
                  </a:lnTo>
                  <a:lnTo>
                    <a:pt x="2914" y="4001"/>
                  </a:lnTo>
                  <a:lnTo>
                    <a:pt x="2917" y="3995"/>
                  </a:lnTo>
                  <a:lnTo>
                    <a:pt x="2926" y="3987"/>
                  </a:lnTo>
                  <a:lnTo>
                    <a:pt x="2932" y="3978"/>
                  </a:lnTo>
                  <a:lnTo>
                    <a:pt x="2938" y="3974"/>
                  </a:lnTo>
                  <a:lnTo>
                    <a:pt x="2942" y="3972"/>
                  </a:lnTo>
                  <a:lnTo>
                    <a:pt x="2947" y="3972"/>
                  </a:lnTo>
                  <a:lnTo>
                    <a:pt x="2953" y="3976"/>
                  </a:lnTo>
                  <a:lnTo>
                    <a:pt x="2960" y="3980"/>
                  </a:lnTo>
                  <a:lnTo>
                    <a:pt x="2966" y="3981"/>
                  </a:lnTo>
                  <a:lnTo>
                    <a:pt x="2971" y="3981"/>
                  </a:lnTo>
                  <a:lnTo>
                    <a:pt x="2974" y="3980"/>
                  </a:lnTo>
                  <a:lnTo>
                    <a:pt x="2978" y="3977"/>
                  </a:lnTo>
                  <a:lnTo>
                    <a:pt x="2983" y="3974"/>
                  </a:lnTo>
                  <a:lnTo>
                    <a:pt x="2990" y="3965"/>
                  </a:lnTo>
                  <a:lnTo>
                    <a:pt x="2998" y="3956"/>
                  </a:lnTo>
                  <a:lnTo>
                    <a:pt x="3004" y="3946"/>
                  </a:lnTo>
                  <a:lnTo>
                    <a:pt x="3007" y="3936"/>
                  </a:lnTo>
                  <a:lnTo>
                    <a:pt x="3009" y="3931"/>
                  </a:lnTo>
                  <a:lnTo>
                    <a:pt x="3010" y="3926"/>
                  </a:lnTo>
                  <a:lnTo>
                    <a:pt x="3013" y="3923"/>
                  </a:lnTo>
                  <a:lnTo>
                    <a:pt x="3016" y="3920"/>
                  </a:lnTo>
                  <a:lnTo>
                    <a:pt x="3020" y="3919"/>
                  </a:lnTo>
                  <a:lnTo>
                    <a:pt x="3023" y="3918"/>
                  </a:lnTo>
                  <a:lnTo>
                    <a:pt x="3028" y="3917"/>
                  </a:lnTo>
                  <a:lnTo>
                    <a:pt x="3033" y="3918"/>
                  </a:lnTo>
                  <a:lnTo>
                    <a:pt x="3037" y="3918"/>
                  </a:lnTo>
                  <a:lnTo>
                    <a:pt x="3041" y="3918"/>
                  </a:lnTo>
                  <a:lnTo>
                    <a:pt x="3045" y="3917"/>
                  </a:lnTo>
                  <a:lnTo>
                    <a:pt x="3047" y="3915"/>
                  </a:lnTo>
                  <a:lnTo>
                    <a:pt x="3049" y="3913"/>
                  </a:lnTo>
                  <a:lnTo>
                    <a:pt x="3051" y="3911"/>
                  </a:lnTo>
                  <a:lnTo>
                    <a:pt x="3051" y="3907"/>
                  </a:lnTo>
                  <a:lnTo>
                    <a:pt x="3052" y="3903"/>
                  </a:lnTo>
                  <a:lnTo>
                    <a:pt x="3052" y="3896"/>
                  </a:lnTo>
                  <a:lnTo>
                    <a:pt x="3055" y="3892"/>
                  </a:lnTo>
                  <a:lnTo>
                    <a:pt x="3056" y="3890"/>
                  </a:lnTo>
                  <a:lnTo>
                    <a:pt x="3059" y="3889"/>
                  </a:lnTo>
                  <a:lnTo>
                    <a:pt x="3061" y="3889"/>
                  </a:lnTo>
                  <a:lnTo>
                    <a:pt x="3065" y="3889"/>
                  </a:lnTo>
                  <a:lnTo>
                    <a:pt x="3071" y="3893"/>
                  </a:lnTo>
                  <a:lnTo>
                    <a:pt x="3076" y="3896"/>
                  </a:lnTo>
                  <a:lnTo>
                    <a:pt x="3078" y="3898"/>
                  </a:lnTo>
                  <a:lnTo>
                    <a:pt x="3080" y="3899"/>
                  </a:lnTo>
                  <a:lnTo>
                    <a:pt x="3081" y="3899"/>
                  </a:lnTo>
                  <a:lnTo>
                    <a:pt x="3084" y="3898"/>
                  </a:lnTo>
                  <a:lnTo>
                    <a:pt x="3085" y="3896"/>
                  </a:lnTo>
                  <a:lnTo>
                    <a:pt x="3086" y="3895"/>
                  </a:lnTo>
                  <a:lnTo>
                    <a:pt x="3086" y="3893"/>
                  </a:lnTo>
                  <a:lnTo>
                    <a:pt x="3086" y="3889"/>
                  </a:lnTo>
                  <a:lnTo>
                    <a:pt x="3084" y="3881"/>
                  </a:lnTo>
                  <a:lnTo>
                    <a:pt x="3080" y="3867"/>
                  </a:lnTo>
                  <a:lnTo>
                    <a:pt x="3077" y="3860"/>
                  </a:lnTo>
                  <a:lnTo>
                    <a:pt x="3074" y="3852"/>
                  </a:lnTo>
                  <a:lnTo>
                    <a:pt x="3070" y="3846"/>
                  </a:lnTo>
                  <a:lnTo>
                    <a:pt x="3065" y="3840"/>
                  </a:lnTo>
                  <a:lnTo>
                    <a:pt x="3060" y="3836"/>
                  </a:lnTo>
                  <a:lnTo>
                    <a:pt x="3054" y="3831"/>
                  </a:lnTo>
                  <a:lnTo>
                    <a:pt x="3048" y="3826"/>
                  </a:lnTo>
                  <a:lnTo>
                    <a:pt x="3042" y="3823"/>
                  </a:lnTo>
                  <a:lnTo>
                    <a:pt x="3026" y="3817"/>
                  </a:lnTo>
                  <a:lnTo>
                    <a:pt x="3009" y="3812"/>
                  </a:lnTo>
                  <a:lnTo>
                    <a:pt x="3001" y="3810"/>
                  </a:lnTo>
                  <a:lnTo>
                    <a:pt x="2996" y="3806"/>
                  </a:lnTo>
                  <a:lnTo>
                    <a:pt x="2993" y="3805"/>
                  </a:lnTo>
                  <a:lnTo>
                    <a:pt x="2992" y="3802"/>
                  </a:lnTo>
                  <a:lnTo>
                    <a:pt x="2992" y="3800"/>
                  </a:lnTo>
                  <a:lnTo>
                    <a:pt x="2993" y="3798"/>
                  </a:lnTo>
                  <a:lnTo>
                    <a:pt x="2996" y="3791"/>
                  </a:lnTo>
                  <a:lnTo>
                    <a:pt x="2996" y="3782"/>
                  </a:lnTo>
                  <a:lnTo>
                    <a:pt x="2996" y="3773"/>
                  </a:lnTo>
                  <a:lnTo>
                    <a:pt x="2995" y="3763"/>
                  </a:lnTo>
                  <a:lnTo>
                    <a:pt x="2990" y="3742"/>
                  </a:lnTo>
                  <a:lnTo>
                    <a:pt x="2985" y="3720"/>
                  </a:lnTo>
                  <a:lnTo>
                    <a:pt x="2983" y="3710"/>
                  </a:lnTo>
                  <a:lnTo>
                    <a:pt x="2982" y="3699"/>
                  </a:lnTo>
                  <a:lnTo>
                    <a:pt x="2980" y="3688"/>
                  </a:lnTo>
                  <a:lnTo>
                    <a:pt x="2980" y="3680"/>
                  </a:lnTo>
                  <a:lnTo>
                    <a:pt x="2982" y="3671"/>
                  </a:lnTo>
                  <a:lnTo>
                    <a:pt x="2985" y="3663"/>
                  </a:lnTo>
                  <a:lnTo>
                    <a:pt x="2990" y="3656"/>
                  </a:lnTo>
                  <a:lnTo>
                    <a:pt x="2996" y="3652"/>
                  </a:lnTo>
                  <a:lnTo>
                    <a:pt x="3001" y="3646"/>
                  </a:lnTo>
                  <a:lnTo>
                    <a:pt x="3004" y="3638"/>
                  </a:lnTo>
                  <a:lnTo>
                    <a:pt x="3007" y="3634"/>
                  </a:lnTo>
                  <a:lnTo>
                    <a:pt x="3010" y="3629"/>
                  </a:lnTo>
                  <a:lnTo>
                    <a:pt x="3015" y="3624"/>
                  </a:lnTo>
                  <a:lnTo>
                    <a:pt x="3021" y="3619"/>
                  </a:lnTo>
                  <a:lnTo>
                    <a:pt x="3040" y="3609"/>
                  </a:lnTo>
                  <a:lnTo>
                    <a:pt x="3065" y="3597"/>
                  </a:lnTo>
                  <a:lnTo>
                    <a:pt x="3089" y="3587"/>
                  </a:lnTo>
                  <a:lnTo>
                    <a:pt x="3108" y="3578"/>
                  </a:lnTo>
                  <a:lnTo>
                    <a:pt x="3116" y="3572"/>
                  </a:lnTo>
                  <a:lnTo>
                    <a:pt x="3123" y="3566"/>
                  </a:lnTo>
                  <a:lnTo>
                    <a:pt x="3131" y="3559"/>
                  </a:lnTo>
                  <a:lnTo>
                    <a:pt x="3139" y="3550"/>
                  </a:lnTo>
                  <a:lnTo>
                    <a:pt x="3144" y="3543"/>
                  </a:lnTo>
                  <a:lnTo>
                    <a:pt x="3149" y="3535"/>
                  </a:lnTo>
                  <a:lnTo>
                    <a:pt x="3154" y="3529"/>
                  </a:lnTo>
                  <a:lnTo>
                    <a:pt x="3155" y="3523"/>
                  </a:lnTo>
                  <a:lnTo>
                    <a:pt x="3158" y="3511"/>
                  </a:lnTo>
                  <a:lnTo>
                    <a:pt x="3160" y="3501"/>
                  </a:lnTo>
                  <a:lnTo>
                    <a:pt x="3159" y="3496"/>
                  </a:lnTo>
                  <a:lnTo>
                    <a:pt x="3158" y="3491"/>
                  </a:lnTo>
                  <a:lnTo>
                    <a:pt x="3156" y="3487"/>
                  </a:lnTo>
                  <a:lnTo>
                    <a:pt x="3153" y="3484"/>
                  </a:lnTo>
                  <a:lnTo>
                    <a:pt x="3149" y="3482"/>
                  </a:lnTo>
                  <a:lnTo>
                    <a:pt x="3147" y="3478"/>
                  </a:lnTo>
                  <a:lnTo>
                    <a:pt x="3146" y="3476"/>
                  </a:lnTo>
                  <a:lnTo>
                    <a:pt x="3146" y="3471"/>
                  </a:lnTo>
                  <a:lnTo>
                    <a:pt x="3146" y="3461"/>
                  </a:lnTo>
                  <a:lnTo>
                    <a:pt x="3144" y="3449"/>
                  </a:lnTo>
                  <a:lnTo>
                    <a:pt x="3144" y="3442"/>
                  </a:lnTo>
                  <a:lnTo>
                    <a:pt x="3144" y="3438"/>
                  </a:lnTo>
                  <a:lnTo>
                    <a:pt x="3146" y="3435"/>
                  </a:lnTo>
                  <a:lnTo>
                    <a:pt x="3148" y="3433"/>
                  </a:lnTo>
                  <a:lnTo>
                    <a:pt x="3153" y="3432"/>
                  </a:lnTo>
                  <a:lnTo>
                    <a:pt x="3160" y="3432"/>
                  </a:lnTo>
                  <a:lnTo>
                    <a:pt x="3166" y="3432"/>
                  </a:lnTo>
                  <a:lnTo>
                    <a:pt x="3172" y="3430"/>
                  </a:lnTo>
                  <a:lnTo>
                    <a:pt x="3178" y="3427"/>
                  </a:lnTo>
                  <a:lnTo>
                    <a:pt x="3187" y="3422"/>
                  </a:lnTo>
                  <a:lnTo>
                    <a:pt x="3191" y="3419"/>
                  </a:lnTo>
                  <a:lnTo>
                    <a:pt x="3194" y="3414"/>
                  </a:lnTo>
                  <a:lnTo>
                    <a:pt x="3198" y="3409"/>
                  </a:lnTo>
                  <a:lnTo>
                    <a:pt x="3200" y="3402"/>
                  </a:lnTo>
                  <a:lnTo>
                    <a:pt x="3204" y="3389"/>
                  </a:lnTo>
                  <a:lnTo>
                    <a:pt x="3209" y="3377"/>
                  </a:lnTo>
                  <a:lnTo>
                    <a:pt x="3211" y="3372"/>
                  </a:lnTo>
                  <a:lnTo>
                    <a:pt x="3215" y="3370"/>
                  </a:lnTo>
                  <a:lnTo>
                    <a:pt x="3219" y="3369"/>
                  </a:lnTo>
                  <a:lnTo>
                    <a:pt x="3224" y="3367"/>
                  </a:lnTo>
                  <a:lnTo>
                    <a:pt x="3229" y="3369"/>
                  </a:lnTo>
                  <a:lnTo>
                    <a:pt x="3234" y="3370"/>
                  </a:lnTo>
                  <a:lnTo>
                    <a:pt x="3238" y="3372"/>
                  </a:lnTo>
                  <a:lnTo>
                    <a:pt x="3243" y="3375"/>
                  </a:lnTo>
                  <a:lnTo>
                    <a:pt x="3251" y="3379"/>
                  </a:lnTo>
                  <a:lnTo>
                    <a:pt x="3259" y="3384"/>
                  </a:lnTo>
                  <a:lnTo>
                    <a:pt x="3262" y="3385"/>
                  </a:lnTo>
                  <a:lnTo>
                    <a:pt x="3266" y="3386"/>
                  </a:lnTo>
                  <a:lnTo>
                    <a:pt x="3270" y="3386"/>
                  </a:lnTo>
                  <a:lnTo>
                    <a:pt x="3274" y="3385"/>
                  </a:lnTo>
                  <a:lnTo>
                    <a:pt x="3278" y="3383"/>
                  </a:lnTo>
                  <a:lnTo>
                    <a:pt x="3281" y="3379"/>
                  </a:lnTo>
                  <a:lnTo>
                    <a:pt x="3285" y="3375"/>
                  </a:lnTo>
                  <a:lnTo>
                    <a:pt x="3288" y="3370"/>
                  </a:lnTo>
                  <a:lnTo>
                    <a:pt x="3292" y="3364"/>
                  </a:lnTo>
                  <a:lnTo>
                    <a:pt x="3294" y="3358"/>
                  </a:lnTo>
                  <a:lnTo>
                    <a:pt x="3297" y="3352"/>
                  </a:lnTo>
                  <a:lnTo>
                    <a:pt x="3298" y="3347"/>
                  </a:lnTo>
                  <a:lnTo>
                    <a:pt x="3298" y="3341"/>
                  </a:lnTo>
                  <a:lnTo>
                    <a:pt x="3297" y="3337"/>
                  </a:lnTo>
                  <a:lnTo>
                    <a:pt x="3294" y="3331"/>
                  </a:lnTo>
                  <a:lnTo>
                    <a:pt x="3292" y="3326"/>
                  </a:lnTo>
                  <a:lnTo>
                    <a:pt x="3287" y="3314"/>
                  </a:lnTo>
                  <a:lnTo>
                    <a:pt x="3282" y="3300"/>
                  </a:lnTo>
                  <a:lnTo>
                    <a:pt x="3281" y="3289"/>
                  </a:lnTo>
                  <a:lnTo>
                    <a:pt x="3281" y="3279"/>
                  </a:lnTo>
                  <a:lnTo>
                    <a:pt x="3281" y="3270"/>
                  </a:lnTo>
                  <a:lnTo>
                    <a:pt x="3282" y="3263"/>
                  </a:lnTo>
                  <a:lnTo>
                    <a:pt x="3284" y="3257"/>
                  </a:lnTo>
                  <a:lnTo>
                    <a:pt x="3285" y="3255"/>
                  </a:lnTo>
                  <a:lnTo>
                    <a:pt x="3287" y="3253"/>
                  </a:lnTo>
                  <a:lnTo>
                    <a:pt x="3292" y="3253"/>
                  </a:lnTo>
                  <a:lnTo>
                    <a:pt x="3298" y="3253"/>
                  </a:lnTo>
                  <a:lnTo>
                    <a:pt x="3303" y="3252"/>
                  </a:lnTo>
                  <a:lnTo>
                    <a:pt x="3310" y="3250"/>
                  </a:lnTo>
                  <a:lnTo>
                    <a:pt x="3317" y="3246"/>
                  </a:lnTo>
                  <a:lnTo>
                    <a:pt x="3324" y="3243"/>
                  </a:lnTo>
                  <a:lnTo>
                    <a:pt x="3329" y="3240"/>
                  </a:lnTo>
                  <a:lnTo>
                    <a:pt x="3333" y="3239"/>
                  </a:lnTo>
                  <a:lnTo>
                    <a:pt x="3339" y="3238"/>
                  </a:lnTo>
                  <a:lnTo>
                    <a:pt x="3344" y="3239"/>
                  </a:lnTo>
                  <a:lnTo>
                    <a:pt x="3348" y="3241"/>
                  </a:lnTo>
                  <a:lnTo>
                    <a:pt x="3351" y="3243"/>
                  </a:lnTo>
                  <a:lnTo>
                    <a:pt x="3354" y="3245"/>
                  </a:lnTo>
                  <a:lnTo>
                    <a:pt x="3358" y="3247"/>
                  </a:lnTo>
                  <a:lnTo>
                    <a:pt x="3362" y="3249"/>
                  </a:lnTo>
                  <a:lnTo>
                    <a:pt x="3366" y="3246"/>
                  </a:lnTo>
                  <a:lnTo>
                    <a:pt x="3368" y="3244"/>
                  </a:lnTo>
                  <a:lnTo>
                    <a:pt x="3372" y="3235"/>
                  </a:lnTo>
                  <a:lnTo>
                    <a:pt x="3374" y="3227"/>
                  </a:lnTo>
                  <a:lnTo>
                    <a:pt x="3376" y="3218"/>
                  </a:lnTo>
                  <a:lnTo>
                    <a:pt x="3379" y="3208"/>
                  </a:lnTo>
                  <a:lnTo>
                    <a:pt x="3379" y="3200"/>
                  </a:lnTo>
                  <a:lnTo>
                    <a:pt x="3379" y="3193"/>
                  </a:lnTo>
                  <a:lnTo>
                    <a:pt x="3379" y="3187"/>
                  </a:lnTo>
                  <a:lnTo>
                    <a:pt x="3376" y="3181"/>
                  </a:lnTo>
                  <a:lnTo>
                    <a:pt x="3374" y="3175"/>
                  </a:lnTo>
                  <a:lnTo>
                    <a:pt x="3372" y="3169"/>
                  </a:lnTo>
                  <a:lnTo>
                    <a:pt x="3366" y="3159"/>
                  </a:lnTo>
                  <a:lnTo>
                    <a:pt x="3362" y="3151"/>
                  </a:lnTo>
                  <a:lnTo>
                    <a:pt x="3361" y="3148"/>
                  </a:lnTo>
                  <a:lnTo>
                    <a:pt x="3362" y="3143"/>
                  </a:lnTo>
                  <a:lnTo>
                    <a:pt x="3364" y="3139"/>
                  </a:lnTo>
                  <a:lnTo>
                    <a:pt x="3367" y="3136"/>
                  </a:lnTo>
                  <a:lnTo>
                    <a:pt x="3375" y="3126"/>
                  </a:lnTo>
                  <a:lnTo>
                    <a:pt x="3383" y="3118"/>
                  </a:lnTo>
                  <a:lnTo>
                    <a:pt x="3391" y="3112"/>
                  </a:lnTo>
                  <a:lnTo>
                    <a:pt x="3398" y="3106"/>
                  </a:lnTo>
                  <a:lnTo>
                    <a:pt x="3407" y="3100"/>
                  </a:lnTo>
                  <a:lnTo>
                    <a:pt x="3415" y="3095"/>
                  </a:lnTo>
                  <a:lnTo>
                    <a:pt x="3420" y="3092"/>
                  </a:lnTo>
                  <a:lnTo>
                    <a:pt x="3423" y="3089"/>
                  </a:lnTo>
                  <a:lnTo>
                    <a:pt x="3421" y="3087"/>
                  </a:lnTo>
                  <a:lnTo>
                    <a:pt x="3415" y="3085"/>
                  </a:lnTo>
                  <a:lnTo>
                    <a:pt x="3410" y="3082"/>
                  </a:lnTo>
                  <a:lnTo>
                    <a:pt x="3402" y="3080"/>
                  </a:lnTo>
                  <a:lnTo>
                    <a:pt x="3396" y="3075"/>
                  </a:lnTo>
                  <a:lnTo>
                    <a:pt x="3392" y="3071"/>
                  </a:lnTo>
                  <a:lnTo>
                    <a:pt x="3383" y="3061"/>
                  </a:lnTo>
                  <a:lnTo>
                    <a:pt x="3379" y="3052"/>
                  </a:lnTo>
                  <a:lnTo>
                    <a:pt x="3373" y="3045"/>
                  </a:lnTo>
                  <a:lnTo>
                    <a:pt x="3366" y="3039"/>
                  </a:lnTo>
                  <a:lnTo>
                    <a:pt x="3360" y="3035"/>
                  </a:lnTo>
                  <a:lnTo>
                    <a:pt x="3352" y="3026"/>
                  </a:lnTo>
                  <a:lnTo>
                    <a:pt x="3348" y="3019"/>
                  </a:lnTo>
                  <a:lnTo>
                    <a:pt x="3344" y="3013"/>
                  </a:lnTo>
                  <a:lnTo>
                    <a:pt x="3342" y="3005"/>
                  </a:lnTo>
                  <a:lnTo>
                    <a:pt x="3341" y="2989"/>
                  </a:lnTo>
                  <a:lnTo>
                    <a:pt x="3339" y="2976"/>
                  </a:lnTo>
                  <a:lnTo>
                    <a:pt x="3337" y="2962"/>
                  </a:lnTo>
                  <a:lnTo>
                    <a:pt x="3333" y="2948"/>
                  </a:lnTo>
                  <a:lnTo>
                    <a:pt x="3329" y="2935"/>
                  </a:lnTo>
                  <a:lnTo>
                    <a:pt x="3324" y="2926"/>
                  </a:lnTo>
                  <a:lnTo>
                    <a:pt x="3319" y="2921"/>
                  </a:lnTo>
                  <a:lnTo>
                    <a:pt x="3314" y="2915"/>
                  </a:lnTo>
                  <a:lnTo>
                    <a:pt x="3308" y="2910"/>
                  </a:lnTo>
                  <a:lnTo>
                    <a:pt x="3298" y="2903"/>
                  </a:lnTo>
                  <a:lnTo>
                    <a:pt x="3288" y="2896"/>
                  </a:lnTo>
                  <a:lnTo>
                    <a:pt x="3284" y="2891"/>
                  </a:lnTo>
                  <a:lnTo>
                    <a:pt x="3281" y="2886"/>
                  </a:lnTo>
                  <a:lnTo>
                    <a:pt x="3279" y="2880"/>
                  </a:lnTo>
                  <a:lnTo>
                    <a:pt x="3278" y="2875"/>
                  </a:lnTo>
                  <a:lnTo>
                    <a:pt x="3278" y="2869"/>
                  </a:lnTo>
                  <a:lnTo>
                    <a:pt x="3279" y="2865"/>
                  </a:lnTo>
                  <a:lnTo>
                    <a:pt x="3282" y="2860"/>
                  </a:lnTo>
                  <a:lnTo>
                    <a:pt x="3286" y="2856"/>
                  </a:lnTo>
                  <a:lnTo>
                    <a:pt x="3299" y="2850"/>
                  </a:lnTo>
                  <a:lnTo>
                    <a:pt x="3313" y="2846"/>
                  </a:lnTo>
                  <a:lnTo>
                    <a:pt x="3319" y="2844"/>
                  </a:lnTo>
                  <a:lnTo>
                    <a:pt x="3323" y="2842"/>
                  </a:lnTo>
                  <a:lnTo>
                    <a:pt x="3324" y="2841"/>
                  </a:lnTo>
                  <a:lnTo>
                    <a:pt x="3325" y="2840"/>
                  </a:lnTo>
                  <a:lnTo>
                    <a:pt x="3325" y="2837"/>
                  </a:lnTo>
                  <a:lnTo>
                    <a:pt x="3325" y="2836"/>
                  </a:lnTo>
                  <a:lnTo>
                    <a:pt x="3319" y="2822"/>
                  </a:lnTo>
                  <a:lnTo>
                    <a:pt x="3314" y="2808"/>
                  </a:lnTo>
                  <a:lnTo>
                    <a:pt x="3311" y="2802"/>
                  </a:lnTo>
                  <a:lnTo>
                    <a:pt x="3305" y="2793"/>
                  </a:lnTo>
                  <a:lnTo>
                    <a:pt x="3299" y="2786"/>
                  </a:lnTo>
                  <a:lnTo>
                    <a:pt x="3293" y="2780"/>
                  </a:lnTo>
                  <a:lnTo>
                    <a:pt x="3280" y="2768"/>
                  </a:lnTo>
                  <a:lnTo>
                    <a:pt x="3263" y="2753"/>
                  </a:lnTo>
                  <a:lnTo>
                    <a:pt x="3260" y="2748"/>
                  </a:lnTo>
                  <a:lnTo>
                    <a:pt x="3257" y="2745"/>
                  </a:lnTo>
                  <a:lnTo>
                    <a:pt x="3255" y="2740"/>
                  </a:lnTo>
                  <a:lnTo>
                    <a:pt x="3255" y="2736"/>
                  </a:lnTo>
                  <a:lnTo>
                    <a:pt x="3255" y="2728"/>
                  </a:lnTo>
                  <a:lnTo>
                    <a:pt x="3255" y="2716"/>
                  </a:lnTo>
                  <a:lnTo>
                    <a:pt x="3255" y="2708"/>
                  </a:lnTo>
                  <a:lnTo>
                    <a:pt x="3255" y="2701"/>
                  </a:lnTo>
                  <a:lnTo>
                    <a:pt x="3256" y="2698"/>
                  </a:lnTo>
                  <a:lnTo>
                    <a:pt x="3257" y="2696"/>
                  </a:lnTo>
                  <a:lnTo>
                    <a:pt x="3259" y="2695"/>
                  </a:lnTo>
                  <a:lnTo>
                    <a:pt x="3261" y="2694"/>
                  </a:lnTo>
                  <a:lnTo>
                    <a:pt x="3267" y="2694"/>
                  </a:lnTo>
                  <a:lnTo>
                    <a:pt x="3273" y="2694"/>
                  </a:lnTo>
                  <a:lnTo>
                    <a:pt x="3278" y="2692"/>
                  </a:lnTo>
                  <a:lnTo>
                    <a:pt x="3282" y="2690"/>
                  </a:lnTo>
                  <a:lnTo>
                    <a:pt x="3286" y="2685"/>
                  </a:lnTo>
                  <a:lnTo>
                    <a:pt x="3287" y="2678"/>
                  </a:lnTo>
                  <a:lnTo>
                    <a:pt x="3287" y="2674"/>
                  </a:lnTo>
                  <a:lnTo>
                    <a:pt x="3286" y="2670"/>
                  </a:lnTo>
                  <a:lnTo>
                    <a:pt x="3285" y="2666"/>
                  </a:lnTo>
                  <a:lnTo>
                    <a:pt x="3282" y="2660"/>
                  </a:lnTo>
                  <a:lnTo>
                    <a:pt x="3268" y="2650"/>
                  </a:lnTo>
                  <a:lnTo>
                    <a:pt x="3256" y="2638"/>
                  </a:lnTo>
                  <a:lnTo>
                    <a:pt x="3253" y="2628"/>
                  </a:lnTo>
                  <a:lnTo>
                    <a:pt x="3248" y="2621"/>
                  </a:lnTo>
                  <a:lnTo>
                    <a:pt x="3244" y="2617"/>
                  </a:lnTo>
                  <a:lnTo>
                    <a:pt x="3242" y="2614"/>
                  </a:lnTo>
                  <a:lnTo>
                    <a:pt x="3237" y="2611"/>
                  </a:lnTo>
                  <a:lnTo>
                    <a:pt x="3232" y="2609"/>
                  </a:lnTo>
                  <a:lnTo>
                    <a:pt x="3224" y="2604"/>
                  </a:lnTo>
                  <a:lnTo>
                    <a:pt x="3217" y="2600"/>
                  </a:lnTo>
                  <a:lnTo>
                    <a:pt x="3212" y="2594"/>
                  </a:lnTo>
                  <a:lnTo>
                    <a:pt x="3206" y="2585"/>
                  </a:lnTo>
                  <a:lnTo>
                    <a:pt x="3198" y="2576"/>
                  </a:lnTo>
                  <a:lnTo>
                    <a:pt x="3186" y="2565"/>
                  </a:lnTo>
                  <a:lnTo>
                    <a:pt x="3173" y="2556"/>
                  </a:lnTo>
                  <a:lnTo>
                    <a:pt x="3161" y="2547"/>
                  </a:lnTo>
                  <a:lnTo>
                    <a:pt x="3149" y="2537"/>
                  </a:lnTo>
                  <a:lnTo>
                    <a:pt x="3142" y="2527"/>
                  </a:lnTo>
                  <a:lnTo>
                    <a:pt x="3140" y="2525"/>
                  </a:lnTo>
                  <a:lnTo>
                    <a:pt x="3139" y="2521"/>
                  </a:lnTo>
                  <a:lnTo>
                    <a:pt x="3139" y="2518"/>
                  </a:lnTo>
                  <a:lnTo>
                    <a:pt x="3140" y="2513"/>
                  </a:lnTo>
                  <a:lnTo>
                    <a:pt x="3141" y="2503"/>
                  </a:lnTo>
                  <a:lnTo>
                    <a:pt x="3143" y="2493"/>
                  </a:lnTo>
                  <a:lnTo>
                    <a:pt x="3144" y="2487"/>
                  </a:lnTo>
                  <a:lnTo>
                    <a:pt x="3142" y="2481"/>
                  </a:lnTo>
                  <a:lnTo>
                    <a:pt x="3140" y="2475"/>
                  </a:lnTo>
                  <a:lnTo>
                    <a:pt x="3137" y="2469"/>
                  </a:lnTo>
                  <a:lnTo>
                    <a:pt x="3130" y="2458"/>
                  </a:lnTo>
                  <a:lnTo>
                    <a:pt x="3124" y="2450"/>
                  </a:lnTo>
                  <a:lnTo>
                    <a:pt x="3121" y="2442"/>
                  </a:lnTo>
                  <a:lnTo>
                    <a:pt x="3116" y="2433"/>
                  </a:lnTo>
                  <a:lnTo>
                    <a:pt x="3112" y="2424"/>
                  </a:lnTo>
                  <a:lnTo>
                    <a:pt x="3111" y="2414"/>
                  </a:lnTo>
                  <a:lnTo>
                    <a:pt x="3111" y="2406"/>
                  </a:lnTo>
                  <a:lnTo>
                    <a:pt x="3109" y="2399"/>
                  </a:lnTo>
                  <a:lnTo>
                    <a:pt x="3108" y="2395"/>
                  </a:lnTo>
                  <a:lnTo>
                    <a:pt x="3106" y="2393"/>
                  </a:lnTo>
                  <a:lnTo>
                    <a:pt x="3104" y="2392"/>
                  </a:lnTo>
                  <a:lnTo>
                    <a:pt x="3102" y="2392"/>
                  </a:lnTo>
                  <a:lnTo>
                    <a:pt x="3099" y="2392"/>
                  </a:lnTo>
                  <a:lnTo>
                    <a:pt x="3097" y="2393"/>
                  </a:lnTo>
                  <a:lnTo>
                    <a:pt x="3095" y="2394"/>
                  </a:lnTo>
                  <a:lnTo>
                    <a:pt x="3092" y="2396"/>
                  </a:lnTo>
                  <a:lnTo>
                    <a:pt x="3086" y="2403"/>
                  </a:lnTo>
                  <a:lnTo>
                    <a:pt x="3077" y="2414"/>
                  </a:lnTo>
                  <a:lnTo>
                    <a:pt x="3070" y="2424"/>
                  </a:lnTo>
                  <a:lnTo>
                    <a:pt x="3066" y="2427"/>
                  </a:lnTo>
                  <a:lnTo>
                    <a:pt x="3062" y="2430"/>
                  </a:lnTo>
                  <a:lnTo>
                    <a:pt x="3056" y="2434"/>
                  </a:lnTo>
                  <a:lnTo>
                    <a:pt x="3049" y="2439"/>
                  </a:lnTo>
                  <a:lnTo>
                    <a:pt x="3046" y="2442"/>
                  </a:lnTo>
                  <a:lnTo>
                    <a:pt x="3043" y="2442"/>
                  </a:lnTo>
                  <a:lnTo>
                    <a:pt x="3039" y="2439"/>
                  </a:lnTo>
                  <a:lnTo>
                    <a:pt x="3032" y="2436"/>
                  </a:lnTo>
                  <a:lnTo>
                    <a:pt x="3024" y="2430"/>
                  </a:lnTo>
                  <a:lnTo>
                    <a:pt x="3016" y="2423"/>
                  </a:lnTo>
                  <a:lnTo>
                    <a:pt x="3007" y="2414"/>
                  </a:lnTo>
                  <a:lnTo>
                    <a:pt x="2996" y="2406"/>
                  </a:lnTo>
                  <a:lnTo>
                    <a:pt x="2986" y="2398"/>
                  </a:lnTo>
                  <a:lnTo>
                    <a:pt x="2990" y="2392"/>
                  </a:lnTo>
                  <a:lnTo>
                    <a:pt x="2996" y="2383"/>
                  </a:lnTo>
                  <a:lnTo>
                    <a:pt x="2993" y="2377"/>
                  </a:lnTo>
                  <a:lnTo>
                    <a:pt x="2988" y="2370"/>
                  </a:lnTo>
                  <a:lnTo>
                    <a:pt x="2982" y="2363"/>
                  </a:lnTo>
                  <a:lnTo>
                    <a:pt x="2976" y="2357"/>
                  </a:lnTo>
                  <a:lnTo>
                    <a:pt x="2969" y="2350"/>
                  </a:lnTo>
                  <a:lnTo>
                    <a:pt x="2957" y="2343"/>
                  </a:lnTo>
                  <a:lnTo>
                    <a:pt x="2946" y="2336"/>
                  </a:lnTo>
                  <a:lnTo>
                    <a:pt x="2938" y="2332"/>
                  </a:lnTo>
                  <a:lnTo>
                    <a:pt x="2934" y="2332"/>
                  </a:lnTo>
                  <a:lnTo>
                    <a:pt x="2928" y="2335"/>
                  </a:lnTo>
                  <a:lnTo>
                    <a:pt x="2922" y="2338"/>
                  </a:lnTo>
                  <a:lnTo>
                    <a:pt x="2915" y="2342"/>
                  </a:lnTo>
                  <a:lnTo>
                    <a:pt x="2908" y="2346"/>
                  </a:lnTo>
                  <a:lnTo>
                    <a:pt x="2902" y="2349"/>
                  </a:lnTo>
                  <a:lnTo>
                    <a:pt x="2896" y="2351"/>
                  </a:lnTo>
                  <a:lnTo>
                    <a:pt x="2892" y="2350"/>
                  </a:lnTo>
                  <a:lnTo>
                    <a:pt x="2877" y="2340"/>
                  </a:lnTo>
                  <a:lnTo>
                    <a:pt x="2864" y="2333"/>
                  </a:lnTo>
                  <a:lnTo>
                    <a:pt x="2856" y="2329"/>
                  </a:lnTo>
                  <a:lnTo>
                    <a:pt x="2850" y="2323"/>
                  </a:lnTo>
                  <a:lnTo>
                    <a:pt x="2844" y="2316"/>
                  </a:lnTo>
                  <a:lnTo>
                    <a:pt x="2837" y="2304"/>
                  </a:lnTo>
                  <a:lnTo>
                    <a:pt x="2828" y="2292"/>
                  </a:lnTo>
                  <a:lnTo>
                    <a:pt x="2820" y="2283"/>
                  </a:lnTo>
                  <a:lnTo>
                    <a:pt x="2812" y="2276"/>
                  </a:lnTo>
                  <a:lnTo>
                    <a:pt x="2800" y="2268"/>
                  </a:lnTo>
                  <a:lnTo>
                    <a:pt x="2789" y="2261"/>
                  </a:lnTo>
                  <a:lnTo>
                    <a:pt x="2778" y="2256"/>
                  </a:lnTo>
                  <a:lnTo>
                    <a:pt x="2770" y="2254"/>
                  </a:lnTo>
                  <a:lnTo>
                    <a:pt x="2764" y="2253"/>
                  </a:lnTo>
                  <a:lnTo>
                    <a:pt x="2757" y="2251"/>
                  </a:lnTo>
                  <a:lnTo>
                    <a:pt x="2749" y="2247"/>
                  </a:lnTo>
                  <a:lnTo>
                    <a:pt x="2738" y="2241"/>
                  </a:lnTo>
                  <a:lnTo>
                    <a:pt x="2727" y="2230"/>
                  </a:lnTo>
                  <a:lnTo>
                    <a:pt x="2721" y="2225"/>
                  </a:lnTo>
                  <a:lnTo>
                    <a:pt x="2715" y="2220"/>
                  </a:lnTo>
                  <a:lnTo>
                    <a:pt x="2708" y="2216"/>
                  </a:lnTo>
                  <a:lnTo>
                    <a:pt x="2702" y="2212"/>
                  </a:lnTo>
                  <a:lnTo>
                    <a:pt x="2689" y="2206"/>
                  </a:lnTo>
                  <a:lnTo>
                    <a:pt x="2680" y="2203"/>
                  </a:lnTo>
                  <a:lnTo>
                    <a:pt x="2676" y="2200"/>
                  </a:lnTo>
                  <a:lnTo>
                    <a:pt x="2673" y="2197"/>
                  </a:lnTo>
                  <a:lnTo>
                    <a:pt x="2671" y="2193"/>
                  </a:lnTo>
                  <a:lnTo>
                    <a:pt x="2670" y="2190"/>
                  </a:lnTo>
                  <a:lnTo>
                    <a:pt x="2669" y="2181"/>
                  </a:lnTo>
                  <a:lnTo>
                    <a:pt x="2669" y="2172"/>
                  </a:lnTo>
                  <a:lnTo>
                    <a:pt x="2669" y="2161"/>
                  </a:lnTo>
                  <a:lnTo>
                    <a:pt x="2667" y="2150"/>
                  </a:lnTo>
                  <a:lnTo>
                    <a:pt x="2664" y="2144"/>
                  </a:lnTo>
                  <a:lnTo>
                    <a:pt x="2662" y="2140"/>
                  </a:lnTo>
                  <a:lnTo>
                    <a:pt x="2657" y="2134"/>
                  </a:lnTo>
                  <a:lnTo>
                    <a:pt x="2652" y="2129"/>
                  </a:lnTo>
                  <a:lnTo>
                    <a:pt x="2645" y="2125"/>
                  </a:lnTo>
                  <a:lnTo>
                    <a:pt x="2639" y="2123"/>
                  </a:lnTo>
                  <a:lnTo>
                    <a:pt x="2632" y="2122"/>
                  </a:lnTo>
                  <a:lnTo>
                    <a:pt x="2626" y="2121"/>
                  </a:lnTo>
                  <a:lnTo>
                    <a:pt x="2613" y="2121"/>
                  </a:lnTo>
                  <a:lnTo>
                    <a:pt x="2602" y="2119"/>
                  </a:lnTo>
                  <a:lnTo>
                    <a:pt x="2598" y="2117"/>
                  </a:lnTo>
                  <a:lnTo>
                    <a:pt x="2593" y="2113"/>
                  </a:lnTo>
                  <a:lnTo>
                    <a:pt x="2588" y="2109"/>
                  </a:lnTo>
                  <a:lnTo>
                    <a:pt x="2583" y="2104"/>
                  </a:lnTo>
                  <a:lnTo>
                    <a:pt x="2580" y="2099"/>
                  </a:lnTo>
                  <a:lnTo>
                    <a:pt x="2577" y="2094"/>
                  </a:lnTo>
                  <a:lnTo>
                    <a:pt x="2575" y="2090"/>
                  </a:lnTo>
                  <a:lnTo>
                    <a:pt x="2574" y="2085"/>
                  </a:lnTo>
                  <a:lnTo>
                    <a:pt x="2573" y="2078"/>
                  </a:lnTo>
                  <a:lnTo>
                    <a:pt x="2570" y="2072"/>
                  </a:lnTo>
                  <a:lnTo>
                    <a:pt x="2569" y="2071"/>
                  </a:lnTo>
                  <a:lnTo>
                    <a:pt x="2567" y="2068"/>
                  </a:lnTo>
                  <a:lnTo>
                    <a:pt x="2564" y="2068"/>
                  </a:lnTo>
                  <a:lnTo>
                    <a:pt x="2561" y="2068"/>
                  </a:lnTo>
                  <a:lnTo>
                    <a:pt x="2557" y="2068"/>
                  </a:lnTo>
                  <a:lnTo>
                    <a:pt x="2554" y="2067"/>
                  </a:lnTo>
                  <a:lnTo>
                    <a:pt x="2552" y="2066"/>
                  </a:lnTo>
                  <a:lnTo>
                    <a:pt x="2551" y="2064"/>
                  </a:lnTo>
                  <a:lnTo>
                    <a:pt x="2550" y="2058"/>
                  </a:lnTo>
                  <a:lnTo>
                    <a:pt x="2550" y="2048"/>
                  </a:lnTo>
                  <a:lnTo>
                    <a:pt x="2549" y="2043"/>
                  </a:lnTo>
                  <a:lnTo>
                    <a:pt x="2548" y="2039"/>
                  </a:lnTo>
                  <a:lnTo>
                    <a:pt x="2547" y="2034"/>
                  </a:lnTo>
                  <a:lnTo>
                    <a:pt x="2544" y="2030"/>
                  </a:lnTo>
                  <a:lnTo>
                    <a:pt x="2538" y="2023"/>
                  </a:lnTo>
                  <a:lnTo>
                    <a:pt x="2530" y="2016"/>
                  </a:lnTo>
                  <a:lnTo>
                    <a:pt x="2522" y="2009"/>
                  </a:lnTo>
                  <a:lnTo>
                    <a:pt x="2512" y="2004"/>
                  </a:lnTo>
                  <a:lnTo>
                    <a:pt x="2506" y="2003"/>
                  </a:lnTo>
                  <a:lnTo>
                    <a:pt x="2501" y="2002"/>
                  </a:lnTo>
                  <a:lnTo>
                    <a:pt x="2497" y="2003"/>
                  </a:lnTo>
                  <a:lnTo>
                    <a:pt x="2493" y="2005"/>
                  </a:lnTo>
                  <a:lnTo>
                    <a:pt x="2489" y="2008"/>
                  </a:lnTo>
                  <a:lnTo>
                    <a:pt x="2488" y="2011"/>
                  </a:lnTo>
                  <a:lnTo>
                    <a:pt x="2488" y="2015"/>
                  </a:lnTo>
                  <a:lnTo>
                    <a:pt x="2487" y="2020"/>
                  </a:lnTo>
                  <a:lnTo>
                    <a:pt x="2487" y="2028"/>
                  </a:lnTo>
                  <a:lnTo>
                    <a:pt x="2492" y="2042"/>
                  </a:lnTo>
                  <a:lnTo>
                    <a:pt x="2498" y="2058"/>
                  </a:lnTo>
                  <a:lnTo>
                    <a:pt x="2503" y="2068"/>
                  </a:lnTo>
                  <a:lnTo>
                    <a:pt x="2511" y="2083"/>
                  </a:lnTo>
                  <a:lnTo>
                    <a:pt x="2518" y="2098"/>
                  </a:lnTo>
                  <a:lnTo>
                    <a:pt x="2520" y="2105"/>
                  </a:lnTo>
                  <a:lnTo>
                    <a:pt x="2522" y="2110"/>
                  </a:lnTo>
                  <a:lnTo>
                    <a:pt x="2522" y="2115"/>
                  </a:lnTo>
                  <a:lnTo>
                    <a:pt x="2520" y="2117"/>
                  </a:lnTo>
                  <a:lnTo>
                    <a:pt x="2519" y="2118"/>
                  </a:lnTo>
                  <a:lnTo>
                    <a:pt x="2516" y="2118"/>
                  </a:lnTo>
                  <a:lnTo>
                    <a:pt x="2512" y="2117"/>
                  </a:lnTo>
                  <a:lnTo>
                    <a:pt x="2506" y="2115"/>
                  </a:lnTo>
                  <a:lnTo>
                    <a:pt x="2494" y="2108"/>
                  </a:lnTo>
                  <a:lnTo>
                    <a:pt x="2482" y="2102"/>
                  </a:lnTo>
                  <a:lnTo>
                    <a:pt x="2470" y="2094"/>
                  </a:lnTo>
                  <a:lnTo>
                    <a:pt x="2460" y="2087"/>
                  </a:lnTo>
                  <a:lnTo>
                    <a:pt x="2445" y="2079"/>
                  </a:lnTo>
                  <a:lnTo>
                    <a:pt x="2429" y="2069"/>
                  </a:lnTo>
                  <a:lnTo>
                    <a:pt x="2413" y="2060"/>
                  </a:lnTo>
                  <a:lnTo>
                    <a:pt x="2400" y="2052"/>
                  </a:lnTo>
                  <a:lnTo>
                    <a:pt x="2387" y="2042"/>
                  </a:lnTo>
                  <a:lnTo>
                    <a:pt x="2372" y="2030"/>
                  </a:lnTo>
                  <a:lnTo>
                    <a:pt x="2356" y="2018"/>
                  </a:lnTo>
                  <a:lnTo>
                    <a:pt x="2346" y="2009"/>
                  </a:lnTo>
                  <a:lnTo>
                    <a:pt x="2338" y="1999"/>
                  </a:lnTo>
                  <a:lnTo>
                    <a:pt x="2331" y="1987"/>
                  </a:lnTo>
                  <a:lnTo>
                    <a:pt x="2325" y="1976"/>
                  </a:lnTo>
                  <a:lnTo>
                    <a:pt x="2322" y="1966"/>
                  </a:lnTo>
                  <a:lnTo>
                    <a:pt x="2321" y="1960"/>
                  </a:lnTo>
                  <a:lnTo>
                    <a:pt x="2319" y="1955"/>
                  </a:lnTo>
                  <a:lnTo>
                    <a:pt x="2316" y="1951"/>
                  </a:lnTo>
                  <a:lnTo>
                    <a:pt x="2309" y="1944"/>
                  </a:lnTo>
                  <a:lnTo>
                    <a:pt x="2300" y="1935"/>
                  </a:lnTo>
                  <a:lnTo>
                    <a:pt x="2293" y="1926"/>
                  </a:lnTo>
                  <a:lnTo>
                    <a:pt x="2287" y="1915"/>
                  </a:lnTo>
                  <a:lnTo>
                    <a:pt x="2280" y="1902"/>
                  </a:lnTo>
                  <a:lnTo>
                    <a:pt x="2277" y="1896"/>
                  </a:lnTo>
                  <a:lnTo>
                    <a:pt x="2272" y="1889"/>
                  </a:lnTo>
                  <a:lnTo>
                    <a:pt x="2266" y="1883"/>
                  </a:lnTo>
                  <a:lnTo>
                    <a:pt x="2259" y="1876"/>
                  </a:lnTo>
                  <a:lnTo>
                    <a:pt x="2245" y="1864"/>
                  </a:lnTo>
                  <a:lnTo>
                    <a:pt x="2231" y="1853"/>
                  </a:lnTo>
                  <a:lnTo>
                    <a:pt x="2218" y="1842"/>
                  </a:lnTo>
                  <a:lnTo>
                    <a:pt x="2203" y="1831"/>
                  </a:lnTo>
                  <a:lnTo>
                    <a:pt x="2190" y="1820"/>
                  </a:lnTo>
                  <a:lnTo>
                    <a:pt x="2180" y="1812"/>
                  </a:lnTo>
                  <a:lnTo>
                    <a:pt x="2177" y="1808"/>
                  </a:lnTo>
                  <a:lnTo>
                    <a:pt x="2176" y="1804"/>
                  </a:lnTo>
                  <a:lnTo>
                    <a:pt x="2176" y="1802"/>
                  </a:lnTo>
                  <a:lnTo>
                    <a:pt x="2176" y="1800"/>
                  </a:lnTo>
                  <a:lnTo>
                    <a:pt x="2177" y="1795"/>
                  </a:lnTo>
                  <a:lnTo>
                    <a:pt x="2180" y="1789"/>
                  </a:lnTo>
                  <a:lnTo>
                    <a:pt x="2182" y="1787"/>
                  </a:lnTo>
                  <a:lnTo>
                    <a:pt x="2180" y="1783"/>
                  </a:lnTo>
                  <a:lnTo>
                    <a:pt x="2179" y="1781"/>
                  </a:lnTo>
                  <a:lnTo>
                    <a:pt x="2178" y="1778"/>
                  </a:lnTo>
                  <a:lnTo>
                    <a:pt x="2172" y="1775"/>
                  </a:lnTo>
                  <a:lnTo>
                    <a:pt x="2164" y="1772"/>
                  </a:lnTo>
                  <a:lnTo>
                    <a:pt x="2153" y="1770"/>
                  </a:lnTo>
                  <a:lnTo>
                    <a:pt x="2142" y="1766"/>
                  </a:lnTo>
                  <a:lnTo>
                    <a:pt x="2136" y="1763"/>
                  </a:lnTo>
                  <a:lnTo>
                    <a:pt x="2132" y="1760"/>
                  </a:lnTo>
                  <a:lnTo>
                    <a:pt x="2126" y="1757"/>
                  </a:lnTo>
                  <a:lnTo>
                    <a:pt x="2121" y="1752"/>
                  </a:lnTo>
                  <a:lnTo>
                    <a:pt x="2117" y="1747"/>
                  </a:lnTo>
                  <a:lnTo>
                    <a:pt x="2115" y="1743"/>
                  </a:lnTo>
                  <a:lnTo>
                    <a:pt x="2113" y="1738"/>
                  </a:lnTo>
                  <a:lnTo>
                    <a:pt x="2111" y="1732"/>
                  </a:lnTo>
                  <a:lnTo>
                    <a:pt x="2108" y="1722"/>
                  </a:lnTo>
                  <a:lnTo>
                    <a:pt x="2103" y="1713"/>
                  </a:lnTo>
                  <a:lnTo>
                    <a:pt x="2100" y="1709"/>
                  </a:lnTo>
                  <a:lnTo>
                    <a:pt x="2096" y="1707"/>
                  </a:lnTo>
                  <a:lnTo>
                    <a:pt x="2091" y="1706"/>
                  </a:lnTo>
                  <a:lnTo>
                    <a:pt x="2088" y="1705"/>
                  </a:lnTo>
                  <a:lnTo>
                    <a:pt x="2083" y="1706"/>
                  </a:lnTo>
                  <a:lnTo>
                    <a:pt x="2078" y="1708"/>
                  </a:lnTo>
                  <a:lnTo>
                    <a:pt x="2073" y="1711"/>
                  </a:lnTo>
                  <a:lnTo>
                    <a:pt x="2069" y="1715"/>
                  </a:lnTo>
                  <a:lnTo>
                    <a:pt x="2059" y="1727"/>
                  </a:lnTo>
                  <a:lnTo>
                    <a:pt x="2048" y="1741"/>
                  </a:lnTo>
                  <a:lnTo>
                    <a:pt x="2038" y="1753"/>
                  </a:lnTo>
                  <a:lnTo>
                    <a:pt x="2028" y="1763"/>
                  </a:lnTo>
                  <a:lnTo>
                    <a:pt x="2023" y="1765"/>
                  </a:lnTo>
                  <a:lnTo>
                    <a:pt x="2019" y="1765"/>
                  </a:lnTo>
                  <a:lnTo>
                    <a:pt x="2013" y="1765"/>
                  </a:lnTo>
                  <a:lnTo>
                    <a:pt x="2006" y="1764"/>
                  </a:lnTo>
                  <a:lnTo>
                    <a:pt x="1994" y="1760"/>
                  </a:lnTo>
                  <a:lnTo>
                    <a:pt x="1983" y="1756"/>
                  </a:lnTo>
                  <a:lnTo>
                    <a:pt x="1979" y="1755"/>
                  </a:lnTo>
                  <a:lnTo>
                    <a:pt x="1977" y="1752"/>
                  </a:lnTo>
                  <a:lnTo>
                    <a:pt x="1975" y="1749"/>
                  </a:lnTo>
                  <a:lnTo>
                    <a:pt x="1974" y="1746"/>
                  </a:lnTo>
                  <a:lnTo>
                    <a:pt x="1972" y="1738"/>
                  </a:lnTo>
                  <a:lnTo>
                    <a:pt x="1972" y="1727"/>
                  </a:lnTo>
                  <a:lnTo>
                    <a:pt x="1971" y="1721"/>
                  </a:lnTo>
                  <a:lnTo>
                    <a:pt x="1968" y="1718"/>
                  </a:lnTo>
                  <a:lnTo>
                    <a:pt x="1963" y="1714"/>
                  </a:lnTo>
                  <a:lnTo>
                    <a:pt x="1957" y="1712"/>
                  </a:lnTo>
                  <a:lnTo>
                    <a:pt x="1950" y="1711"/>
                  </a:lnTo>
                  <a:lnTo>
                    <a:pt x="1944" y="1711"/>
                  </a:lnTo>
                  <a:lnTo>
                    <a:pt x="1937" y="1711"/>
                  </a:lnTo>
                  <a:lnTo>
                    <a:pt x="1932" y="1712"/>
                  </a:lnTo>
                  <a:lnTo>
                    <a:pt x="1927" y="1714"/>
                  </a:lnTo>
                  <a:lnTo>
                    <a:pt x="1925" y="1716"/>
                  </a:lnTo>
                  <a:lnTo>
                    <a:pt x="1922" y="1720"/>
                  </a:lnTo>
                  <a:lnTo>
                    <a:pt x="1922" y="1724"/>
                  </a:lnTo>
                  <a:lnTo>
                    <a:pt x="1922" y="1733"/>
                  </a:lnTo>
                  <a:lnTo>
                    <a:pt x="1922" y="1743"/>
                  </a:lnTo>
                  <a:lnTo>
                    <a:pt x="1921" y="1747"/>
                  </a:lnTo>
                  <a:lnTo>
                    <a:pt x="1920" y="1751"/>
                  </a:lnTo>
                  <a:lnTo>
                    <a:pt x="1916" y="1755"/>
                  </a:lnTo>
                  <a:lnTo>
                    <a:pt x="1912" y="1759"/>
                  </a:lnTo>
                  <a:lnTo>
                    <a:pt x="1899" y="1768"/>
                  </a:lnTo>
                  <a:lnTo>
                    <a:pt x="1883" y="1778"/>
                  </a:lnTo>
                  <a:lnTo>
                    <a:pt x="1876" y="1783"/>
                  </a:lnTo>
                  <a:lnTo>
                    <a:pt x="1870" y="1788"/>
                  </a:lnTo>
                  <a:lnTo>
                    <a:pt x="1867" y="1791"/>
                  </a:lnTo>
                  <a:lnTo>
                    <a:pt x="1864" y="1795"/>
                  </a:lnTo>
                  <a:lnTo>
                    <a:pt x="1863" y="1801"/>
                  </a:lnTo>
                  <a:lnTo>
                    <a:pt x="1861" y="1807"/>
                  </a:lnTo>
                  <a:lnTo>
                    <a:pt x="1858" y="1810"/>
                  </a:lnTo>
                  <a:lnTo>
                    <a:pt x="1856" y="1813"/>
                  </a:lnTo>
                  <a:lnTo>
                    <a:pt x="1853" y="1814"/>
                  </a:lnTo>
                  <a:lnTo>
                    <a:pt x="1852" y="1814"/>
                  </a:lnTo>
                  <a:lnTo>
                    <a:pt x="1850" y="1814"/>
                  </a:lnTo>
                  <a:lnTo>
                    <a:pt x="1848" y="1812"/>
                  </a:lnTo>
                  <a:lnTo>
                    <a:pt x="1845" y="1809"/>
                  </a:lnTo>
                  <a:lnTo>
                    <a:pt x="1843" y="1806"/>
                  </a:lnTo>
                  <a:lnTo>
                    <a:pt x="1839" y="1798"/>
                  </a:lnTo>
                  <a:lnTo>
                    <a:pt x="1834" y="1790"/>
                  </a:lnTo>
                  <a:lnTo>
                    <a:pt x="1830" y="1783"/>
                  </a:lnTo>
                  <a:lnTo>
                    <a:pt x="1821" y="1777"/>
                  </a:lnTo>
                  <a:lnTo>
                    <a:pt x="1812" y="1771"/>
                  </a:lnTo>
                  <a:lnTo>
                    <a:pt x="1802" y="1765"/>
                  </a:lnTo>
                  <a:lnTo>
                    <a:pt x="1793" y="1758"/>
                  </a:lnTo>
                  <a:lnTo>
                    <a:pt x="1783" y="1751"/>
                  </a:lnTo>
                  <a:lnTo>
                    <a:pt x="1774" y="1743"/>
                  </a:lnTo>
                  <a:lnTo>
                    <a:pt x="1763" y="1735"/>
                  </a:lnTo>
                  <a:lnTo>
                    <a:pt x="1757" y="1733"/>
                  </a:lnTo>
                  <a:lnTo>
                    <a:pt x="1751" y="1731"/>
                  </a:lnTo>
                  <a:lnTo>
                    <a:pt x="1746" y="1728"/>
                  </a:lnTo>
                  <a:lnTo>
                    <a:pt x="1742" y="1728"/>
                  </a:lnTo>
                  <a:lnTo>
                    <a:pt x="1737" y="1727"/>
                  </a:lnTo>
                  <a:lnTo>
                    <a:pt x="1735" y="1727"/>
                  </a:lnTo>
                  <a:lnTo>
                    <a:pt x="1732" y="1726"/>
                  </a:lnTo>
                  <a:lnTo>
                    <a:pt x="1730" y="1725"/>
                  </a:lnTo>
                  <a:lnTo>
                    <a:pt x="1729" y="1720"/>
                  </a:lnTo>
                  <a:lnTo>
                    <a:pt x="1729" y="1713"/>
                  </a:lnTo>
                  <a:lnTo>
                    <a:pt x="1727" y="1708"/>
                  </a:lnTo>
                  <a:lnTo>
                    <a:pt x="1725" y="1705"/>
                  </a:lnTo>
                  <a:lnTo>
                    <a:pt x="1723" y="1701"/>
                  </a:lnTo>
                  <a:lnTo>
                    <a:pt x="1719" y="1697"/>
                  </a:lnTo>
                  <a:lnTo>
                    <a:pt x="1710" y="1689"/>
                  </a:lnTo>
                  <a:lnTo>
                    <a:pt x="1700" y="1681"/>
                  </a:lnTo>
                  <a:lnTo>
                    <a:pt x="1692" y="1671"/>
                  </a:lnTo>
                  <a:lnTo>
                    <a:pt x="1681" y="1661"/>
                  </a:lnTo>
                  <a:lnTo>
                    <a:pt x="1672" y="1651"/>
                  </a:lnTo>
                  <a:lnTo>
                    <a:pt x="1663" y="1643"/>
                  </a:lnTo>
                  <a:lnTo>
                    <a:pt x="1657" y="1636"/>
                  </a:lnTo>
                  <a:lnTo>
                    <a:pt x="1651" y="1629"/>
                  </a:lnTo>
                  <a:lnTo>
                    <a:pt x="1647" y="1624"/>
                  </a:lnTo>
                  <a:lnTo>
                    <a:pt x="1641" y="1621"/>
                  </a:lnTo>
                  <a:lnTo>
                    <a:pt x="1636" y="1621"/>
                  </a:lnTo>
                  <a:lnTo>
                    <a:pt x="1632" y="1620"/>
                  </a:lnTo>
                  <a:lnTo>
                    <a:pt x="1628" y="1618"/>
                  </a:lnTo>
                  <a:lnTo>
                    <a:pt x="1623" y="1611"/>
                  </a:lnTo>
                  <a:lnTo>
                    <a:pt x="1619" y="1607"/>
                  </a:lnTo>
                  <a:lnTo>
                    <a:pt x="1613" y="1604"/>
                  </a:lnTo>
                  <a:lnTo>
                    <a:pt x="1606" y="1600"/>
                  </a:lnTo>
                  <a:lnTo>
                    <a:pt x="1599" y="1596"/>
                  </a:lnTo>
                  <a:lnTo>
                    <a:pt x="1582" y="1592"/>
                  </a:lnTo>
                  <a:lnTo>
                    <a:pt x="1568" y="1586"/>
                  </a:lnTo>
                  <a:lnTo>
                    <a:pt x="1561" y="1583"/>
                  </a:lnTo>
                  <a:lnTo>
                    <a:pt x="1554" y="1582"/>
                  </a:lnTo>
                  <a:lnTo>
                    <a:pt x="1547" y="1582"/>
                  </a:lnTo>
                  <a:lnTo>
                    <a:pt x="1538" y="1582"/>
                  </a:lnTo>
                  <a:lnTo>
                    <a:pt x="1530" y="1583"/>
                  </a:lnTo>
                  <a:lnTo>
                    <a:pt x="1523" y="1586"/>
                  </a:lnTo>
                  <a:lnTo>
                    <a:pt x="1516" y="1589"/>
                  </a:lnTo>
                  <a:lnTo>
                    <a:pt x="1510" y="1594"/>
                  </a:lnTo>
                  <a:lnTo>
                    <a:pt x="1505" y="1600"/>
                  </a:lnTo>
                  <a:lnTo>
                    <a:pt x="1500" y="1606"/>
                  </a:lnTo>
                  <a:lnTo>
                    <a:pt x="1497" y="1611"/>
                  </a:lnTo>
                  <a:lnTo>
                    <a:pt x="1494" y="1617"/>
                  </a:lnTo>
                  <a:lnTo>
                    <a:pt x="1493" y="1623"/>
                  </a:lnTo>
                  <a:lnTo>
                    <a:pt x="1493" y="1629"/>
                  </a:lnTo>
                  <a:lnTo>
                    <a:pt x="1494" y="1633"/>
                  </a:lnTo>
                  <a:lnTo>
                    <a:pt x="1496" y="1639"/>
                  </a:lnTo>
                  <a:lnTo>
                    <a:pt x="1498" y="1645"/>
                  </a:lnTo>
                  <a:lnTo>
                    <a:pt x="1500" y="1652"/>
                  </a:lnTo>
                  <a:lnTo>
                    <a:pt x="1502" y="1661"/>
                  </a:lnTo>
                  <a:lnTo>
                    <a:pt x="1502" y="1669"/>
                  </a:lnTo>
                  <a:lnTo>
                    <a:pt x="1502" y="1677"/>
                  </a:lnTo>
                  <a:lnTo>
                    <a:pt x="1500" y="1684"/>
                  </a:lnTo>
                  <a:lnTo>
                    <a:pt x="1499" y="1692"/>
                  </a:lnTo>
                  <a:lnTo>
                    <a:pt x="1497" y="1699"/>
                  </a:lnTo>
                  <a:lnTo>
                    <a:pt x="1494" y="1705"/>
                  </a:lnTo>
                  <a:lnTo>
                    <a:pt x="1492" y="1713"/>
                  </a:lnTo>
                  <a:lnTo>
                    <a:pt x="1491" y="1721"/>
                  </a:lnTo>
                  <a:lnTo>
                    <a:pt x="1491" y="1732"/>
                  </a:lnTo>
                  <a:lnTo>
                    <a:pt x="1491" y="1752"/>
                  </a:lnTo>
                  <a:lnTo>
                    <a:pt x="1492" y="1772"/>
                  </a:lnTo>
                  <a:lnTo>
                    <a:pt x="1492" y="1788"/>
                  </a:lnTo>
                  <a:lnTo>
                    <a:pt x="1494" y="1800"/>
                  </a:lnTo>
                  <a:lnTo>
                    <a:pt x="1498" y="1812"/>
                  </a:lnTo>
                  <a:lnTo>
                    <a:pt x="1502" y="1825"/>
                  </a:lnTo>
                  <a:lnTo>
                    <a:pt x="1503" y="1833"/>
                  </a:lnTo>
                  <a:lnTo>
                    <a:pt x="1503" y="1842"/>
                  </a:lnTo>
                  <a:lnTo>
                    <a:pt x="1500" y="1851"/>
                  </a:lnTo>
                  <a:lnTo>
                    <a:pt x="1497" y="1858"/>
                  </a:lnTo>
                  <a:lnTo>
                    <a:pt x="1493" y="1860"/>
                  </a:lnTo>
                  <a:lnTo>
                    <a:pt x="1491" y="1864"/>
                  </a:lnTo>
                  <a:lnTo>
                    <a:pt x="1487" y="1866"/>
                  </a:lnTo>
                  <a:lnTo>
                    <a:pt x="1484" y="1867"/>
                  </a:lnTo>
                  <a:lnTo>
                    <a:pt x="1480" y="1869"/>
                  </a:lnTo>
                  <a:lnTo>
                    <a:pt x="1475" y="1870"/>
                  </a:lnTo>
                  <a:lnTo>
                    <a:pt x="1471" y="1870"/>
                  </a:lnTo>
                  <a:lnTo>
                    <a:pt x="1466" y="1869"/>
                  </a:lnTo>
                  <a:lnTo>
                    <a:pt x="1450" y="1861"/>
                  </a:lnTo>
                  <a:lnTo>
                    <a:pt x="1434" y="1851"/>
                  </a:lnTo>
                  <a:lnTo>
                    <a:pt x="1426" y="1845"/>
                  </a:lnTo>
                  <a:lnTo>
                    <a:pt x="1417" y="1841"/>
                  </a:lnTo>
                  <a:lnTo>
                    <a:pt x="1414" y="1840"/>
                  </a:lnTo>
                  <a:lnTo>
                    <a:pt x="1410" y="1840"/>
                  </a:lnTo>
                  <a:lnTo>
                    <a:pt x="1408" y="1840"/>
                  </a:lnTo>
                  <a:lnTo>
                    <a:pt x="1405" y="1841"/>
                  </a:lnTo>
                  <a:lnTo>
                    <a:pt x="1401" y="1845"/>
                  </a:lnTo>
                  <a:lnTo>
                    <a:pt x="1398" y="1851"/>
                  </a:lnTo>
                  <a:lnTo>
                    <a:pt x="1397" y="1858"/>
                  </a:lnTo>
                  <a:lnTo>
                    <a:pt x="1395" y="1865"/>
                  </a:lnTo>
                  <a:lnTo>
                    <a:pt x="1393" y="1872"/>
                  </a:lnTo>
                  <a:lnTo>
                    <a:pt x="1392" y="1878"/>
                  </a:lnTo>
                  <a:lnTo>
                    <a:pt x="1391" y="1881"/>
                  </a:lnTo>
                  <a:lnTo>
                    <a:pt x="1389" y="1883"/>
                  </a:lnTo>
                  <a:lnTo>
                    <a:pt x="1387" y="1884"/>
                  </a:lnTo>
                  <a:lnTo>
                    <a:pt x="1385" y="1885"/>
                  </a:lnTo>
                  <a:lnTo>
                    <a:pt x="1377" y="1886"/>
                  </a:lnTo>
                  <a:lnTo>
                    <a:pt x="1371" y="1888"/>
                  </a:lnTo>
                  <a:lnTo>
                    <a:pt x="1368" y="1888"/>
                  </a:lnTo>
                  <a:lnTo>
                    <a:pt x="1367" y="1889"/>
                  </a:lnTo>
                  <a:lnTo>
                    <a:pt x="1366" y="1891"/>
                  </a:lnTo>
                  <a:lnTo>
                    <a:pt x="1365" y="1895"/>
                  </a:lnTo>
                  <a:lnTo>
                    <a:pt x="1366" y="1903"/>
                  </a:lnTo>
                  <a:lnTo>
                    <a:pt x="1367" y="1911"/>
                  </a:lnTo>
                  <a:lnTo>
                    <a:pt x="1368" y="1915"/>
                  </a:lnTo>
                  <a:lnTo>
                    <a:pt x="1367" y="1920"/>
                  </a:lnTo>
                  <a:lnTo>
                    <a:pt x="1366" y="1926"/>
                  </a:lnTo>
                  <a:lnTo>
                    <a:pt x="1363" y="1932"/>
                  </a:lnTo>
                  <a:lnTo>
                    <a:pt x="1358" y="1938"/>
                  </a:lnTo>
                  <a:lnTo>
                    <a:pt x="1355" y="1944"/>
                  </a:lnTo>
                  <a:lnTo>
                    <a:pt x="1353" y="1948"/>
                  </a:lnTo>
                  <a:lnTo>
                    <a:pt x="1353" y="1952"/>
                  </a:lnTo>
                  <a:lnTo>
                    <a:pt x="1352" y="1960"/>
                  </a:lnTo>
                  <a:lnTo>
                    <a:pt x="1353" y="1967"/>
                  </a:lnTo>
                  <a:lnTo>
                    <a:pt x="1353" y="1978"/>
                  </a:lnTo>
                  <a:lnTo>
                    <a:pt x="1352" y="1991"/>
                  </a:lnTo>
                  <a:lnTo>
                    <a:pt x="1349" y="1998"/>
                  </a:lnTo>
                  <a:lnTo>
                    <a:pt x="1347" y="2004"/>
                  </a:lnTo>
                  <a:lnTo>
                    <a:pt x="1346" y="2006"/>
                  </a:lnTo>
                  <a:lnTo>
                    <a:pt x="1343" y="2008"/>
                  </a:lnTo>
                  <a:lnTo>
                    <a:pt x="1342" y="2009"/>
                  </a:lnTo>
                  <a:lnTo>
                    <a:pt x="1340" y="2009"/>
                  </a:lnTo>
                  <a:lnTo>
                    <a:pt x="1330" y="2009"/>
                  </a:lnTo>
                  <a:lnTo>
                    <a:pt x="1324" y="2009"/>
                  </a:lnTo>
                  <a:lnTo>
                    <a:pt x="1320" y="2006"/>
                  </a:lnTo>
                  <a:lnTo>
                    <a:pt x="1313" y="2001"/>
                  </a:lnTo>
                  <a:lnTo>
                    <a:pt x="1303" y="1991"/>
                  </a:lnTo>
                  <a:lnTo>
                    <a:pt x="1290" y="1983"/>
                  </a:lnTo>
                  <a:lnTo>
                    <a:pt x="1283" y="1979"/>
                  </a:lnTo>
                  <a:lnTo>
                    <a:pt x="1277" y="1976"/>
                  </a:lnTo>
                  <a:lnTo>
                    <a:pt x="1271" y="1974"/>
                  </a:lnTo>
                  <a:lnTo>
                    <a:pt x="1265" y="1973"/>
                  </a:lnTo>
                  <a:lnTo>
                    <a:pt x="1260" y="1974"/>
                  </a:lnTo>
                  <a:lnTo>
                    <a:pt x="1258" y="1976"/>
                  </a:lnTo>
                  <a:lnTo>
                    <a:pt x="1254" y="1978"/>
                  </a:lnTo>
                  <a:lnTo>
                    <a:pt x="1252" y="1982"/>
                  </a:lnTo>
                  <a:lnTo>
                    <a:pt x="1247" y="1991"/>
                  </a:lnTo>
                  <a:lnTo>
                    <a:pt x="1238" y="2005"/>
                  </a:lnTo>
                  <a:lnTo>
                    <a:pt x="1232" y="2011"/>
                  </a:lnTo>
                  <a:lnTo>
                    <a:pt x="1226" y="2015"/>
                  </a:lnTo>
                  <a:lnTo>
                    <a:pt x="1221" y="2017"/>
                  </a:lnTo>
                  <a:lnTo>
                    <a:pt x="1216" y="2017"/>
                  </a:lnTo>
                  <a:lnTo>
                    <a:pt x="1207" y="2012"/>
                  </a:lnTo>
                  <a:lnTo>
                    <a:pt x="1198" y="2008"/>
                  </a:lnTo>
                  <a:lnTo>
                    <a:pt x="1189" y="2003"/>
                  </a:lnTo>
                  <a:lnTo>
                    <a:pt x="1179" y="1997"/>
                  </a:lnTo>
                  <a:lnTo>
                    <a:pt x="1170" y="1992"/>
                  </a:lnTo>
                  <a:lnTo>
                    <a:pt x="1162" y="1989"/>
                  </a:lnTo>
                  <a:lnTo>
                    <a:pt x="1153" y="1985"/>
                  </a:lnTo>
                  <a:lnTo>
                    <a:pt x="1144" y="1980"/>
                  </a:lnTo>
                  <a:lnTo>
                    <a:pt x="1133" y="1973"/>
                  </a:lnTo>
                  <a:lnTo>
                    <a:pt x="1122" y="1965"/>
                  </a:lnTo>
                  <a:lnTo>
                    <a:pt x="1116" y="1960"/>
                  </a:lnTo>
                  <a:lnTo>
                    <a:pt x="1114" y="1955"/>
                  </a:lnTo>
                  <a:lnTo>
                    <a:pt x="1112" y="1949"/>
                  </a:lnTo>
                  <a:lnTo>
                    <a:pt x="1111" y="1945"/>
                  </a:lnTo>
                  <a:lnTo>
                    <a:pt x="1109" y="1940"/>
                  </a:lnTo>
                  <a:lnTo>
                    <a:pt x="1108" y="1935"/>
                  </a:lnTo>
                  <a:lnTo>
                    <a:pt x="1106" y="1929"/>
                  </a:lnTo>
                  <a:lnTo>
                    <a:pt x="1102" y="1923"/>
                  </a:lnTo>
                  <a:lnTo>
                    <a:pt x="1094" y="1913"/>
                  </a:lnTo>
                  <a:lnTo>
                    <a:pt x="1083" y="1902"/>
                  </a:lnTo>
                  <a:lnTo>
                    <a:pt x="1077" y="1898"/>
                  </a:lnTo>
                  <a:lnTo>
                    <a:pt x="1071" y="1894"/>
                  </a:lnTo>
                  <a:lnTo>
                    <a:pt x="1064" y="1891"/>
                  </a:lnTo>
                  <a:lnTo>
                    <a:pt x="1056" y="1888"/>
                  </a:lnTo>
                  <a:lnTo>
                    <a:pt x="1051" y="1888"/>
                  </a:lnTo>
                  <a:lnTo>
                    <a:pt x="1047" y="1888"/>
                  </a:lnTo>
                  <a:lnTo>
                    <a:pt x="1043" y="1889"/>
                  </a:lnTo>
                  <a:lnTo>
                    <a:pt x="1038" y="1891"/>
                  </a:lnTo>
                  <a:lnTo>
                    <a:pt x="1028" y="1896"/>
                  </a:lnTo>
                  <a:lnTo>
                    <a:pt x="1019" y="1903"/>
                  </a:lnTo>
                  <a:lnTo>
                    <a:pt x="1009" y="1910"/>
                  </a:lnTo>
                  <a:lnTo>
                    <a:pt x="1000" y="1916"/>
                  </a:lnTo>
                  <a:lnTo>
                    <a:pt x="995" y="1919"/>
                  </a:lnTo>
                  <a:lnTo>
                    <a:pt x="990" y="1921"/>
                  </a:lnTo>
                  <a:lnTo>
                    <a:pt x="986" y="1922"/>
                  </a:lnTo>
                  <a:lnTo>
                    <a:pt x="981" y="1922"/>
                  </a:lnTo>
                  <a:lnTo>
                    <a:pt x="971" y="1921"/>
                  </a:lnTo>
                  <a:lnTo>
                    <a:pt x="962" y="1917"/>
                  </a:lnTo>
                  <a:lnTo>
                    <a:pt x="954" y="1914"/>
                  </a:lnTo>
                  <a:lnTo>
                    <a:pt x="945" y="1910"/>
                  </a:lnTo>
                  <a:lnTo>
                    <a:pt x="937" y="1907"/>
                  </a:lnTo>
                  <a:lnTo>
                    <a:pt x="929" y="1904"/>
                  </a:lnTo>
                  <a:lnTo>
                    <a:pt x="925" y="1904"/>
                  </a:lnTo>
                  <a:lnTo>
                    <a:pt x="920" y="1905"/>
                  </a:lnTo>
                  <a:lnTo>
                    <a:pt x="917" y="1907"/>
                  </a:lnTo>
                  <a:lnTo>
                    <a:pt x="912" y="1909"/>
                  </a:lnTo>
                  <a:lnTo>
                    <a:pt x="908" y="1911"/>
                  </a:lnTo>
                  <a:lnTo>
                    <a:pt x="905" y="1911"/>
                  </a:lnTo>
                  <a:lnTo>
                    <a:pt x="901" y="1911"/>
                  </a:lnTo>
                  <a:lnTo>
                    <a:pt x="899" y="1909"/>
                  </a:lnTo>
                  <a:lnTo>
                    <a:pt x="893" y="1902"/>
                  </a:lnTo>
                  <a:lnTo>
                    <a:pt x="887" y="1892"/>
                  </a:lnTo>
                  <a:lnTo>
                    <a:pt x="879" y="1872"/>
                  </a:lnTo>
                  <a:lnTo>
                    <a:pt x="872" y="1859"/>
                  </a:lnTo>
                  <a:lnTo>
                    <a:pt x="860" y="1852"/>
                  </a:lnTo>
                  <a:lnTo>
                    <a:pt x="839" y="1844"/>
                  </a:lnTo>
                  <a:lnTo>
                    <a:pt x="818" y="1837"/>
                  </a:lnTo>
                  <a:lnTo>
                    <a:pt x="803" y="1832"/>
                  </a:lnTo>
                  <a:lnTo>
                    <a:pt x="798" y="1832"/>
                  </a:lnTo>
                  <a:lnTo>
                    <a:pt x="794" y="1834"/>
                  </a:lnTo>
                  <a:lnTo>
                    <a:pt x="791" y="1837"/>
                  </a:lnTo>
                  <a:lnTo>
                    <a:pt x="786" y="1840"/>
                  </a:lnTo>
                  <a:lnTo>
                    <a:pt x="782" y="1845"/>
                  </a:lnTo>
                  <a:lnTo>
                    <a:pt x="776" y="1847"/>
                  </a:lnTo>
                  <a:lnTo>
                    <a:pt x="771" y="1850"/>
                  </a:lnTo>
                  <a:lnTo>
                    <a:pt x="762" y="1850"/>
                  </a:lnTo>
                  <a:lnTo>
                    <a:pt x="741" y="1847"/>
                  </a:lnTo>
                  <a:lnTo>
                    <a:pt x="713" y="1845"/>
                  </a:lnTo>
                  <a:lnTo>
                    <a:pt x="700" y="1844"/>
                  </a:lnTo>
                  <a:lnTo>
                    <a:pt x="688" y="1842"/>
                  </a:lnTo>
                  <a:lnTo>
                    <a:pt x="678" y="1840"/>
                  </a:lnTo>
                  <a:lnTo>
                    <a:pt x="669" y="1839"/>
                  </a:lnTo>
                  <a:lnTo>
                    <a:pt x="666" y="1837"/>
                  </a:lnTo>
                  <a:lnTo>
                    <a:pt x="664" y="1833"/>
                  </a:lnTo>
                  <a:lnTo>
                    <a:pt x="660" y="1828"/>
                  </a:lnTo>
                  <a:lnTo>
                    <a:pt x="658" y="1822"/>
                  </a:lnTo>
                  <a:lnTo>
                    <a:pt x="654" y="1808"/>
                  </a:lnTo>
                  <a:lnTo>
                    <a:pt x="652" y="1791"/>
                  </a:lnTo>
                  <a:lnTo>
                    <a:pt x="646" y="1760"/>
                  </a:lnTo>
                  <a:lnTo>
                    <a:pt x="641" y="1738"/>
                  </a:lnTo>
                  <a:lnTo>
                    <a:pt x="639" y="1731"/>
                  </a:lnTo>
                  <a:lnTo>
                    <a:pt x="639" y="1720"/>
                  </a:lnTo>
                  <a:lnTo>
                    <a:pt x="639" y="1708"/>
                  </a:lnTo>
                  <a:lnTo>
                    <a:pt x="639" y="1695"/>
                  </a:lnTo>
                  <a:lnTo>
                    <a:pt x="639" y="1683"/>
                  </a:lnTo>
                  <a:lnTo>
                    <a:pt x="639" y="1673"/>
                  </a:lnTo>
                  <a:lnTo>
                    <a:pt x="637" y="1668"/>
                  </a:lnTo>
                  <a:lnTo>
                    <a:pt x="637" y="1664"/>
                  </a:lnTo>
                  <a:lnTo>
                    <a:pt x="636" y="1662"/>
                  </a:lnTo>
                  <a:lnTo>
                    <a:pt x="634" y="1661"/>
                  </a:lnTo>
                  <a:lnTo>
                    <a:pt x="627" y="1658"/>
                  </a:lnTo>
                  <a:lnTo>
                    <a:pt x="615" y="1656"/>
                  </a:lnTo>
                  <a:lnTo>
                    <a:pt x="601" y="1655"/>
                  </a:lnTo>
                  <a:lnTo>
                    <a:pt x="584" y="1653"/>
                  </a:lnTo>
                  <a:lnTo>
                    <a:pt x="564" y="1653"/>
                  </a:lnTo>
                  <a:lnTo>
                    <a:pt x="539" y="1655"/>
                  </a:lnTo>
                  <a:lnTo>
                    <a:pt x="511" y="1656"/>
                  </a:lnTo>
                  <a:lnTo>
                    <a:pt x="480" y="1658"/>
                  </a:lnTo>
                  <a:lnTo>
                    <a:pt x="476" y="1658"/>
                  </a:lnTo>
                  <a:lnTo>
                    <a:pt x="470" y="1658"/>
                  </a:lnTo>
                  <a:lnTo>
                    <a:pt x="465" y="1656"/>
                  </a:lnTo>
                  <a:lnTo>
                    <a:pt x="460" y="1655"/>
                  </a:lnTo>
                  <a:lnTo>
                    <a:pt x="451" y="1649"/>
                  </a:lnTo>
                  <a:lnTo>
                    <a:pt x="444" y="1642"/>
                  </a:lnTo>
                  <a:lnTo>
                    <a:pt x="436" y="1633"/>
                  </a:lnTo>
                  <a:lnTo>
                    <a:pt x="432" y="1626"/>
                  </a:lnTo>
                  <a:lnTo>
                    <a:pt x="429" y="1619"/>
                  </a:lnTo>
                  <a:lnTo>
                    <a:pt x="428" y="1615"/>
                  </a:lnTo>
                  <a:lnTo>
                    <a:pt x="428" y="1611"/>
                  </a:lnTo>
                  <a:lnTo>
                    <a:pt x="432" y="1607"/>
                  </a:lnTo>
                  <a:lnTo>
                    <a:pt x="435" y="1604"/>
                  </a:lnTo>
                  <a:lnTo>
                    <a:pt x="440" y="1602"/>
                  </a:lnTo>
                  <a:lnTo>
                    <a:pt x="452" y="1601"/>
                  </a:lnTo>
                  <a:lnTo>
                    <a:pt x="464" y="1599"/>
                  </a:lnTo>
                  <a:lnTo>
                    <a:pt x="467" y="1598"/>
                  </a:lnTo>
                  <a:lnTo>
                    <a:pt x="471" y="1596"/>
                  </a:lnTo>
                  <a:lnTo>
                    <a:pt x="473" y="1594"/>
                  </a:lnTo>
                  <a:lnTo>
                    <a:pt x="475" y="1592"/>
                  </a:lnTo>
                  <a:lnTo>
                    <a:pt x="477" y="1587"/>
                  </a:lnTo>
                  <a:lnTo>
                    <a:pt x="477" y="1582"/>
                  </a:lnTo>
                  <a:lnTo>
                    <a:pt x="475" y="1577"/>
                  </a:lnTo>
                  <a:lnTo>
                    <a:pt x="471" y="1573"/>
                  </a:lnTo>
                  <a:lnTo>
                    <a:pt x="467" y="1569"/>
                  </a:lnTo>
                  <a:lnTo>
                    <a:pt x="463" y="1566"/>
                  </a:lnTo>
                  <a:lnTo>
                    <a:pt x="453" y="1561"/>
                  </a:lnTo>
                  <a:lnTo>
                    <a:pt x="444" y="1555"/>
                  </a:lnTo>
                  <a:lnTo>
                    <a:pt x="428" y="1550"/>
                  </a:lnTo>
                  <a:lnTo>
                    <a:pt x="407" y="1543"/>
                  </a:lnTo>
                  <a:lnTo>
                    <a:pt x="382" y="1537"/>
                  </a:lnTo>
                  <a:lnTo>
                    <a:pt x="363" y="1533"/>
                  </a:lnTo>
                  <a:lnTo>
                    <a:pt x="341" y="1532"/>
                  </a:lnTo>
                  <a:lnTo>
                    <a:pt x="314" y="1531"/>
                  </a:lnTo>
                  <a:lnTo>
                    <a:pt x="301" y="1530"/>
                  </a:lnTo>
                  <a:lnTo>
                    <a:pt x="288" y="1529"/>
                  </a:lnTo>
                  <a:lnTo>
                    <a:pt x="277" y="1526"/>
                  </a:lnTo>
                  <a:lnTo>
                    <a:pt x="269" y="1524"/>
                  </a:lnTo>
                  <a:lnTo>
                    <a:pt x="263" y="1520"/>
                  </a:lnTo>
                  <a:lnTo>
                    <a:pt x="259" y="1517"/>
                  </a:lnTo>
                  <a:lnTo>
                    <a:pt x="258" y="1512"/>
                  </a:lnTo>
                  <a:lnTo>
                    <a:pt x="258" y="1507"/>
                  </a:lnTo>
                  <a:lnTo>
                    <a:pt x="261" y="1494"/>
                  </a:lnTo>
                  <a:lnTo>
                    <a:pt x="263" y="1478"/>
                  </a:lnTo>
                  <a:lnTo>
                    <a:pt x="264" y="1459"/>
                  </a:lnTo>
                  <a:lnTo>
                    <a:pt x="265" y="1444"/>
                  </a:lnTo>
                  <a:lnTo>
                    <a:pt x="265" y="1437"/>
                  </a:lnTo>
                  <a:lnTo>
                    <a:pt x="264" y="1431"/>
                  </a:lnTo>
                  <a:lnTo>
                    <a:pt x="263" y="1426"/>
                  </a:lnTo>
                  <a:lnTo>
                    <a:pt x="261" y="1422"/>
                  </a:lnTo>
                  <a:lnTo>
                    <a:pt x="257" y="1417"/>
                  </a:lnTo>
                  <a:lnTo>
                    <a:pt x="253" y="1413"/>
                  </a:lnTo>
                  <a:lnTo>
                    <a:pt x="247" y="1411"/>
                  </a:lnTo>
                  <a:lnTo>
                    <a:pt x="242" y="1407"/>
                  </a:lnTo>
                  <a:lnTo>
                    <a:pt x="236" y="1406"/>
                  </a:lnTo>
                  <a:lnTo>
                    <a:pt x="228" y="1405"/>
                  </a:lnTo>
                  <a:lnTo>
                    <a:pt x="223" y="1405"/>
                  </a:lnTo>
                  <a:lnTo>
                    <a:pt x="217" y="1405"/>
                  </a:lnTo>
                  <a:lnTo>
                    <a:pt x="212" y="1405"/>
                  </a:lnTo>
                  <a:lnTo>
                    <a:pt x="207" y="1405"/>
                  </a:lnTo>
                  <a:lnTo>
                    <a:pt x="202" y="1403"/>
                  </a:lnTo>
                  <a:lnTo>
                    <a:pt x="198" y="1402"/>
                  </a:lnTo>
                  <a:lnTo>
                    <a:pt x="183" y="1400"/>
                  </a:lnTo>
                  <a:lnTo>
                    <a:pt x="152" y="1398"/>
                  </a:lnTo>
                  <a:lnTo>
                    <a:pt x="114" y="1397"/>
                  </a:lnTo>
                  <a:lnTo>
                    <a:pt x="80" y="1397"/>
                  </a:lnTo>
                  <a:lnTo>
                    <a:pt x="66" y="1397"/>
                  </a:lnTo>
                  <a:lnTo>
                    <a:pt x="51" y="1399"/>
                  </a:lnTo>
                  <a:lnTo>
                    <a:pt x="38" y="1402"/>
                  </a:lnTo>
                  <a:lnTo>
                    <a:pt x="28" y="1405"/>
                  </a:lnTo>
                  <a:lnTo>
                    <a:pt x="11" y="1410"/>
                  </a:lnTo>
                  <a:lnTo>
                    <a:pt x="4" y="1411"/>
                  </a:lnTo>
                  <a:lnTo>
                    <a:pt x="3" y="1402"/>
                  </a:lnTo>
                  <a:lnTo>
                    <a:pt x="1" y="1390"/>
                  </a:lnTo>
                  <a:lnTo>
                    <a:pt x="0" y="1377"/>
                  </a:lnTo>
                  <a:lnTo>
                    <a:pt x="0" y="1363"/>
                  </a:lnTo>
                  <a:lnTo>
                    <a:pt x="1" y="1350"/>
                  </a:lnTo>
                  <a:lnTo>
                    <a:pt x="3" y="1340"/>
                  </a:lnTo>
                  <a:lnTo>
                    <a:pt x="4" y="1335"/>
                  </a:lnTo>
                  <a:lnTo>
                    <a:pt x="5" y="1331"/>
                  </a:lnTo>
                  <a:lnTo>
                    <a:pt x="6" y="1329"/>
                  </a:lnTo>
                  <a:lnTo>
                    <a:pt x="9" y="1329"/>
                  </a:lnTo>
                  <a:lnTo>
                    <a:pt x="23" y="1323"/>
                  </a:lnTo>
                  <a:lnTo>
                    <a:pt x="41" y="1314"/>
                  </a:lnTo>
                  <a:lnTo>
                    <a:pt x="60" y="1302"/>
                  </a:lnTo>
                  <a:lnTo>
                    <a:pt x="75" y="1289"/>
                  </a:lnTo>
                  <a:lnTo>
                    <a:pt x="82" y="1280"/>
                  </a:lnTo>
                  <a:lnTo>
                    <a:pt x="91" y="1268"/>
                  </a:lnTo>
                  <a:lnTo>
                    <a:pt x="99" y="1255"/>
                  </a:lnTo>
                  <a:lnTo>
                    <a:pt x="107" y="1240"/>
                  </a:lnTo>
                  <a:lnTo>
                    <a:pt x="124" y="1209"/>
                  </a:lnTo>
                  <a:lnTo>
                    <a:pt x="140" y="1184"/>
                  </a:lnTo>
                  <a:lnTo>
                    <a:pt x="148" y="1173"/>
                  </a:lnTo>
                  <a:lnTo>
                    <a:pt x="152" y="1161"/>
                  </a:lnTo>
                  <a:lnTo>
                    <a:pt x="157" y="1150"/>
                  </a:lnTo>
                  <a:lnTo>
                    <a:pt x="161" y="1136"/>
                  </a:lnTo>
                  <a:lnTo>
                    <a:pt x="167" y="1113"/>
                  </a:lnTo>
                  <a:lnTo>
                    <a:pt x="171" y="1095"/>
                  </a:lnTo>
                  <a:lnTo>
                    <a:pt x="174" y="1087"/>
                  </a:lnTo>
                  <a:lnTo>
                    <a:pt x="175" y="1077"/>
                  </a:lnTo>
                  <a:lnTo>
                    <a:pt x="175" y="1066"/>
                  </a:lnTo>
                  <a:lnTo>
                    <a:pt x="176" y="1056"/>
                  </a:lnTo>
                  <a:lnTo>
                    <a:pt x="176" y="1044"/>
                  </a:lnTo>
                  <a:lnTo>
                    <a:pt x="177" y="1033"/>
                  </a:lnTo>
                  <a:lnTo>
                    <a:pt x="181" y="1024"/>
                  </a:lnTo>
                  <a:lnTo>
                    <a:pt x="184" y="1015"/>
                  </a:lnTo>
                  <a:lnTo>
                    <a:pt x="188" y="1008"/>
                  </a:lnTo>
                  <a:lnTo>
                    <a:pt x="192" y="1000"/>
                  </a:lnTo>
                  <a:lnTo>
                    <a:pt x="194" y="991"/>
                  </a:lnTo>
                  <a:lnTo>
                    <a:pt x="196" y="982"/>
                  </a:lnTo>
                  <a:lnTo>
                    <a:pt x="199" y="964"/>
                  </a:lnTo>
                  <a:lnTo>
                    <a:pt x="202" y="951"/>
                  </a:lnTo>
                  <a:lnTo>
                    <a:pt x="206" y="946"/>
                  </a:lnTo>
                  <a:lnTo>
                    <a:pt x="213" y="940"/>
                  </a:lnTo>
                  <a:lnTo>
                    <a:pt x="223" y="936"/>
                  </a:lnTo>
                  <a:lnTo>
                    <a:pt x="233" y="930"/>
                  </a:lnTo>
                  <a:lnTo>
                    <a:pt x="243" y="924"/>
                  </a:lnTo>
                  <a:lnTo>
                    <a:pt x="252" y="918"/>
                  </a:lnTo>
                  <a:lnTo>
                    <a:pt x="256" y="915"/>
                  </a:lnTo>
                  <a:lnTo>
                    <a:pt x="258" y="912"/>
                  </a:lnTo>
                  <a:lnTo>
                    <a:pt x="261" y="908"/>
                  </a:lnTo>
                  <a:lnTo>
                    <a:pt x="262" y="906"/>
                  </a:lnTo>
                  <a:lnTo>
                    <a:pt x="264" y="888"/>
                  </a:lnTo>
                  <a:lnTo>
                    <a:pt x="268" y="867"/>
                  </a:lnTo>
                  <a:lnTo>
                    <a:pt x="270" y="844"/>
                  </a:lnTo>
                  <a:lnTo>
                    <a:pt x="272" y="829"/>
                  </a:lnTo>
                  <a:lnTo>
                    <a:pt x="272" y="816"/>
                  </a:lnTo>
                  <a:lnTo>
                    <a:pt x="272" y="800"/>
                  </a:lnTo>
                  <a:lnTo>
                    <a:pt x="274" y="793"/>
                  </a:lnTo>
                  <a:lnTo>
                    <a:pt x="276" y="788"/>
                  </a:lnTo>
                  <a:lnTo>
                    <a:pt x="277" y="786"/>
                  </a:lnTo>
                  <a:lnTo>
                    <a:pt x="281" y="785"/>
                  </a:lnTo>
                  <a:lnTo>
                    <a:pt x="283" y="785"/>
                  </a:lnTo>
                  <a:lnTo>
                    <a:pt x="287" y="785"/>
                  </a:lnTo>
                  <a:lnTo>
                    <a:pt x="303" y="785"/>
                  </a:lnTo>
                  <a:lnTo>
                    <a:pt x="319" y="785"/>
                  </a:lnTo>
                  <a:lnTo>
                    <a:pt x="335" y="785"/>
                  </a:lnTo>
                  <a:lnTo>
                    <a:pt x="354" y="785"/>
                  </a:lnTo>
                  <a:lnTo>
                    <a:pt x="373" y="786"/>
                  </a:lnTo>
                  <a:lnTo>
                    <a:pt x="390" y="786"/>
                  </a:lnTo>
                  <a:lnTo>
                    <a:pt x="408" y="787"/>
                  </a:lnTo>
                  <a:lnTo>
                    <a:pt x="425" y="786"/>
                  </a:lnTo>
                  <a:lnTo>
                    <a:pt x="442" y="785"/>
                  </a:lnTo>
                  <a:lnTo>
                    <a:pt x="461" y="786"/>
                  </a:lnTo>
                  <a:lnTo>
                    <a:pt x="482" y="789"/>
                  </a:lnTo>
                  <a:lnTo>
                    <a:pt x="501" y="793"/>
                  </a:lnTo>
                  <a:lnTo>
                    <a:pt x="517" y="799"/>
                  </a:lnTo>
                  <a:lnTo>
                    <a:pt x="533" y="802"/>
                  </a:lnTo>
                  <a:lnTo>
                    <a:pt x="540" y="802"/>
                  </a:lnTo>
                  <a:lnTo>
                    <a:pt x="547" y="801"/>
                  </a:lnTo>
                  <a:lnTo>
                    <a:pt x="553" y="799"/>
                  </a:lnTo>
                  <a:lnTo>
                    <a:pt x="559" y="793"/>
                  </a:lnTo>
                  <a:lnTo>
                    <a:pt x="561" y="789"/>
                  </a:lnTo>
                  <a:lnTo>
                    <a:pt x="564" y="785"/>
                  </a:lnTo>
                  <a:lnTo>
                    <a:pt x="566" y="780"/>
                  </a:lnTo>
                  <a:lnTo>
                    <a:pt x="567" y="774"/>
                  </a:lnTo>
                  <a:lnTo>
                    <a:pt x="570" y="762"/>
                  </a:lnTo>
                  <a:lnTo>
                    <a:pt x="571" y="749"/>
                  </a:lnTo>
                  <a:lnTo>
                    <a:pt x="573" y="736"/>
                  </a:lnTo>
                  <a:lnTo>
                    <a:pt x="576" y="723"/>
                  </a:lnTo>
                  <a:lnTo>
                    <a:pt x="578" y="717"/>
                  </a:lnTo>
                  <a:lnTo>
                    <a:pt x="580" y="711"/>
                  </a:lnTo>
                  <a:lnTo>
                    <a:pt x="583" y="705"/>
                  </a:lnTo>
                  <a:lnTo>
                    <a:pt x="586" y="700"/>
                  </a:lnTo>
                  <a:lnTo>
                    <a:pt x="599" y="687"/>
                  </a:lnTo>
                  <a:lnTo>
                    <a:pt x="609" y="678"/>
                  </a:lnTo>
                  <a:lnTo>
                    <a:pt x="620" y="671"/>
                  </a:lnTo>
                  <a:lnTo>
                    <a:pt x="633" y="661"/>
                  </a:lnTo>
                  <a:lnTo>
                    <a:pt x="645" y="650"/>
                  </a:lnTo>
                  <a:lnTo>
                    <a:pt x="654" y="641"/>
                  </a:lnTo>
                  <a:lnTo>
                    <a:pt x="656" y="637"/>
                  </a:lnTo>
                  <a:lnTo>
                    <a:pt x="659" y="632"/>
                  </a:lnTo>
                  <a:lnTo>
                    <a:pt x="661" y="629"/>
                  </a:lnTo>
                  <a:lnTo>
                    <a:pt x="662" y="624"/>
                  </a:lnTo>
                  <a:lnTo>
                    <a:pt x="665" y="619"/>
                  </a:lnTo>
                  <a:lnTo>
                    <a:pt x="668" y="613"/>
                  </a:lnTo>
                  <a:lnTo>
                    <a:pt x="673" y="608"/>
                  </a:lnTo>
                  <a:lnTo>
                    <a:pt x="680" y="600"/>
                  </a:lnTo>
                  <a:lnTo>
                    <a:pt x="694" y="589"/>
                  </a:lnTo>
                  <a:lnTo>
                    <a:pt x="710" y="577"/>
                  </a:lnTo>
                  <a:lnTo>
                    <a:pt x="729" y="561"/>
                  </a:lnTo>
                  <a:lnTo>
                    <a:pt x="754" y="542"/>
                  </a:lnTo>
                  <a:lnTo>
                    <a:pt x="780" y="522"/>
                  </a:lnTo>
                  <a:lnTo>
                    <a:pt x="804" y="504"/>
                  </a:lnTo>
                  <a:lnTo>
                    <a:pt x="826" y="489"/>
                  </a:lnTo>
                  <a:lnTo>
                    <a:pt x="850" y="472"/>
                  </a:lnTo>
                  <a:lnTo>
                    <a:pt x="873" y="458"/>
                  </a:lnTo>
                  <a:lnTo>
                    <a:pt x="889" y="448"/>
                  </a:lnTo>
                  <a:lnTo>
                    <a:pt x="893" y="447"/>
                  </a:lnTo>
                  <a:lnTo>
                    <a:pt x="897" y="447"/>
                  </a:lnTo>
                  <a:lnTo>
                    <a:pt x="901" y="448"/>
                  </a:lnTo>
                  <a:lnTo>
                    <a:pt x="907" y="451"/>
                  </a:lnTo>
                  <a:lnTo>
                    <a:pt x="920" y="458"/>
                  </a:lnTo>
                  <a:lnTo>
                    <a:pt x="936" y="465"/>
                  </a:lnTo>
                  <a:lnTo>
                    <a:pt x="951" y="472"/>
                  </a:lnTo>
                  <a:lnTo>
                    <a:pt x="968" y="478"/>
                  </a:lnTo>
                  <a:lnTo>
                    <a:pt x="976" y="480"/>
                  </a:lnTo>
                  <a:lnTo>
                    <a:pt x="983" y="480"/>
                  </a:lnTo>
                  <a:lnTo>
                    <a:pt x="990" y="480"/>
                  </a:lnTo>
                  <a:lnTo>
                    <a:pt x="998" y="478"/>
                  </a:lnTo>
                  <a:lnTo>
                    <a:pt x="1005" y="476"/>
                  </a:lnTo>
                  <a:lnTo>
                    <a:pt x="1011" y="471"/>
                  </a:lnTo>
                  <a:lnTo>
                    <a:pt x="1018" y="464"/>
                  </a:lnTo>
                  <a:lnTo>
                    <a:pt x="1024" y="457"/>
                  </a:lnTo>
                  <a:lnTo>
                    <a:pt x="1036" y="441"/>
                  </a:lnTo>
                  <a:lnTo>
                    <a:pt x="1047" y="423"/>
                  </a:lnTo>
                  <a:lnTo>
                    <a:pt x="1059" y="405"/>
                  </a:lnTo>
                  <a:lnTo>
                    <a:pt x="1070" y="390"/>
                  </a:lnTo>
                  <a:lnTo>
                    <a:pt x="1075" y="384"/>
                  </a:lnTo>
                  <a:lnTo>
                    <a:pt x="1081" y="379"/>
                  </a:lnTo>
                  <a:lnTo>
                    <a:pt x="1086" y="376"/>
                  </a:lnTo>
                  <a:lnTo>
                    <a:pt x="1090" y="373"/>
                  </a:lnTo>
                  <a:lnTo>
                    <a:pt x="1109" y="370"/>
                  </a:lnTo>
                  <a:lnTo>
                    <a:pt x="1128" y="367"/>
                  </a:lnTo>
                  <a:lnTo>
                    <a:pt x="1149" y="365"/>
                  </a:lnTo>
                  <a:lnTo>
                    <a:pt x="1169" y="363"/>
                  </a:lnTo>
                  <a:lnTo>
                    <a:pt x="1184" y="360"/>
                  </a:lnTo>
                  <a:lnTo>
                    <a:pt x="1195" y="360"/>
                  </a:lnTo>
                  <a:lnTo>
                    <a:pt x="1206" y="360"/>
                  </a:lnTo>
                  <a:lnTo>
                    <a:pt x="1217" y="363"/>
                  </a:lnTo>
                  <a:lnTo>
                    <a:pt x="1235" y="370"/>
                  </a:lnTo>
                  <a:lnTo>
                    <a:pt x="1246" y="375"/>
                  </a:lnTo>
                  <a:lnTo>
                    <a:pt x="1258" y="376"/>
                  </a:lnTo>
                  <a:lnTo>
                    <a:pt x="1279" y="376"/>
                  </a:lnTo>
                  <a:lnTo>
                    <a:pt x="1302" y="373"/>
                  </a:lnTo>
                  <a:lnTo>
                    <a:pt x="1323" y="370"/>
                  </a:lnTo>
                  <a:lnTo>
                    <a:pt x="1333" y="367"/>
                  </a:lnTo>
                  <a:lnTo>
                    <a:pt x="1341" y="365"/>
                  </a:lnTo>
                  <a:lnTo>
                    <a:pt x="1351" y="361"/>
                  </a:lnTo>
                  <a:lnTo>
                    <a:pt x="1359" y="357"/>
                  </a:lnTo>
                  <a:lnTo>
                    <a:pt x="1366" y="352"/>
                  </a:lnTo>
                  <a:lnTo>
                    <a:pt x="1373" y="346"/>
                  </a:lnTo>
                  <a:lnTo>
                    <a:pt x="1378" y="340"/>
                  </a:lnTo>
                  <a:lnTo>
                    <a:pt x="1380" y="334"/>
                  </a:lnTo>
                  <a:lnTo>
                    <a:pt x="1384" y="310"/>
                  </a:lnTo>
                  <a:lnTo>
                    <a:pt x="1389" y="276"/>
                  </a:lnTo>
                  <a:lnTo>
                    <a:pt x="1393" y="239"/>
                  </a:lnTo>
                  <a:lnTo>
                    <a:pt x="1397" y="211"/>
                  </a:lnTo>
                  <a:lnTo>
                    <a:pt x="1399" y="183"/>
                  </a:lnTo>
                  <a:lnTo>
                    <a:pt x="1403" y="149"/>
                  </a:lnTo>
                  <a:lnTo>
                    <a:pt x="1406" y="118"/>
                  </a:lnTo>
                  <a:lnTo>
                    <a:pt x="1409" y="95"/>
                  </a:lnTo>
                  <a:lnTo>
                    <a:pt x="1409" y="87"/>
                  </a:lnTo>
                  <a:lnTo>
                    <a:pt x="1409" y="77"/>
                  </a:lnTo>
                  <a:lnTo>
                    <a:pt x="1410" y="68"/>
                  </a:lnTo>
                  <a:lnTo>
                    <a:pt x="1414" y="61"/>
                  </a:lnTo>
                  <a:lnTo>
                    <a:pt x="1417" y="56"/>
                  </a:lnTo>
                  <a:lnTo>
                    <a:pt x="1423" y="54"/>
                  </a:lnTo>
                  <a:lnTo>
                    <a:pt x="1430" y="51"/>
                  </a:lnTo>
                  <a:lnTo>
                    <a:pt x="1437" y="49"/>
                  </a:lnTo>
                  <a:lnTo>
                    <a:pt x="1453" y="42"/>
                  </a:lnTo>
                  <a:lnTo>
                    <a:pt x="1470" y="35"/>
                  </a:lnTo>
                  <a:lnTo>
                    <a:pt x="1486" y="30"/>
                  </a:lnTo>
                  <a:lnTo>
                    <a:pt x="1499" y="25"/>
                  </a:lnTo>
                  <a:lnTo>
                    <a:pt x="1522" y="20"/>
                  </a:lnTo>
                  <a:lnTo>
                    <a:pt x="1540" y="17"/>
                  </a:lnTo>
                  <a:lnTo>
                    <a:pt x="1557" y="16"/>
                  </a:lnTo>
                  <a:lnTo>
                    <a:pt x="1584" y="14"/>
                  </a:lnTo>
                  <a:lnTo>
                    <a:pt x="1603" y="14"/>
                  </a:lnTo>
                  <a:lnTo>
                    <a:pt x="1628" y="16"/>
                  </a:lnTo>
                  <a:lnTo>
                    <a:pt x="1655" y="17"/>
                  </a:lnTo>
                  <a:lnTo>
                    <a:pt x="1685" y="18"/>
                  </a:lnTo>
                  <a:lnTo>
                    <a:pt x="1702" y="18"/>
                  </a:lnTo>
                  <a:lnTo>
                    <a:pt x="1718" y="16"/>
                  </a:lnTo>
                  <a:lnTo>
                    <a:pt x="1726" y="14"/>
                  </a:lnTo>
                  <a:lnTo>
                    <a:pt x="1733" y="12"/>
                  </a:lnTo>
                  <a:lnTo>
                    <a:pt x="1741" y="10"/>
                  </a:lnTo>
                  <a:lnTo>
                    <a:pt x="1746" y="6"/>
                  </a:lnTo>
                  <a:lnTo>
                    <a:pt x="1751" y="4"/>
                  </a:lnTo>
                  <a:lnTo>
                    <a:pt x="1756" y="1"/>
                  </a:lnTo>
                  <a:lnTo>
                    <a:pt x="1760" y="0"/>
                  </a:lnTo>
                  <a:lnTo>
                    <a:pt x="1763" y="0"/>
                  </a:lnTo>
                  <a:lnTo>
                    <a:pt x="1766" y="1"/>
                  </a:lnTo>
                  <a:lnTo>
                    <a:pt x="1767" y="3"/>
                  </a:lnTo>
                  <a:lnTo>
                    <a:pt x="1769" y="5"/>
                  </a:lnTo>
                  <a:lnTo>
                    <a:pt x="1770" y="8"/>
                  </a:lnTo>
                  <a:lnTo>
                    <a:pt x="1774" y="25"/>
                  </a:lnTo>
                  <a:lnTo>
                    <a:pt x="1777" y="47"/>
                  </a:lnTo>
                  <a:lnTo>
                    <a:pt x="1783" y="70"/>
                  </a:lnTo>
                  <a:lnTo>
                    <a:pt x="1794" y="111"/>
                  </a:lnTo>
                  <a:lnTo>
                    <a:pt x="1805" y="153"/>
                  </a:lnTo>
                  <a:lnTo>
                    <a:pt x="1812" y="181"/>
                  </a:lnTo>
                  <a:lnTo>
                    <a:pt x="1821" y="212"/>
                  </a:lnTo>
                  <a:lnTo>
                    <a:pt x="1836" y="259"/>
                  </a:lnTo>
                  <a:lnTo>
                    <a:pt x="1850" y="306"/>
                  </a:lnTo>
                  <a:lnTo>
                    <a:pt x="1859" y="335"/>
                  </a:lnTo>
                  <a:lnTo>
                    <a:pt x="1868" y="359"/>
                  </a:lnTo>
                  <a:lnTo>
                    <a:pt x="1880" y="394"/>
                  </a:lnTo>
                  <a:lnTo>
                    <a:pt x="1890" y="428"/>
                  </a:lnTo>
                  <a:lnTo>
                    <a:pt x="1897" y="452"/>
                  </a:lnTo>
                  <a:lnTo>
                    <a:pt x="1905" y="471"/>
                  </a:lnTo>
                  <a:lnTo>
                    <a:pt x="1914" y="496"/>
                  </a:lnTo>
                  <a:lnTo>
                    <a:pt x="1918" y="509"/>
                  </a:lnTo>
                  <a:lnTo>
                    <a:pt x="1921" y="520"/>
                  </a:lnTo>
                  <a:lnTo>
                    <a:pt x="1924" y="530"/>
                  </a:lnTo>
                  <a:lnTo>
                    <a:pt x="1925" y="537"/>
                  </a:lnTo>
                  <a:lnTo>
                    <a:pt x="1924" y="543"/>
                  </a:lnTo>
                  <a:lnTo>
                    <a:pt x="1922" y="547"/>
                  </a:lnTo>
                  <a:lnTo>
                    <a:pt x="1920" y="550"/>
                  </a:lnTo>
                  <a:lnTo>
                    <a:pt x="1916" y="553"/>
                  </a:lnTo>
                  <a:lnTo>
                    <a:pt x="1909" y="558"/>
                  </a:lnTo>
                  <a:lnTo>
                    <a:pt x="1900" y="564"/>
                  </a:lnTo>
                  <a:lnTo>
                    <a:pt x="1889" y="572"/>
                  </a:lnTo>
                  <a:lnTo>
                    <a:pt x="1878" y="583"/>
                  </a:lnTo>
                  <a:lnTo>
                    <a:pt x="1865" y="593"/>
                  </a:lnTo>
                  <a:lnTo>
                    <a:pt x="1852" y="606"/>
                  </a:lnTo>
                  <a:lnTo>
                    <a:pt x="1842" y="617"/>
                  </a:lnTo>
                  <a:lnTo>
                    <a:pt x="1836" y="624"/>
                  </a:lnTo>
                  <a:lnTo>
                    <a:pt x="1834" y="627"/>
                  </a:lnTo>
                  <a:lnTo>
                    <a:pt x="1836" y="629"/>
                  </a:lnTo>
                  <a:lnTo>
                    <a:pt x="1837" y="632"/>
                  </a:lnTo>
                  <a:lnTo>
                    <a:pt x="1839" y="635"/>
                  </a:lnTo>
                  <a:lnTo>
                    <a:pt x="1846" y="643"/>
                  </a:lnTo>
                  <a:lnTo>
                    <a:pt x="1855" y="653"/>
                  </a:lnTo>
                  <a:lnTo>
                    <a:pt x="1864" y="666"/>
                  </a:lnTo>
                  <a:lnTo>
                    <a:pt x="1872" y="680"/>
                  </a:lnTo>
                  <a:lnTo>
                    <a:pt x="1883" y="699"/>
                  </a:lnTo>
                  <a:lnTo>
                    <a:pt x="1896" y="723"/>
                  </a:lnTo>
                  <a:lnTo>
                    <a:pt x="1909" y="748"/>
                  </a:lnTo>
                  <a:lnTo>
                    <a:pt x="1919" y="766"/>
                  </a:lnTo>
                  <a:lnTo>
                    <a:pt x="1925" y="779"/>
                  </a:lnTo>
                  <a:lnTo>
                    <a:pt x="1932" y="789"/>
                  </a:lnTo>
                  <a:lnTo>
                    <a:pt x="1934" y="794"/>
                  </a:lnTo>
                  <a:lnTo>
                    <a:pt x="1938" y="797"/>
                  </a:lnTo>
                  <a:lnTo>
                    <a:pt x="1941" y="799"/>
                  </a:lnTo>
                  <a:lnTo>
                    <a:pt x="1945" y="798"/>
                  </a:lnTo>
                  <a:lnTo>
                    <a:pt x="1947" y="798"/>
                  </a:lnTo>
                  <a:lnTo>
                    <a:pt x="1951" y="797"/>
                  </a:lnTo>
                  <a:lnTo>
                    <a:pt x="1953" y="797"/>
                  </a:lnTo>
                  <a:lnTo>
                    <a:pt x="1956" y="798"/>
                  </a:lnTo>
                  <a:lnTo>
                    <a:pt x="1960" y="801"/>
                  </a:lnTo>
                  <a:lnTo>
                    <a:pt x="1966" y="808"/>
                  </a:lnTo>
                  <a:lnTo>
                    <a:pt x="1975" y="818"/>
                  </a:lnTo>
                  <a:lnTo>
                    <a:pt x="1987" y="831"/>
                  </a:lnTo>
                  <a:lnTo>
                    <a:pt x="1998" y="844"/>
                  </a:lnTo>
                  <a:lnTo>
                    <a:pt x="2009" y="855"/>
                  </a:lnTo>
                  <a:lnTo>
                    <a:pt x="2021" y="864"/>
                  </a:lnTo>
                  <a:lnTo>
                    <a:pt x="2033" y="875"/>
                  </a:lnTo>
                  <a:lnTo>
                    <a:pt x="2038" y="881"/>
                  </a:lnTo>
                  <a:lnTo>
                    <a:pt x="2042" y="887"/>
                  </a:lnTo>
                  <a:lnTo>
                    <a:pt x="2047" y="894"/>
                  </a:lnTo>
                  <a:lnTo>
                    <a:pt x="2050" y="901"/>
                  </a:lnTo>
                  <a:lnTo>
                    <a:pt x="2051" y="909"/>
                  </a:lnTo>
                  <a:lnTo>
                    <a:pt x="2050" y="919"/>
                  </a:lnTo>
                  <a:lnTo>
                    <a:pt x="2048" y="930"/>
                  </a:lnTo>
                  <a:lnTo>
                    <a:pt x="2047" y="939"/>
                  </a:lnTo>
                  <a:lnTo>
                    <a:pt x="2042" y="959"/>
                  </a:lnTo>
                  <a:lnTo>
                    <a:pt x="2039" y="976"/>
                  </a:lnTo>
                  <a:lnTo>
                    <a:pt x="2039" y="989"/>
                  </a:lnTo>
                  <a:lnTo>
                    <a:pt x="2040" y="1003"/>
                  </a:lnTo>
                  <a:lnTo>
                    <a:pt x="2040" y="1010"/>
                  </a:lnTo>
                  <a:lnTo>
                    <a:pt x="2041" y="1016"/>
                  </a:lnTo>
                  <a:lnTo>
                    <a:pt x="2040" y="1021"/>
                  </a:lnTo>
                  <a:lnTo>
                    <a:pt x="2039" y="1026"/>
                  </a:lnTo>
                  <a:lnTo>
                    <a:pt x="2037" y="1034"/>
                  </a:lnTo>
                  <a:lnTo>
                    <a:pt x="2035" y="1041"/>
                  </a:lnTo>
                  <a:lnTo>
                    <a:pt x="2037" y="1044"/>
                  </a:lnTo>
                  <a:lnTo>
                    <a:pt x="2039" y="1045"/>
                  </a:lnTo>
                  <a:lnTo>
                    <a:pt x="2042" y="1045"/>
                  </a:lnTo>
                  <a:lnTo>
                    <a:pt x="2047" y="1044"/>
                  </a:lnTo>
                  <a:lnTo>
                    <a:pt x="2059" y="1040"/>
                  </a:lnTo>
                  <a:lnTo>
                    <a:pt x="2071" y="1037"/>
                  </a:lnTo>
                  <a:lnTo>
                    <a:pt x="2082" y="1033"/>
                  </a:lnTo>
                  <a:lnTo>
                    <a:pt x="2091" y="1027"/>
                  </a:lnTo>
                  <a:lnTo>
                    <a:pt x="2104" y="1021"/>
                  </a:lnTo>
                  <a:lnTo>
                    <a:pt x="2115" y="1015"/>
                  </a:lnTo>
                  <a:lnTo>
                    <a:pt x="2117" y="1014"/>
                  </a:lnTo>
                  <a:lnTo>
                    <a:pt x="2117" y="1013"/>
                  </a:lnTo>
                  <a:lnTo>
                    <a:pt x="2117" y="1010"/>
                  </a:lnTo>
                  <a:lnTo>
                    <a:pt x="2117" y="1007"/>
                  </a:lnTo>
                  <a:lnTo>
                    <a:pt x="2115" y="1001"/>
                  </a:lnTo>
                  <a:lnTo>
                    <a:pt x="2111" y="994"/>
                  </a:lnTo>
                  <a:lnTo>
                    <a:pt x="2108" y="987"/>
                  </a:lnTo>
                  <a:lnTo>
                    <a:pt x="2104" y="981"/>
                  </a:lnTo>
                  <a:lnTo>
                    <a:pt x="2102" y="975"/>
                  </a:lnTo>
                  <a:lnTo>
                    <a:pt x="2102" y="972"/>
                  </a:lnTo>
                  <a:lnTo>
                    <a:pt x="2105" y="969"/>
                  </a:lnTo>
                  <a:lnTo>
                    <a:pt x="2109" y="966"/>
                  </a:lnTo>
                  <a:lnTo>
                    <a:pt x="2114" y="964"/>
                  </a:lnTo>
                  <a:lnTo>
                    <a:pt x="2119" y="963"/>
                  </a:lnTo>
                  <a:lnTo>
                    <a:pt x="2128" y="962"/>
                  </a:lnTo>
                  <a:lnTo>
                    <a:pt x="2134" y="962"/>
                  </a:lnTo>
                  <a:lnTo>
                    <a:pt x="2138" y="965"/>
                  </a:lnTo>
                  <a:lnTo>
                    <a:pt x="2141" y="972"/>
                  </a:lnTo>
                  <a:lnTo>
                    <a:pt x="2146" y="982"/>
                  </a:lnTo>
                  <a:lnTo>
                    <a:pt x="2151" y="993"/>
                  </a:lnTo>
                  <a:lnTo>
                    <a:pt x="2155" y="1003"/>
                  </a:lnTo>
                  <a:lnTo>
                    <a:pt x="2159" y="1012"/>
                  </a:lnTo>
                  <a:lnTo>
                    <a:pt x="2161" y="1014"/>
                  </a:lnTo>
                  <a:lnTo>
                    <a:pt x="2164" y="1016"/>
                  </a:lnTo>
                  <a:lnTo>
                    <a:pt x="2165" y="1016"/>
                  </a:lnTo>
                  <a:lnTo>
                    <a:pt x="2167" y="1015"/>
                  </a:lnTo>
                  <a:lnTo>
                    <a:pt x="2174" y="1007"/>
                  </a:lnTo>
                  <a:lnTo>
                    <a:pt x="2182" y="1000"/>
                  </a:lnTo>
                  <a:lnTo>
                    <a:pt x="2189" y="994"/>
                  </a:lnTo>
                  <a:lnTo>
                    <a:pt x="2197" y="989"/>
                  </a:lnTo>
                  <a:lnTo>
                    <a:pt x="2211" y="981"/>
                  </a:lnTo>
                  <a:lnTo>
                    <a:pt x="2227" y="975"/>
                  </a:lnTo>
                  <a:lnTo>
                    <a:pt x="2243" y="969"/>
                  </a:lnTo>
                  <a:lnTo>
                    <a:pt x="2261" y="962"/>
                  </a:lnTo>
                  <a:lnTo>
                    <a:pt x="2279" y="956"/>
                  </a:lnTo>
                  <a:lnTo>
                    <a:pt x="2296" y="949"/>
                  </a:lnTo>
                  <a:lnTo>
                    <a:pt x="2304" y="946"/>
                  </a:lnTo>
                  <a:lnTo>
                    <a:pt x="2311" y="945"/>
                  </a:lnTo>
                  <a:lnTo>
                    <a:pt x="2317" y="945"/>
                  </a:lnTo>
                  <a:lnTo>
                    <a:pt x="2323" y="945"/>
                  </a:lnTo>
                  <a:lnTo>
                    <a:pt x="2334" y="949"/>
                  </a:lnTo>
                  <a:lnTo>
                    <a:pt x="2346" y="953"/>
                  </a:lnTo>
                  <a:lnTo>
                    <a:pt x="2362" y="958"/>
                  </a:lnTo>
                  <a:lnTo>
                    <a:pt x="2381" y="963"/>
                  </a:lnTo>
                  <a:lnTo>
                    <a:pt x="2391" y="964"/>
                  </a:lnTo>
                  <a:lnTo>
                    <a:pt x="2400" y="965"/>
                  </a:lnTo>
                  <a:lnTo>
                    <a:pt x="2410" y="965"/>
                  </a:lnTo>
                  <a:lnTo>
                    <a:pt x="2418" y="965"/>
                  </a:lnTo>
                  <a:lnTo>
                    <a:pt x="2425" y="963"/>
                  </a:lnTo>
                  <a:lnTo>
                    <a:pt x="2431" y="961"/>
                  </a:lnTo>
                  <a:lnTo>
                    <a:pt x="2436" y="958"/>
                  </a:lnTo>
                  <a:lnTo>
                    <a:pt x="2441" y="955"/>
                  </a:lnTo>
                  <a:lnTo>
                    <a:pt x="2447" y="946"/>
                  </a:lnTo>
                  <a:lnTo>
                    <a:pt x="2453" y="936"/>
                  </a:lnTo>
                  <a:lnTo>
                    <a:pt x="2455" y="931"/>
                  </a:lnTo>
                  <a:lnTo>
                    <a:pt x="2460" y="928"/>
                  </a:lnTo>
                  <a:lnTo>
                    <a:pt x="2463" y="927"/>
                  </a:lnTo>
                  <a:lnTo>
                    <a:pt x="2468" y="927"/>
                  </a:lnTo>
                  <a:lnTo>
                    <a:pt x="2479" y="931"/>
                  </a:lnTo>
                  <a:lnTo>
                    <a:pt x="2488" y="934"/>
                  </a:lnTo>
                  <a:lnTo>
                    <a:pt x="2503" y="938"/>
                  </a:lnTo>
                  <a:lnTo>
                    <a:pt x="2523" y="943"/>
                  </a:lnTo>
                  <a:lnTo>
                    <a:pt x="2545" y="949"/>
                  </a:lnTo>
                  <a:lnTo>
                    <a:pt x="2564" y="953"/>
                  </a:lnTo>
                  <a:lnTo>
                    <a:pt x="2582" y="958"/>
                  </a:lnTo>
                  <a:lnTo>
                    <a:pt x="2600" y="964"/>
                  </a:lnTo>
                  <a:lnTo>
                    <a:pt x="2607" y="968"/>
                  </a:lnTo>
                  <a:lnTo>
                    <a:pt x="2613" y="971"/>
                  </a:lnTo>
                  <a:lnTo>
                    <a:pt x="2619" y="976"/>
                  </a:lnTo>
                  <a:lnTo>
                    <a:pt x="2623" y="980"/>
                  </a:lnTo>
                  <a:lnTo>
                    <a:pt x="2630" y="995"/>
                  </a:lnTo>
                  <a:lnTo>
                    <a:pt x="2638" y="1019"/>
                  </a:lnTo>
                  <a:lnTo>
                    <a:pt x="2642" y="1032"/>
                  </a:lnTo>
                  <a:lnTo>
                    <a:pt x="2644" y="1044"/>
                  </a:lnTo>
                  <a:lnTo>
                    <a:pt x="2645" y="1056"/>
                  </a:lnTo>
                  <a:lnTo>
                    <a:pt x="2645" y="1065"/>
                  </a:lnTo>
                  <a:lnTo>
                    <a:pt x="2644" y="1073"/>
                  </a:lnTo>
                  <a:lnTo>
                    <a:pt x="2642" y="1082"/>
                  </a:lnTo>
                  <a:lnTo>
                    <a:pt x="2638" y="1091"/>
                  </a:lnTo>
                  <a:lnTo>
                    <a:pt x="2633" y="1101"/>
                  </a:lnTo>
                  <a:lnTo>
                    <a:pt x="2629" y="1110"/>
                  </a:lnTo>
                  <a:lnTo>
                    <a:pt x="2621" y="1119"/>
                  </a:lnTo>
                  <a:lnTo>
                    <a:pt x="2614" y="1127"/>
                  </a:lnTo>
                  <a:lnTo>
                    <a:pt x="2606" y="1134"/>
                  </a:lnTo>
                  <a:lnTo>
                    <a:pt x="2602" y="1138"/>
                  </a:lnTo>
                  <a:lnTo>
                    <a:pt x="2599" y="1142"/>
                  </a:lnTo>
                  <a:lnTo>
                    <a:pt x="2595" y="1146"/>
                  </a:lnTo>
                  <a:lnTo>
                    <a:pt x="2594" y="1151"/>
                  </a:lnTo>
                  <a:lnTo>
                    <a:pt x="2590" y="1159"/>
                  </a:lnTo>
                  <a:lnTo>
                    <a:pt x="2589" y="1167"/>
                  </a:lnTo>
                  <a:lnTo>
                    <a:pt x="2589" y="1176"/>
                  </a:lnTo>
                  <a:lnTo>
                    <a:pt x="2588" y="1184"/>
                  </a:lnTo>
                  <a:lnTo>
                    <a:pt x="2588" y="1192"/>
                  </a:lnTo>
                  <a:lnTo>
                    <a:pt x="2586" y="1199"/>
                  </a:lnTo>
                  <a:lnTo>
                    <a:pt x="2580" y="1211"/>
                  </a:lnTo>
                  <a:lnTo>
                    <a:pt x="2576" y="1224"/>
                  </a:lnTo>
                  <a:lnTo>
                    <a:pt x="2573" y="1237"/>
                  </a:lnTo>
                  <a:lnTo>
                    <a:pt x="2568" y="1248"/>
                  </a:lnTo>
                  <a:lnTo>
                    <a:pt x="2557" y="1264"/>
                  </a:lnTo>
                  <a:lnTo>
                    <a:pt x="2542" y="1285"/>
                  </a:lnTo>
                  <a:lnTo>
                    <a:pt x="2533" y="1297"/>
                  </a:lnTo>
                  <a:lnTo>
                    <a:pt x="2526" y="1306"/>
                  </a:lnTo>
                  <a:lnTo>
                    <a:pt x="2518" y="1314"/>
                  </a:lnTo>
                  <a:lnTo>
                    <a:pt x="2512" y="1319"/>
                  </a:lnTo>
                  <a:lnTo>
                    <a:pt x="2499" y="1327"/>
                  </a:lnTo>
                  <a:lnTo>
                    <a:pt x="2479" y="1336"/>
                  </a:lnTo>
                  <a:lnTo>
                    <a:pt x="2457" y="1344"/>
                  </a:lnTo>
                  <a:lnTo>
                    <a:pt x="2438" y="1354"/>
                  </a:lnTo>
                  <a:lnTo>
                    <a:pt x="2422" y="1361"/>
                  </a:lnTo>
                  <a:lnTo>
                    <a:pt x="2406" y="1365"/>
                  </a:lnTo>
                  <a:lnTo>
                    <a:pt x="2393" y="1369"/>
                  </a:lnTo>
                  <a:lnTo>
                    <a:pt x="2380" y="1374"/>
                  </a:lnTo>
                  <a:lnTo>
                    <a:pt x="2369" y="1379"/>
                  </a:lnTo>
                  <a:lnTo>
                    <a:pt x="2365" y="1382"/>
                  </a:lnTo>
                  <a:lnTo>
                    <a:pt x="2363" y="1384"/>
                  </a:lnTo>
                  <a:lnTo>
                    <a:pt x="2363" y="1385"/>
                  </a:lnTo>
                  <a:lnTo>
                    <a:pt x="2365" y="1386"/>
                  </a:lnTo>
                  <a:lnTo>
                    <a:pt x="2367" y="1387"/>
                  </a:lnTo>
                  <a:lnTo>
                    <a:pt x="2382" y="1386"/>
                  </a:lnTo>
                  <a:lnTo>
                    <a:pt x="2403" y="1384"/>
                  </a:lnTo>
                  <a:lnTo>
                    <a:pt x="2412" y="1381"/>
                  </a:lnTo>
                  <a:lnTo>
                    <a:pt x="2421" y="1380"/>
                  </a:lnTo>
                  <a:lnTo>
                    <a:pt x="2431" y="1379"/>
                  </a:lnTo>
                  <a:lnTo>
                    <a:pt x="2443" y="1380"/>
                  </a:lnTo>
                  <a:lnTo>
                    <a:pt x="2450" y="1382"/>
                  </a:lnTo>
                  <a:lnTo>
                    <a:pt x="2457" y="1388"/>
                  </a:lnTo>
                  <a:lnTo>
                    <a:pt x="2464" y="1397"/>
                  </a:lnTo>
                  <a:lnTo>
                    <a:pt x="2473" y="1406"/>
                  </a:lnTo>
                  <a:lnTo>
                    <a:pt x="2486" y="1426"/>
                  </a:lnTo>
                  <a:lnTo>
                    <a:pt x="2498" y="1441"/>
                  </a:lnTo>
                  <a:lnTo>
                    <a:pt x="2503" y="1445"/>
                  </a:lnTo>
                  <a:lnTo>
                    <a:pt x="2511" y="1450"/>
                  </a:lnTo>
                  <a:lnTo>
                    <a:pt x="2520" y="1456"/>
                  </a:lnTo>
                  <a:lnTo>
                    <a:pt x="2530" y="1462"/>
                  </a:lnTo>
                  <a:lnTo>
                    <a:pt x="2541" y="1467"/>
                  </a:lnTo>
                  <a:lnTo>
                    <a:pt x="2551" y="1472"/>
                  </a:lnTo>
                  <a:lnTo>
                    <a:pt x="2561" y="1475"/>
                  </a:lnTo>
                  <a:lnTo>
                    <a:pt x="2570" y="1478"/>
                  </a:lnTo>
                  <a:lnTo>
                    <a:pt x="2577" y="1479"/>
                  </a:lnTo>
                  <a:lnTo>
                    <a:pt x="2585" y="1481"/>
                  </a:lnTo>
                  <a:lnTo>
                    <a:pt x="2590" y="1484"/>
                  </a:lnTo>
                  <a:lnTo>
                    <a:pt x="2595" y="1486"/>
                  </a:lnTo>
                  <a:lnTo>
                    <a:pt x="2601" y="1491"/>
                  </a:lnTo>
                  <a:lnTo>
                    <a:pt x="2606" y="1495"/>
                  </a:lnTo>
                  <a:lnTo>
                    <a:pt x="2611" y="1501"/>
                  </a:lnTo>
                  <a:lnTo>
                    <a:pt x="2615" y="1510"/>
                  </a:lnTo>
                  <a:lnTo>
                    <a:pt x="2619" y="1519"/>
                  </a:lnTo>
                  <a:lnTo>
                    <a:pt x="2621" y="1527"/>
                  </a:lnTo>
                  <a:lnTo>
                    <a:pt x="2623" y="1535"/>
                  </a:lnTo>
                  <a:lnTo>
                    <a:pt x="2624" y="1542"/>
                  </a:lnTo>
                  <a:lnTo>
                    <a:pt x="2624" y="1556"/>
                  </a:lnTo>
                  <a:lnTo>
                    <a:pt x="2625" y="1569"/>
                  </a:lnTo>
                  <a:lnTo>
                    <a:pt x="2626" y="1575"/>
                  </a:lnTo>
                  <a:lnTo>
                    <a:pt x="2630" y="1580"/>
                  </a:lnTo>
                  <a:lnTo>
                    <a:pt x="2633" y="1582"/>
                  </a:lnTo>
                  <a:lnTo>
                    <a:pt x="2638" y="1585"/>
                  </a:lnTo>
                  <a:lnTo>
                    <a:pt x="2650" y="1586"/>
                  </a:lnTo>
                  <a:lnTo>
                    <a:pt x="2661" y="1586"/>
                  </a:lnTo>
                  <a:lnTo>
                    <a:pt x="2665" y="1587"/>
                  </a:lnTo>
                  <a:lnTo>
                    <a:pt x="2668" y="1588"/>
                  </a:lnTo>
                  <a:lnTo>
                    <a:pt x="2670" y="1590"/>
                  </a:lnTo>
                  <a:lnTo>
                    <a:pt x="2673" y="1594"/>
                  </a:lnTo>
                  <a:lnTo>
                    <a:pt x="2674" y="1602"/>
                  </a:lnTo>
                  <a:lnTo>
                    <a:pt x="2676" y="1613"/>
                  </a:lnTo>
                  <a:lnTo>
                    <a:pt x="2678" y="1618"/>
                  </a:lnTo>
                  <a:lnTo>
                    <a:pt x="2682" y="1623"/>
                  </a:lnTo>
                  <a:lnTo>
                    <a:pt x="2686" y="1625"/>
                  </a:lnTo>
                  <a:lnTo>
                    <a:pt x="2690" y="1627"/>
                  </a:lnTo>
                  <a:lnTo>
                    <a:pt x="2702" y="1629"/>
                  </a:lnTo>
                  <a:lnTo>
                    <a:pt x="2714" y="1630"/>
                  </a:lnTo>
                  <a:lnTo>
                    <a:pt x="2732" y="1631"/>
                  </a:lnTo>
                  <a:lnTo>
                    <a:pt x="2758" y="1632"/>
                  </a:lnTo>
                  <a:lnTo>
                    <a:pt x="2781" y="1633"/>
                  </a:lnTo>
                  <a:lnTo>
                    <a:pt x="2794" y="1634"/>
                  </a:lnTo>
                  <a:lnTo>
                    <a:pt x="2795" y="1636"/>
                  </a:lnTo>
                  <a:lnTo>
                    <a:pt x="2795" y="1639"/>
                  </a:lnTo>
                  <a:lnTo>
                    <a:pt x="2795" y="1645"/>
                  </a:lnTo>
                  <a:lnTo>
                    <a:pt x="2793" y="1652"/>
                  </a:lnTo>
                  <a:lnTo>
                    <a:pt x="2789" y="1670"/>
                  </a:lnTo>
                  <a:lnTo>
                    <a:pt x="2787" y="1687"/>
                  </a:lnTo>
                  <a:lnTo>
                    <a:pt x="2787" y="1706"/>
                  </a:lnTo>
                  <a:lnTo>
                    <a:pt x="2787" y="1732"/>
                  </a:lnTo>
                  <a:lnTo>
                    <a:pt x="2789" y="1757"/>
                  </a:lnTo>
                  <a:lnTo>
                    <a:pt x="2791" y="1777"/>
                  </a:lnTo>
                  <a:lnTo>
                    <a:pt x="2797" y="1795"/>
                  </a:lnTo>
                  <a:lnTo>
                    <a:pt x="2807" y="1815"/>
                  </a:lnTo>
                  <a:lnTo>
                    <a:pt x="2810" y="1825"/>
                  </a:lnTo>
                  <a:lnTo>
                    <a:pt x="2815" y="1833"/>
                  </a:lnTo>
                  <a:lnTo>
                    <a:pt x="2820" y="1840"/>
                  </a:lnTo>
                  <a:lnTo>
                    <a:pt x="2823" y="1844"/>
                  </a:lnTo>
                  <a:lnTo>
                    <a:pt x="2827" y="1845"/>
                  </a:lnTo>
                  <a:lnTo>
                    <a:pt x="2832" y="1845"/>
                  </a:lnTo>
                  <a:lnTo>
                    <a:pt x="2837" y="1845"/>
                  </a:lnTo>
                  <a:lnTo>
                    <a:pt x="2843" y="1844"/>
                  </a:lnTo>
                  <a:lnTo>
                    <a:pt x="2854" y="1840"/>
                  </a:lnTo>
                  <a:lnTo>
                    <a:pt x="2865" y="1837"/>
                  </a:lnTo>
                  <a:lnTo>
                    <a:pt x="2871" y="1835"/>
                  </a:lnTo>
                  <a:lnTo>
                    <a:pt x="2877" y="1835"/>
                  </a:lnTo>
                  <a:lnTo>
                    <a:pt x="2882" y="1837"/>
                  </a:lnTo>
                  <a:lnTo>
                    <a:pt x="2886" y="1839"/>
                  </a:lnTo>
                  <a:lnTo>
                    <a:pt x="2891" y="1841"/>
                  </a:lnTo>
                  <a:lnTo>
                    <a:pt x="2895" y="1845"/>
                  </a:lnTo>
                  <a:lnTo>
                    <a:pt x="2897" y="1848"/>
                  </a:lnTo>
                  <a:lnTo>
                    <a:pt x="2900" y="1852"/>
                  </a:lnTo>
                  <a:lnTo>
                    <a:pt x="2902" y="1861"/>
                  </a:lnTo>
                  <a:lnTo>
                    <a:pt x="2906" y="1872"/>
                  </a:lnTo>
                  <a:lnTo>
                    <a:pt x="2907" y="1877"/>
                  </a:lnTo>
                  <a:lnTo>
                    <a:pt x="2909" y="1882"/>
                  </a:lnTo>
                  <a:lnTo>
                    <a:pt x="2911" y="1885"/>
                  </a:lnTo>
                  <a:lnTo>
                    <a:pt x="2915" y="1886"/>
                  </a:lnTo>
                  <a:lnTo>
                    <a:pt x="2921" y="1889"/>
                  </a:lnTo>
                  <a:lnTo>
                    <a:pt x="2926" y="1894"/>
                  </a:lnTo>
                  <a:lnTo>
                    <a:pt x="2927" y="1896"/>
                  </a:lnTo>
                  <a:lnTo>
                    <a:pt x="2928" y="1900"/>
                  </a:lnTo>
                  <a:lnTo>
                    <a:pt x="2928" y="1904"/>
                  </a:lnTo>
                  <a:lnTo>
                    <a:pt x="2928" y="1910"/>
                  </a:lnTo>
                  <a:lnTo>
                    <a:pt x="2927" y="1915"/>
                  </a:lnTo>
                  <a:lnTo>
                    <a:pt x="2927" y="1920"/>
                  </a:lnTo>
                  <a:lnTo>
                    <a:pt x="2929" y="1923"/>
                  </a:lnTo>
                  <a:lnTo>
                    <a:pt x="2930" y="1926"/>
                  </a:lnTo>
                  <a:lnTo>
                    <a:pt x="2938" y="1930"/>
                  </a:lnTo>
                  <a:lnTo>
                    <a:pt x="2948" y="1935"/>
                  </a:lnTo>
                  <a:lnTo>
                    <a:pt x="2963" y="1941"/>
                  </a:lnTo>
                  <a:lnTo>
                    <a:pt x="2978" y="1949"/>
                  </a:lnTo>
                  <a:lnTo>
                    <a:pt x="2985" y="1954"/>
                  </a:lnTo>
                  <a:lnTo>
                    <a:pt x="2992" y="1959"/>
                  </a:lnTo>
                  <a:lnTo>
                    <a:pt x="2999" y="1964"/>
                  </a:lnTo>
                  <a:lnTo>
                    <a:pt x="3004" y="1968"/>
                  </a:lnTo>
                  <a:lnTo>
                    <a:pt x="3011" y="1977"/>
                  </a:lnTo>
                  <a:lnTo>
                    <a:pt x="3018" y="1983"/>
                  </a:lnTo>
                  <a:lnTo>
                    <a:pt x="3022" y="1984"/>
                  </a:lnTo>
                  <a:lnTo>
                    <a:pt x="3026" y="1985"/>
                  </a:lnTo>
                  <a:lnTo>
                    <a:pt x="3029" y="1985"/>
                  </a:lnTo>
                  <a:lnTo>
                    <a:pt x="3034" y="1985"/>
                  </a:lnTo>
                  <a:lnTo>
                    <a:pt x="3045" y="1984"/>
                  </a:lnTo>
                  <a:lnTo>
                    <a:pt x="3055" y="1983"/>
                  </a:lnTo>
                  <a:lnTo>
                    <a:pt x="3066" y="1984"/>
                  </a:lnTo>
                  <a:lnTo>
                    <a:pt x="3074" y="1985"/>
                  </a:lnTo>
                  <a:lnTo>
                    <a:pt x="3084" y="1986"/>
                  </a:lnTo>
                  <a:lnTo>
                    <a:pt x="3095" y="1986"/>
                  </a:lnTo>
                  <a:lnTo>
                    <a:pt x="3100" y="1984"/>
                  </a:lnTo>
                  <a:lnTo>
                    <a:pt x="3106" y="1982"/>
                  </a:lnTo>
                  <a:lnTo>
                    <a:pt x="3111" y="1977"/>
                  </a:lnTo>
                  <a:lnTo>
                    <a:pt x="3116" y="1971"/>
                  </a:lnTo>
                  <a:lnTo>
                    <a:pt x="3124" y="1959"/>
                  </a:lnTo>
                  <a:lnTo>
                    <a:pt x="3133" y="1947"/>
                  </a:lnTo>
                  <a:lnTo>
                    <a:pt x="3140" y="1938"/>
                  </a:lnTo>
                  <a:lnTo>
                    <a:pt x="3149" y="1929"/>
                  </a:lnTo>
                  <a:lnTo>
                    <a:pt x="3159" y="1921"/>
                  </a:lnTo>
                  <a:lnTo>
                    <a:pt x="3169" y="1913"/>
                  </a:lnTo>
                  <a:lnTo>
                    <a:pt x="3174" y="1909"/>
                  </a:lnTo>
                  <a:lnTo>
                    <a:pt x="3178" y="1904"/>
                  </a:lnTo>
                  <a:lnTo>
                    <a:pt x="3180" y="1901"/>
                  </a:lnTo>
                  <a:lnTo>
                    <a:pt x="3181" y="1897"/>
                  </a:lnTo>
                  <a:lnTo>
                    <a:pt x="3181" y="1894"/>
                  </a:lnTo>
                  <a:lnTo>
                    <a:pt x="3181" y="1891"/>
                  </a:lnTo>
                  <a:lnTo>
                    <a:pt x="3179" y="1888"/>
                  </a:lnTo>
                  <a:lnTo>
                    <a:pt x="3177" y="1884"/>
                  </a:lnTo>
                  <a:lnTo>
                    <a:pt x="3171" y="1877"/>
                  </a:lnTo>
                  <a:lnTo>
                    <a:pt x="3162" y="1869"/>
                  </a:lnTo>
                  <a:lnTo>
                    <a:pt x="3150" y="1856"/>
                  </a:lnTo>
                  <a:lnTo>
                    <a:pt x="3135" y="1839"/>
                  </a:lnTo>
                  <a:lnTo>
                    <a:pt x="3121" y="1821"/>
                  </a:lnTo>
                  <a:lnTo>
                    <a:pt x="3110" y="1806"/>
                  </a:lnTo>
                  <a:lnTo>
                    <a:pt x="3108" y="1801"/>
                  </a:lnTo>
                  <a:lnTo>
                    <a:pt x="3106" y="1797"/>
                  </a:lnTo>
                  <a:lnTo>
                    <a:pt x="3108" y="1794"/>
                  </a:lnTo>
                  <a:lnTo>
                    <a:pt x="3109" y="1791"/>
                  </a:lnTo>
                  <a:lnTo>
                    <a:pt x="3116" y="1789"/>
                  </a:lnTo>
                  <a:lnTo>
                    <a:pt x="3131" y="1785"/>
                  </a:lnTo>
                  <a:lnTo>
                    <a:pt x="3150" y="1782"/>
                  </a:lnTo>
                  <a:lnTo>
                    <a:pt x="3172" y="1778"/>
                  </a:lnTo>
                  <a:lnTo>
                    <a:pt x="3194" y="1775"/>
                  </a:lnTo>
                  <a:lnTo>
                    <a:pt x="3218" y="1770"/>
                  </a:lnTo>
                  <a:lnTo>
                    <a:pt x="3238" y="1766"/>
                  </a:lnTo>
                  <a:lnTo>
                    <a:pt x="3255" y="1763"/>
                  </a:lnTo>
                  <a:lnTo>
                    <a:pt x="3272" y="1759"/>
                  </a:lnTo>
                  <a:lnTo>
                    <a:pt x="3292" y="1755"/>
                  </a:lnTo>
                  <a:lnTo>
                    <a:pt x="3303" y="1752"/>
                  </a:lnTo>
                  <a:lnTo>
                    <a:pt x="3311" y="1751"/>
                  </a:lnTo>
                  <a:lnTo>
                    <a:pt x="3317" y="1751"/>
                  </a:lnTo>
                  <a:lnTo>
                    <a:pt x="3323" y="1752"/>
                  </a:lnTo>
                  <a:lnTo>
                    <a:pt x="3332" y="1758"/>
                  </a:lnTo>
                  <a:lnTo>
                    <a:pt x="3343" y="1765"/>
                  </a:lnTo>
                  <a:lnTo>
                    <a:pt x="3358" y="1776"/>
                  </a:lnTo>
                  <a:lnTo>
                    <a:pt x="3381" y="1789"/>
                  </a:lnTo>
                  <a:lnTo>
                    <a:pt x="3406" y="1801"/>
                  </a:lnTo>
                  <a:lnTo>
                    <a:pt x="3429" y="1810"/>
                  </a:lnTo>
                  <a:lnTo>
                    <a:pt x="3449" y="1818"/>
                  </a:lnTo>
                  <a:lnTo>
                    <a:pt x="3468" y="1821"/>
                  </a:lnTo>
                  <a:lnTo>
                    <a:pt x="3477" y="1822"/>
                  </a:lnTo>
                  <a:lnTo>
                    <a:pt x="3486" y="1822"/>
                  </a:lnTo>
                  <a:lnTo>
                    <a:pt x="3493" y="1822"/>
                  </a:lnTo>
                  <a:lnTo>
                    <a:pt x="3499" y="1820"/>
                  </a:lnTo>
                  <a:lnTo>
                    <a:pt x="3508" y="1814"/>
                  </a:lnTo>
                  <a:lnTo>
                    <a:pt x="3518" y="1807"/>
                  </a:lnTo>
                  <a:lnTo>
                    <a:pt x="3527" y="1800"/>
                  </a:lnTo>
                  <a:lnTo>
                    <a:pt x="3537" y="1793"/>
                  </a:lnTo>
                  <a:lnTo>
                    <a:pt x="3550" y="1785"/>
                  </a:lnTo>
                  <a:lnTo>
                    <a:pt x="3565" y="1779"/>
                  </a:lnTo>
                  <a:lnTo>
                    <a:pt x="3574" y="1776"/>
                  </a:lnTo>
                  <a:lnTo>
                    <a:pt x="3582" y="1771"/>
                  </a:lnTo>
                  <a:lnTo>
                    <a:pt x="3589" y="1765"/>
                  </a:lnTo>
                  <a:lnTo>
                    <a:pt x="3596" y="1759"/>
                  </a:lnTo>
                  <a:lnTo>
                    <a:pt x="3608" y="1746"/>
                  </a:lnTo>
                  <a:lnTo>
                    <a:pt x="3620" y="1735"/>
                  </a:lnTo>
                  <a:lnTo>
                    <a:pt x="3634" y="1726"/>
                  </a:lnTo>
                  <a:lnTo>
                    <a:pt x="3651" y="1718"/>
                  </a:lnTo>
                  <a:lnTo>
                    <a:pt x="3671" y="1709"/>
                  </a:lnTo>
                  <a:lnTo>
                    <a:pt x="3691" y="1705"/>
                  </a:lnTo>
                  <a:lnTo>
                    <a:pt x="3713" y="1700"/>
                  </a:lnTo>
                  <a:lnTo>
                    <a:pt x="3736" y="1697"/>
                  </a:lnTo>
                  <a:lnTo>
                    <a:pt x="3761" y="1696"/>
                  </a:lnTo>
                  <a:lnTo>
                    <a:pt x="3788" y="1696"/>
                  </a:lnTo>
                  <a:lnTo>
                    <a:pt x="3798" y="1696"/>
                  </a:lnTo>
                  <a:lnTo>
                    <a:pt x="3809" y="1697"/>
                  </a:lnTo>
                  <a:lnTo>
                    <a:pt x="3818" y="1700"/>
                  </a:lnTo>
                  <a:lnTo>
                    <a:pt x="3826" y="1702"/>
                  </a:lnTo>
                  <a:lnTo>
                    <a:pt x="3836" y="1708"/>
                  </a:lnTo>
                  <a:lnTo>
                    <a:pt x="3843" y="1713"/>
                  </a:lnTo>
                  <a:lnTo>
                    <a:pt x="3845" y="1716"/>
                  </a:lnTo>
                  <a:lnTo>
                    <a:pt x="3846" y="1720"/>
                  </a:lnTo>
                  <a:lnTo>
                    <a:pt x="3845" y="1725"/>
                  </a:lnTo>
                  <a:lnTo>
                    <a:pt x="3842" y="1730"/>
                  </a:lnTo>
                  <a:lnTo>
                    <a:pt x="3836" y="1743"/>
                  </a:lnTo>
                  <a:lnTo>
                    <a:pt x="3832" y="1757"/>
                  </a:lnTo>
                  <a:lnTo>
                    <a:pt x="3829" y="1764"/>
                  </a:lnTo>
                  <a:lnTo>
                    <a:pt x="3829" y="1770"/>
                  </a:lnTo>
                  <a:lnTo>
                    <a:pt x="3830" y="1776"/>
                  </a:lnTo>
                  <a:lnTo>
                    <a:pt x="3833" y="1781"/>
                  </a:lnTo>
                  <a:lnTo>
                    <a:pt x="3841" y="1793"/>
                  </a:lnTo>
                  <a:lnTo>
                    <a:pt x="3853" y="1806"/>
                  </a:lnTo>
                  <a:lnTo>
                    <a:pt x="3864" y="1821"/>
                  </a:lnTo>
                  <a:lnTo>
                    <a:pt x="3873" y="1835"/>
                  </a:lnTo>
                  <a:lnTo>
                    <a:pt x="3876" y="1842"/>
                  </a:lnTo>
                  <a:lnTo>
                    <a:pt x="3878" y="1851"/>
                  </a:lnTo>
                  <a:lnTo>
                    <a:pt x="3879" y="1860"/>
                  </a:lnTo>
                  <a:lnTo>
                    <a:pt x="3878" y="1871"/>
                  </a:lnTo>
                  <a:lnTo>
                    <a:pt x="3877" y="1882"/>
                  </a:lnTo>
                  <a:lnTo>
                    <a:pt x="3876" y="1892"/>
                  </a:lnTo>
                  <a:lnTo>
                    <a:pt x="3872" y="1902"/>
                  </a:lnTo>
                  <a:lnTo>
                    <a:pt x="3868" y="1911"/>
                  </a:lnTo>
                  <a:lnTo>
                    <a:pt x="3864" y="1920"/>
                  </a:lnTo>
                  <a:lnTo>
                    <a:pt x="3859" y="1926"/>
                  </a:lnTo>
                  <a:lnTo>
                    <a:pt x="3853" y="1929"/>
                  </a:lnTo>
                  <a:lnTo>
                    <a:pt x="3847" y="1933"/>
                  </a:lnTo>
                  <a:lnTo>
                    <a:pt x="3841" y="1935"/>
                  </a:lnTo>
                  <a:lnTo>
                    <a:pt x="3834" y="1939"/>
                  </a:lnTo>
                  <a:lnTo>
                    <a:pt x="3828" y="1942"/>
                  </a:lnTo>
                  <a:lnTo>
                    <a:pt x="3822" y="1947"/>
                  </a:lnTo>
                  <a:lnTo>
                    <a:pt x="3815" y="1954"/>
                  </a:lnTo>
                  <a:lnTo>
                    <a:pt x="3809" y="1965"/>
                  </a:lnTo>
                  <a:lnTo>
                    <a:pt x="3803" y="1977"/>
                  </a:lnTo>
                  <a:lnTo>
                    <a:pt x="3796" y="1990"/>
                  </a:lnTo>
                  <a:lnTo>
                    <a:pt x="3784" y="2016"/>
                  </a:lnTo>
                  <a:lnTo>
                    <a:pt x="3774" y="2040"/>
                  </a:lnTo>
                  <a:lnTo>
                    <a:pt x="3767" y="2048"/>
                  </a:lnTo>
                  <a:lnTo>
                    <a:pt x="3759" y="2058"/>
                  </a:lnTo>
                  <a:lnTo>
                    <a:pt x="3748" y="2066"/>
                  </a:lnTo>
                  <a:lnTo>
                    <a:pt x="3736" y="2074"/>
                  </a:lnTo>
                  <a:lnTo>
                    <a:pt x="3713" y="2089"/>
                  </a:lnTo>
                  <a:lnTo>
                    <a:pt x="3692" y="2099"/>
                  </a:lnTo>
                  <a:lnTo>
                    <a:pt x="3676" y="2109"/>
                  </a:lnTo>
                  <a:lnTo>
                    <a:pt x="3659" y="2119"/>
                  </a:lnTo>
                  <a:lnTo>
                    <a:pt x="3651" y="2125"/>
                  </a:lnTo>
                  <a:lnTo>
                    <a:pt x="3643" y="2129"/>
                  </a:lnTo>
                  <a:lnTo>
                    <a:pt x="3635" y="2132"/>
                  </a:lnTo>
                  <a:lnTo>
                    <a:pt x="3629" y="2135"/>
                  </a:lnTo>
                  <a:lnTo>
                    <a:pt x="3624" y="2136"/>
                  </a:lnTo>
                  <a:lnTo>
                    <a:pt x="3618" y="2138"/>
                  </a:lnTo>
                  <a:lnTo>
                    <a:pt x="3614" y="2142"/>
                  </a:lnTo>
                  <a:lnTo>
                    <a:pt x="3610" y="2146"/>
                  </a:lnTo>
                  <a:lnTo>
                    <a:pt x="3609" y="2149"/>
                  </a:lnTo>
                  <a:lnTo>
                    <a:pt x="3609" y="2153"/>
                  </a:lnTo>
                  <a:lnTo>
                    <a:pt x="3610" y="2156"/>
                  </a:lnTo>
                  <a:lnTo>
                    <a:pt x="3614" y="2160"/>
                  </a:lnTo>
                  <a:lnTo>
                    <a:pt x="3618" y="2163"/>
                  </a:lnTo>
                  <a:lnTo>
                    <a:pt x="3621" y="2167"/>
                  </a:lnTo>
                  <a:lnTo>
                    <a:pt x="3624" y="2171"/>
                  </a:lnTo>
                  <a:lnTo>
                    <a:pt x="3625" y="2174"/>
                  </a:lnTo>
                  <a:lnTo>
                    <a:pt x="3627" y="2184"/>
                  </a:lnTo>
                  <a:lnTo>
                    <a:pt x="3628" y="2194"/>
                  </a:lnTo>
                  <a:lnTo>
                    <a:pt x="3631" y="2206"/>
                  </a:lnTo>
                  <a:lnTo>
                    <a:pt x="3637" y="2218"/>
                  </a:lnTo>
                  <a:lnTo>
                    <a:pt x="3641" y="2230"/>
                  </a:lnTo>
                  <a:lnTo>
                    <a:pt x="3645" y="2242"/>
                  </a:lnTo>
                  <a:lnTo>
                    <a:pt x="3645" y="2248"/>
                  </a:lnTo>
                  <a:lnTo>
                    <a:pt x="3644" y="2253"/>
                  </a:lnTo>
                  <a:lnTo>
                    <a:pt x="3641" y="2255"/>
                  </a:lnTo>
                  <a:lnTo>
                    <a:pt x="3638" y="2257"/>
                  </a:lnTo>
                  <a:lnTo>
                    <a:pt x="3626" y="2262"/>
                  </a:lnTo>
                  <a:lnTo>
                    <a:pt x="3607" y="2267"/>
                  </a:lnTo>
                  <a:lnTo>
                    <a:pt x="3602" y="2269"/>
                  </a:lnTo>
                  <a:lnTo>
                    <a:pt x="3597" y="2272"/>
                  </a:lnTo>
                  <a:lnTo>
                    <a:pt x="3593" y="2274"/>
                  </a:lnTo>
                  <a:lnTo>
                    <a:pt x="3589" y="2277"/>
                  </a:lnTo>
                  <a:lnTo>
                    <a:pt x="3583" y="2286"/>
                  </a:lnTo>
                  <a:lnTo>
                    <a:pt x="3580" y="2295"/>
                  </a:lnTo>
                  <a:lnTo>
                    <a:pt x="3577" y="2307"/>
                  </a:lnTo>
                  <a:lnTo>
                    <a:pt x="3576" y="2319"/>
                  </a:lnTo>
                  <a:lnTo>
                    <a:pt x="3576" y="2332"/>
                  </a:lnTo>
                  <a:lnTo>
                    <a:pt x="3576" y="2345"/>
                  </a:lnTo>
                  <a:lnTo>
                    <a:pt x="3577" y="2358"/>
                  </a:lnTo>
                  <a:lnTo>
                    <a:pt x="3578" y="2369"/>
                  </a:lnTo>
                  <a:lnTo>
                    <a:pt x="3580" y="2379"/>
                  </a:lnTo>
                  <a:lnTo>
                    <a:pt x="3583" y="2386"/>
                  </a:lnTo>
                  <a:lnTo>
                    <a:pt x="3587" y="2392"/>
                  </a:lnTo>
                  <a:lnTo>
                    <a:pt x="3590" y="2396"/>
                  </a:lnTo>
                  <a:lnTo>
                    <a:pt x="3596" y="2400"/>
                  </a:lnTo>
                  <a:lnTo>
                    <a:pt x="3602" y="2401"/>
                  </a:lnTo>
                  <a:lnTo>
                    <a:pt x="3616" y="2405"/>
                  </a:lnTo>
                  <a:lnTo>
                    <a:pt x="3633" y="2409"/>
                  </a:lnTo>
                  <a:lnTo>
                    <a:pt x="3650" y="2415"/>
                  </a:lnTo>
                  <a:lnTo>
                    <a:pt x="3668" y="2423"/>
                  </a:lnTo>
                  <a:lnTo>
                    <a:pt x="3676" y="2426"/>
                  </a:lnTo>
                  <a:lnTo>
                    <a:pt x="3682" y="2430"/>
                  </a:lnTo>
                  <a:lnTo>
                    <a:pt x="3688" y="2433"/>
                  </a:lnTo>
                  <a:lnTo>
                    <a:pt x="3691" y="2438"/>
                  </a:lnTo>
                  <a:lnTo>
                    <a:pt x="3698" y="2449"/>
                  </a:lnTo>
                  <a:lnTo>
                    <a:pt x="3704" y="2459"/>
                  </a:lnTo>
                  <a:lnTo>
                    <a:pt x="3713" y="2474"/>
                  </a:lnTo>
                  <a:lnTo>
                    <a:pt x="3725" y="2491"/>
                  </a:lnTo>
                  <a:lnTo>
                    <a:pt x="3739" y="2509"/>
                  </a:lnTo>
                  <a:lnTo>
                    <a:pt x="3752" y="2525"/>
                  </a:lnTo>
                  <a:lnTo>
                    <a:pt x="3767" y="2539"/>
                  </a:lnTo>
                  <a:lnTo>
                    <a:pt x="3784" y="2556"/>
                  </a:lnTo>
                  <a:lnTo>
                    <a:pt x="3794" y="2563"/>
                  </a:lnTo>
                  <a:lnTo>
                    <a:pt x="3803" y="2570"/>
                  </a:lnTo>
                  <a:lnTo>
                    <a:pt x="3811" y="2576"/>
                  </a:lnTo>
                  <a:lnTo>
                    <a:pt x="3820" y="2579"/>
                  </a:lnTo>
                  <a:lnTo>
                    <a:pt x="3836" y="2584"/>
                  </a:lnTo>
                  <a:lnTo>
                    <a:pt x="3852" y="2588"/>
                  </a:lnTo>
                  <a:lnTo>
                    <a:pt x="3867" y="2589"/>
                  </a:lnTo>
                  <a:lnTo>
                    <a:pt x="3883" y="2590"/>
                  </a:lnTo>
                  <a:lnTo>
                    <a:pt x="3899" y="2591"/>
                  </a:lnTo>
                  <a:lnTo>
                    <a:pt x="3918" y="2591"/>
                  </a:lnTo>
                  <a:lnTo>
                    <a:pt x="3928" y="2591"/>
                  </a:lnTo>
                  <a:lnTo>
                    <a:pt x="3937" y="2591"/>
                  </a:lnTo>
                  <a:lnTo>
                    <a:pt x="3946" y="2592"/>
                  </a:lnTo>
                  <a:lnTo>
                    <a:pt x="3953" y="2595"/>
                  </a:lnTo>
                  <a:lnTo>
                    <a:pt x="3968" y="2598"/>
                  </a:lnTo>
                  <a:lnTo>
                    <a:pt x="3984" y="2600"/>
                  </a:lnTo>
                  <a:lnTo>
                    <a:pt x="3997" y="2600"/>
                  </a:lnTo>
                  <a:lnTo>
                    <a:pt x="4009" y="2600"/>
                  </a:lnTo>
                  <a:lnTo>
                    <a:pt x="4015" y="2598"/>
                  </a:lnTo>
                  <a:lnTo>
                    <a:pt x="4021" y="2598"/>
                  </a:lnTo>
                  <a:lnTo>
                    <a:pt x="4025" y="2600"/>
                  </a:lnTo>
                  <a:lnTo>
                    <a:pt x="4029" y="2601"/>
                  </a:lnTo>
                  <a:lnTo>
                    <a:pt x="4030" y="2606"/>
                  </a:lnTo>
                  <a:lnTo>
                    <a:pt x="4031" y="2610"/>
                  </a:lnTo>
                  <a:lnTo>
                    <a:pt x="4031" y="2614"/>
                  </a:lnTo>
                  <a:lnTo>
                    <a:pt x="4031" y="2616"/>
                  </a:lnTo>
                  <a:lnTo>
                    <a:pt x="4030" y="2620"/>
                  </a:lnTo>
                  <a:lnTo>
                    <a:pt x="4028" y="2621"/>
                  </a:lnTo>
                  <a:lnTo>
                    <a:pt x="4016" y="2631"/>
                  </a:lnTo>
                  <a:lnTo>
                    <a:pt x="4006" y="2639"/>
                  </a:lnTo>
                  <a:lnTo>
                    <a:pt x="3992" y="2648"/>
                  </a:lnTo>
                  <a:lnTo>
                    <a:pt x="3978" y="2657"/>
                  </a:lnTo>
                  <a:lnTo>
                    <a:pt x="3975" y="2659"/>
                  </a:lnTo>
                  <a:lnTo>
                    <a:pt x="3973" y="2660"/>
                  </a:lnTo>
                  <a:lnTo>
                    <a:pt x="3972" y="2663"/>
                  </a:lnTo>
                  <a:lnTo>
                    <a:pt x="3973" y="2665"/>
                  </a:lnTo>
                  <a:lnTo>
                    <a:pt x="3975" y="2669"/>
                  </a:lnTo>
                  <a:lnTo>
                    <a:pt x="3980" y="2673"/>
                  </a:lnTo>
                  <a:lnTo>
                    <a:pt x="3986" y="2683"/>
                  </a:lnTo>
                  <a:lnTo>
                    <a:pt x="3993" y="2692"/>
                  </a:lnTo>
                  <a:lnTo>
                    <a:pt x="3998" y="2696"/>
                  </a:lnTo>
                  <a:lnTo>
                    <a:pt x="4002" y="2697"/>
                  </a:lnTo>
                  <a:lnTo>
                    <a:pt x="4004" y="2698"/>
                  </a:lnTo>
                  <a:lnTo>
                    <a:pt x="4007" y="2697"/>
                  </a:lnTo>
                  <a:lnTo>
                    <a:pt x="4015" y="2694"/>
                  </a:lnTo>
                  <a:lnTo>
                    <a:pt x="4022" y="2688"/>
                  </a:lnTo>
                  <a:lnTo>
                    <a:pt x="4030" y="2683"/>
                  </a:lnTo>
                  <a:lnTo>
                    <a:pt x="4038" y="2679"/>
                  </a:lnTo>
                  <a:lnTo>
                    <a:pt x="4043" y="2679"/>
                  </a:lnTo>
                  <a:lnTo>
                    <a:pt x="4048" y="2680"/>
                  </a:lnTo>
                  <a:lnTo>
                    <a:pt x="4053" y="2683"/>
                  </a:lnTo>
                  <a:lnTo>
                    <a:pt x="4056" y="2688"/>
                  </a:lnTo>
                  <a:lnTo>
                    <a:pt x="4065" y="2701"/>
                  </a:lnTo>
                  <a:lnTo>
                    <a:pt x="4073" y="2717"/>
                  </a:lnTo>
                  <a:lnTo>
                    <a:pt x="4076" y="2726"/>
                  </a:lnTo>
                  <a:lnTo>
                    <a:pt x="4081" y="2734"/>
                  </a:lnTo>
                  <a:lnTo>
                    <a:pt x="4086" y="2741"/>
                  </a:lnTo>
                  <a:lnTo>
                    <a:pt x="4092" y="2748"/>
                  </a:lnTo>
                  <a:lnTo>
                    <a:pt x="4099" y="2755"/>
                  </a:lnTo>
                  <a:lnTo>
                    <a:pt x="4107" y="2761"/>
                  </a:lnTo>
                  <a:lnTo>
                    <a:pt x="4117" y="2767"/>
                  </a:lnTo>
                  <a:lnTo>
                    <a:pt x="4128" y="2773"/>
                  </a:lnTo>
                  <a:lnTo>
                    <a:pt x="4137" y="2779"/>
                  </a:lnTo>
                  <a:lnTo>
                    <a:pt x="4145" y="2785"/>
                  </a:lnTo>
                  <a:lnTo>
                    <a:pt x="4151" y="2790"/>
                  </a:lnTo>
                  <a:lnTo>
                    <a:pt x="4155" y="2795"/>
                  </a:lnTo>
                  <a:lnTo>
                    <a:pt x="4158" y="2803"/>
                  </a:lnTo>
                  <a:lnTo>
                    <a:pt x="4161" y="2812"/>
                  </a:lnTo>
                  <a:lnTo>
                    <a:pt x="4162" y="2817"/>
                  </a:lnTo>
                  <a:lnTo>
                    <a:pt x="4164" y="2823"/>
                  </a:lnTo>
                  <a:lnTo>
                    <a:pt x="4167" y="2829"/>
                  </a:lnTo>
                  <a:lnTo>
                    <a:pt x="4172" y="2835"/>
                  </a:lnTo>
                  <a:lnTo>
                    <a:pt x="4182" y="2843"/>
                  </a:lnTo>
                  <a:lnTo>
                    <a:pt x="4192" y="2850"/>
                  </a:lnTo>
                  <a:lnTo>
                    <a:pt x="4196" y="2854"/>
                  </a:lnTo>
                  <a:lnTo>
                    <a:pt x="4201" y="2858"/>
                  </a:lnTo>
                  <a:lnTo>
                    <a:pt x="4206" y="2862"/>
                  </a:lnTo>
                  <a:lnTo>
                    <a:pt x="4210" y="2868"/>
                  </a:lnTo>
                  <a:lnTo>
                    <a:pt x="4212" y="2875"/>
                  </a:lnTo>
                  <a:lnTo>
                    <a:pt x="4214" y="2881"/>
                  </a:lnTo>
                  <a:lnTo>
                    <a:pt x="4216" y="2887"/>
                  </a:lnTo>
                  <a:lnTo>
                    <a:pt x="4216" y="2892"/>
                  </a:lnTo>
                  <a:lnTo>
                    <a:pt x="4214" y="2896"/>
                  </a:lnTo>
                  <a:lnTo>
                    <a:pt x="4212" y="2900"/>
                  </a:lnTo>
                  <a:lnTo>
                    <a:pt x="4208" y="2904"/>
                  </a:lnTo>
                  <a:lnTo>
                    <a:pt x="4205" y="2907"/>
                  </a:lnTo>
                  <a:lnTo>
                    <a:pt x="4193" y="2913"/>
                  </a:lnTo>
                  <a:lnTo>
                    <a:pt x="4181" y="2918"/>
                  </a:lnTo>
                  <a:lnTo>
                    <a:pt x="4175" y="2921"/>
                  </a:lnTo>
                  <a:lnTo>
                    <a:pt x="4172" y="2924"/>
                  </a:lnTo>
                  <a:lnTo>
                    <a:pt x="4168" y="2929"/>
                  </a:lnTo>
                  <a:lnTo>
                    <a:pt x="4168" y="2936"/>
                  </a:lnTo>
                  <a:lnTo>
                    <a:pt x="4168" y="2943"/>
                  </a:lnTo>
                  <a:lnTo>
                    <a:pt x="4169" y="2949"/>
                  </a:lnTo>
                  <a:lnTo>
                    <a:pt x="4172" y="2955"/>
                  </a:lnTo>
                  <a:lnTo>
                    <a:pt x="4174" y="2960"/>
                  </a:lnTo>
                  <a:lnTo>
                    <a:pt x="4180" y="2970"/>
                  </a:lnTo>
                  <a:lnTo>
                    <a:pt x="4185" y="2982"/>
                  </a:lnTo>
                  <a:lnTo>
                    <a:pt x="4187" y="2988"/>
                  </a:lnTo>
                  <a:lnTo>
                    <a:pt x="4192" y="2994"/>
                  </a:lnTo>
                  <a:lnTo>
                    <a:pt x="4198" y="3000"/>
                  </a:lnTo>
                  <a:lnTo>
                    <a:pt x="4205" y="3005"/>
                  </a:lnTo>
                  <a:lnTo>
                    <a:pt x="4212" y="3011"/>
                  </a:lnTo>
                  <a:lnTo>
                    <a:pt x="4218" y="3016"/>
                  </a:lnTo>
                  <a:lnTo>
                    <a:pt x="4223" y="3020"/>
                  </a:lnTo>
                  <a:lnTo>
                    <a:pt x="4226" y="3026"/>
                  </a:lnTo>
                  <a:lnTo>
                    <a:pt x="4231" y="3039"/>
                  </a:lnTo>
                  <a:lnTo>
                    <a:pt x="4237" y="3056"/>
                  </a:lnTo>
                  <a:lnTo>
                    <a:pt x="4243" y="3074"/>
                  </a:lnTo>
                  <a:lnTo>
                    <a:pt x="4248" y="3087"/>
                  </a:lnTo>
                  <a:lnTo>
                    <a:pt x="4252" y="3095"/>
                  </a:lnTo>
                  <a:lnTo>
                    <a:pt x="4254" y="3102"/>
                  </a:lnTo>
                  <a:lnTo>
                    <a:pt x="4255" y="3110"/>
                  </a:lnTo>
                  <a:lnTo>
                    <a:pt x="4252" y="3119"/>
                  </a:lnTo>
                  <a:lnTo>
                    <a:pt x="4249" y="3130"/>
                  </a:lnTo>
                  <a:lnTo>
                    <a:pt x="4249" y="3137"/>
                  </a:lnTo>
                  <a:lnTo>
                    <a:pt x="4249" y="3140"/>
                  </a:lnTo>
                  <a:lnTo>
                    <a:pt x="4250" y="3144"/>
                  </a:lnTo>
                  <a:lnTo>
                    <a:pt x="4252" y="3146"/>
                  </a:lnTo>
                  <a:lnTo>
                    <a:pt x="4256" y="3149"/>
                  </a:lnTo>
                  <a:lnTo>
                    <a:pt x="4259" y="3152"/>
                  </a:lnTo>
                  <a:lnTo>
                    <a:pt x="4262" y="3156"/>
                  </a:lnTo>
                  <a:lnTo>
                    <a:pt x="4264" y="3161"/>
                  </a:lnTo>
                  <a:lnTo>
                    <a:pt x="4264" y="3167"/>
                  </a:lnTo>
                  <a:lnTo>
                    <a:pt x="4264" y="3173"/>
                  </a:lnTo>
                  <a:lnTo>
                    <a:pt x="4263" y="3178"/>
                  </a:lnTo>
                  <a:lnTo>
                    <a:pt x="4261" y="3183"/>
                  </a:lnTo>
                  <a:lnTo>
                    <a:pt x="4258" y="3187"/>
                  </a:lnTo>
                  <a:lnTo>
                    <a:pt x="4251" y="3194"/>
                  </a:lnTo>
                  <a:lnTo>
                    <a:pt x="4243" y="3202"/>
                  </a:lnTo>
                  <a:lnTo>
                    <a:pt x="4238" y="3206"/>
                  </a:lnTo>
                  <a:lnTo>
                    <a:pt x="4233" y="3208"/>
                  </a:lnTo>
                  <a:lnTo>
                    <a:pt x="4226" y="3212"/>
                  </a:lnTo>
                  <a:lnTo>
                    <a:pt x="4219" y="3214"/>
                  </a:lnTo>
                  <a:lnTo>
                    <a:pt x="4212" y="3216"/>
                  </a:lnTo>
                  <a:lnTo>
                    <a:pt x="4207" y="3219"/>
                  </a:lnTo>
                  <a:lnTo>
                    <a:pt x="4202" y="3221"/>
                  </a:lnTo>
                  <a:lnTo>
                    <a:pt x="4199" y="3225"/>
                  </a:lnTo>
                  <a:lnTo>
                    <a:pt x="4195" y="3228"/>
                  </a:lnTo>
                  <a:lnTo>
                    <a:pt x="4194" y="3233"/>
                  </a:lnTo>
                  <a:lnTo>
                    <a:pt x="4193" y="3239"/>
                  </a:lnTo>
                  <a:lnTo>
                    <a:pt x="4193" y="3246"/>
                  </a:lnTo>
                  <a:lnTo>
                    <a:pt x="4194" y="3262"/>
                  </a:lnTo>
                  <a:lnTo>
                    <a:pt x="4196" y="3278"/>
                  </a:lnTo>
                  <a:lnTo>
                    <a:pt x="4200" y="3295"/>
                  </a:lnTo>
                  <a:lnTo>
                    <a:pt x="4202" y="3309"/>
                  </a:lnTo>
                  <a:lnTo>
                    <a:pt x="4204" y="3315"/>
                  </a:lnTo>
                  <a:lnTo>
                    <a:pt x="4205" y="3321"/>
                  </a:lnTo>
                  <a:lnTo>
                    <a:pt x="4206" y="3325"/>
                  </a:lnTo>
                  <a:lnTo>
                    <a:pt x="4207" y="3327"/>
                  </a:lnTo>
                  <a:lnTo>
                    <a:pt x="4210" y="3328"/>
                  </a:lnTo>
                  <a:lnTo>
                    <a:pt x="4212" y="3329"/>
                  </a:lnTo>
                  <a:lnTo>
                    <a:pt x="4216" y="3329"/>
                  </a:lnTo>
                  <a:lnTo>
                    <a:pt x="4220" y="3328"/>
                  </a:lnTo>
                  <a:lnTo>
                    <a:pt x="4224" y="3327"/>
                  </a:lnTo>
                  <a:lnTo>
                    <a:pt x="4227" y="3326"/>
                  </a:lnTo>
                  <a:lnTo>
                    <a:pt x="4231" y="3327"/>
                  </a:lnTo>
                  <a:lnTo>
                    <a:pt x="4233" y="3327"/>
                  </a:lnTo>
                  <a:lnTo>
                    <a:pt x="4236" y="3329"/>
                  </a:lnTo>
                  <a:lnTo>
                    <a:pt x="4237" y="3332"/>
                  </a:lnTo>
                  <a:lnTo>
                    <a:pt x="4239" y="3337"/>
                  </a:lnTo>
                  <a:lnTo>
                    <a:pt x="4240" y="3342"/>
                  </a:lnTo>
                  <a:lnTo>
                    <a:pt x="4242" y="3348"/>
                  </a:lnTo>
                  <a:lnTo>
                    <a:pt x="4244" y="3353"/>
                  </a:lnTo>
                  <a:lnTo>
                    <a:pt x="4246" y="3358"/>
                  </a:lnTo>
                  <a:lnTo>
                    <a:pt x="4250" y="3361"/>
                  </a:lnTo>
                  <a:lnTo>
                    <a:pt x="4254" y="3365"/>
                  </a:lnTo>
                  <a:lnTo>
                    <a:pt x="4257" y="3367"/>
                  </a:lnTo>
                  <a:lnTo>
                    <a:pt x="4261" y="3370"/>
                  </a:lnTo>
                  <a:lnTo>
                    <a:pt x="4265" y="3371"/>
                  </a:lnTo>
                  <a:lnTo>
                    <a:pt x="4269" y="3371"/>
                  </a:lnTo>
                  <a:lnTo>
                    <a:pt x="4274" y="3371"/>
                  </a:lnTo>
                  <a:lnTo>
                    <a:pt x="4277" y="3370"/>
                  </a:lnTo>
                  <a:lnTo>
                    <a:pt x="4281" y="3367"/>
                  </a:lnTo>
                  <a:lnTo>
                    <a:pt x="4292" y="3364"/>
                  </a:lnTo>
                  <a:lnTo>
                    <a:pt x="4307" y="3360"/>
                  </a:lnTo>
                  <a:lnTo>
                    <a:pt x="4323" y="3359"/>
                  </a:lnTo>
                  <a:lnTo>
                    <a:pt x="4332" y="3359"/>
                  </a:lnTo>
                  <a:lnTo>
                    <a:pt x="4336" y="3360"/>
                  </a:lnTo>
                  <a:lnTo>
                    <a:pt x="4338" y="3361"/>
                  </a:lnTo>
                  <a:lnTo>
                    <a:pt x="4340" y="3364"/>
                  </a:lnTo>
                  <a:lnTo>
                    <a:pt x="4342" y="3366"/>
                  </a:lnTo>
                  <a:lnTo>
                    <a:pt x="4344" y="3371"/>
                  </a:lnTo>
                  <a:lnTo>
                    <a:pt x="4344" y="3373"/>
                  </a:lnTo>
                  <a:lnTo>
                    <a:pt x="4342" y="3376"/>
                  </a:lnTo>
                  <a:lnTo>
                    <a:pt x="4337" y="3376"/>
                  </a:lnTo>
                  <a:lnTo>
                    <a:pt x="4331" y="3377"/>
                  </a:lnTo>
                  <a:lnTo>
                    <a:pt x="4326" y="3379"/>
                  </a:lnTo>
                  <a:lnTo>
                    <a:pt x="4325" y="3382"/>
                  </a:lnTo>
                  <a:lnTo>
                    <a:pt x="4324" y="3384"/>
                  </a:lnTo>
                  <a:lnTo>
                    <a:pt x="4325" y="3386"/>
                  </a:lnTo>
                  <a:lnTo>
                    <a:pt x="4327" y="3390"/>
                  </a:lnTo>
                  <a:lnTo>
                    <a:pt x="4332" y="3398"/>
                  </a:lnTo>
                  <a:lnTo>
                    <a:pt x="4339" y="3407"/>
                  </a:lnTo>
                  <a:lnTo>
                    <a:pt x="4347" y="3417"/>
                  </a:lnTo>
                  <a:lnTo>
                    <a:pt x="4356" y="3429"/>
                  </a:lnTo>
                  <a:lnTo>
                    <a:pt x="4362" y="3440"/>
                  </a:lnTo>
                  <a:lnTo>
                    <a:pt x="4364" y="3446"/>
                  </a:lnTo>
                  <a:lnTo>
                    <a:pt x="4365" y="3451"/>
                  </a:lnTo>
                  <a:lnTo>
                    <a:pt x="4366" y="3455"/>
                  </a:lnTo>
                  <a:lnTo>
                    <a:pt x="4366" y="3459"/>
                  </a:lnTo>
                  <a:lnTo>
                    <a:pt x="4368" y="3461"/>
                  </a:lnTo>
                  <a:lnTo>
                    <a:pt x="4369" y="3463"/>
                  </a:lnTo>
                  <a:lnTo>
                    <a:pt x="4371" y="3463"/>
                  </a:lnTo>
                  <a:lnTo>
                    <a:pt x="4376" y="3461"/>
                  </a:lnTo>
                  <a:lnTo>
                    <a:pt x="4382" y="3457"/>
                  </a:lnTo>
                  <a:lnTo>
                    <a:pt x="4387" y="3452"/>
                  </a:lnTo>
                  <a:lnTo>
                    <a:pt x="4390" y="3448"/>
                  </a:lnTo>
                  <a:lnTo>
                    <a:pt x="4393" y="3447"/>
                  </a:lnTo>
                  <a:lnTo>
                    <a:pt x="4395" y="3448"/>
                  </a:lnTo>
                  <a:lnTo>
                    <a:pt x="4400" y="3449"/>
                  </a:lnTo>
                  <a:lnTo>
                    <a:pt x="4407" y="3452"/>
                  </a:lnTo>
                  <a:lnTo>
                    <a:pt x="4419" y="3457"/>
                  </a:lnTo>
                  <a:lnTo>
                    <a:pt x="4424" y="3461"/>
                  </a:lnTo>
                  <a:lnTo>
                    <a:pt x="4425" y="3463"/>
                  </a:lnTo>
                  <a:lnTo>
                    <a:pt x="4425" y="3465"/>
                  </a:lnTo>
                  <a:lnTo>
                    <a:pt x="4425" y="3467"/>
                  </a:lnTo>
                  <a:lnTo>
                    <a:pt x="4422" y="3470"/>
                  </a:lnTo>
                  <a:lnTo>
                    <a:pt x="4410" y="3480"/>
                  </a:lnTo>
                  <a:lnTo>
                    <a:pt x="4396" y="3493"/>
                  </a:lnTo>
                  <a:lnTo>
                    <a:pt x="4395" y="3496"/>
                  </a:lnTo>
                  <a:lnTo>
                    <a:pt x="4394" y="3499"/>
                  </a:lnTo>
                  <a:lnTo>
                    <a:pt x="4394" y="3502"/>
                  </a:lnTo>
                  <a:lnTo>
                    <a:pt x="4395" y="3503"/>
                  </a:lnTo>
                  <a:lnTo>
                    <a:pt x="4397" y="3504"/>
                  </a:lnTo>
                  <a:lnTo>
                    <a:pt x="4401" y="3504"/>
                  </a:lnTo>
                  <a:lnTo>
                    <a:pt x="4405" y="3504"/>
                  </a:lnTo>
                  <a:lnTo>
                    <a:pt x="4409" y="3503"/>
                  </a:lnTo>
                  <a:lnTo>
                    <a:pt x="4426" y="3495"/>
                  </a:lnTo>
                  <a:lnTo>
                    <a:pt x="4438" y="3486"/>
                  </a:lnTo>
                  <a:lnTo>
                    <a:pt x="4440" y="3485"/>
                  </a:lnTo>
                  <a:lnTo>
                    <a:pt x="4443" y="3485"/>
                  </a:lnTo>
                  <a:lnTo>
                    <a:pt x="4444" y="3486"/>
                  </a:lnTo>
                  <a:lnTo>
                    <a:pt x="4446" y="3487"/>
                  </a:lnTo>
                  <a:lnTo>
                    <a:pt x="4447" y="3492"/>
                  </a:lnTo>
                  <a:lnTo>
                    <a:pt x="4447" y="3501"/>
                  </a:lnTo>
                  <a:lnTo>
                    <a:pt x="4449" y="3504"/>
                  </a:lnTo>
                  <a:lnTo>
                    <a:pt x="4450" y="3509"/>
                  </a:lnTo>
                  <a:lnTo>
                    <a:pt x="4452" y="3512"/>
                  </a:lnTo>
                  <a:lnTo>
                    <a:pt x="4454" y="3516"/>
                  </a:lnTo>
                  <a:lnTo>
                    <a:pt x="4459" y="3523"/>
                  </a:lnTo>
                  <a:lnTo>
                    <a:pt x="4464" y="3527"/>
                  </a:lnTo>
                  <a:lnTo>
                    <a:pt x="4466" y="3528"/>
                  </a:lnTo>
                  <a:lnTo>
                    <a:pt x="4469" y="3528"/>
                  </a:lnTo>
                  <a:lnTo>
                    <a:pt x="4470" y="3527"/>
                  </a:lnTo>
                  <a:lnTo>
                    <a:pt x="4472" y="3526"/>
                  </a:lnTo>
                  <a:lnTo>
                    <a:pt x="4477" y="3520"/>
                  </a:lnTo>
                  <a:lnTo>
                    <a:pt x="4482" y="3512"/>
                  </a:lnTo>
                  <a:lnTo>
                    <a:pt x="4484" y="3509"/>
                  </a:lnTo>
                  <a:lnTo>
                    <a:pt x="4488" y="3506"/>
                  </a:lnTo>
                  <a:lnTo>
                    <a:pt x="4492" y="3504"/>
                  </a:lnTo>
                  <a:lnTo>
                    <a:pt x="4496" y="3504"/>
                  </a:lnTo>
                  <a:lnTo>
                    <a:pt x="4501" y="3505"/>
                  </a:lnTo>
                  <a:lnTo>
                    <a:pt x="4506" y="3508"/>
                  </a:lnTo>
                  <a:lnTo>
                    <a:pt x="4508" y="3510"/>
                  </a:lnTo>
                  <a:lnTo>
                    <a:pt x="4509" y="3516"/>
                  </a:lnTo>
                  <a:lnTo>
                    <a:pt x="4512" y="3526"/>
                  </a:lnTo>
                  <a:lnTo>
                    <a:pt x="4514" y="3536"/>
                  </a:lnTo>
                  <a:lnTo>
                    <a:pt x="4517" y="3546"/>
                  </a:lnTo>
                  <a:lnTo>
                    <a:pt x="4525" y="3558"/>
                  </a:lnTo>
                  <a:lnTo>
                    <a:pt x="4532" y="3569"/>
                  </a:lnTo>
                  <a:lnTo>
                    <a:pt x="4538" y="3579"/>
                  </a:lnTo>
                  <a:lnTo>
                    <a:pt x="4542" y="3586"/>
                  </a:lnTo>
                  <a:lnTo>
                    <a:pt x="4547" y="3590"/>
                  </a:lnTo>
                  <a:lnTo>
                    <a:pt x="4550" y="3591"/>
                  </a:lnTo>
                  <a:lnTo>
                    <a:pt x="4553" y="3590"/>
                  </a:lnTo>
                  <a:lnTo>
                    <a:pt x="4558" y="3589"/>
                  </a:lnTo>
                  <a:lnTo>
                    <a:pt x="4561" y="3586"/>
                  </a:lnTo>
                  <a:lnTo>
                    <a:pt x="4571" y="3579"/>
                  </a:lnTo>
                  <a:lnTo>
                    <a:pt x="4579" y="3572"/>
                  </a:lnTo>
                  <a:lnTo>
                    <a:pt x="4583" y="3568"/>
                  </a:lnTo>
                  <a:lnTo>
                    <a:pt x="4586" y="3562"/>
                  </a:lnTo>
                  <a:lnTo>
                    <a:pt x="4589" y="3556"/>
                  </a:lnTo>
                  <a:lnTo>
                    <a:pt x="4591" y="3549"/>
                  </a:lnTo>
                  <a:lnTo>
                    <a:pt x="4595" y="3533"/>
                  </a:lnTo>
                  <a:lnTo>
                    <a:pt x="4598" y="3516"/>
                  </a:lnTo>
                  <a:lnTo>
                    <a:pt x="4598" y="3506"/>
                  </a:lnTo>
                  <a:lnTo>
                    <a:pt x="4598" y="3499"/>
                  </a:lnTo>
                  <a:lnTo>
                    <a:pt x="4597" y="3492"/>
                  </a:lnTo>
                  <a:lnTo>
                    <a:pt x="4596" y="3485"/>
                  </a:lnTo>
                  <a:lnTo>
                    <a:pt x="4592" y="3473"/>
                  </a:lnTo>
                  <a:lnTo>
                    <a:pt x="4591" y="3461"/>
                  </a:lnTo>
                  <a:lnTo>
                    <a:pt x="4591" y="3448"/>
                  </a:lnTo>
                  <a:lnTo>
                    <a:pt x="4592" y="3435"/>
                  </a:lnTo>
                  <a:lnTo>
                    <a:pt x="4594" y="3423"/>
                  </a:lnTo>
                  <a:lnTo>
                    <a:pt x="4592" y="3414"/>
                  </a:lnTo>
                  <a:lnTo>
                    <a:pt x="4589" y="3405"/>
                  </a:lnTo>
                  <a:lnTo>
                    <a:pt x="4586" y="3396"/>
                  </a:lnTo>
                  <a:lnTo>
                    <a:pt x="4585" y="3391"/>
                  </a:lnTo>
                  <a:lnTo>
                    <a:pt x="4585" y="3386"/>
                  </a:lnTo>
                  <a:lnTo>
                    <a:pt x="4585" y="3382"/>
                  </a:lnTo>
                  <a:lnTo>
                    <a:pt x="4588" y="3376"/>
                  </a:lnTo>
                  <a:lnTo>
                    <a:pt x="4590" y="3371"/>
                  </a:lnTo>
                  <a:lnTo>
                    <a:pt x="4595" y="3367"/>
                  </a:lnTo>
                  <a:lnTo>
                    <a:pt x="4601" y="3365"/>
                  </a:lnTo>
                  <a:lnTo>
                    <a:pt x="4607" y="3363"/>
                  </a:lnTo>
                  <a:lnTo>
                    <a:pt x="4613" y="3363"/>
                  </a:lnTo>
                  <a:lnTo>
                    <a:pt x="4619" y="3364"/>
                  </a:lnTo>
                  <a:lnTo>
                    <a:pt x="4623" y="3366"/>
                  </a:lnTo>
                  <a:lnTo>
                    <a:pt x="4628" y="3370"/>
                  </a:lnTo>
                  <a:lnTo>
                    <a:pt x="4635" y="3378"/>
                  </a:lnTo>
                  <a:lnTo>
                    <a:pt x="4643" y="3385"/>
                  </a:lnTo>
                  <a:lnTo>
                    <a:pt x="4647" y="3388"/>
                  </a:lnTo>
                  <a:lnTo>
                    <a:pt x="4652" y="3390"/>
                  </a:lnTo>
                  <a:lnTo>
                    <a:pt x="4658" y="3391"/>
                  </a:lnTo>
                  <a:lnTo>
                    <a:pt x="4664" y="3392"/>
                  </a:lnTo>
                  <a:lnTo>
                    <a:pt x="4668" y="3392"/>
                  </a:lnTo>
                  <a:lnTo>
                    <a:pt x="4672" y="3392"/>
                  </a:lnTo>
                  <a:lnTo>
                    <a:pt x="4676" y="3391"/>
                  </a:lnTo>
                  <a:lnTo>
                    <a:pt x="4678" y="3389"/>
                  </a:lnTo>
                  <a:lnTo>
                    <a:pt x="4679" y="3384"/>
                  </a:lnTo>
                  <a:lnTo>
                    <a:pt x="4682" y="3378"/>
                  </a:lnTo>
                  <a:lnTo>
                    <a:pt x="4684" y="3375"/>
                  </a:lnTo>
                  <a:lnTo>
                    <a:pt x="4687" y="3371"/>
                  </a:lnTo>
                  <a:lnTo>
                    <a:pt x="4693" y="3370"/>
                  </a:lnTo>
                  <a:lnTo>
                    <a:pt x="4701" y="3370"/>
                  </a:lnTo>
                  <a:lnTo>
                    <a:pt x="4710" y="3371"/>
                  </a:lnTo>
                  <a:lnTo>
                    <a:pt x="4721" y="3370"/>
                  </a:lnTo>
                  <a:lnTo>
                    <a:pt x="4725" y="3369"/>
                  </a:lnTo>
                  <a:lnTo>
                    <a:pt x="4729" y="3366"/>
                  </a:lnTo>
                  <a:lnTo>
                    <a:pt x="4733" y="3363"/>
                  </a:lnTo>
                  <a:lnTo>
                    <a:pt x="4736" y="3357"/>
                  </a:lnTo>
                  <a:lnTo>
                    <a:pt x="4739" y="3352"/>
                  </a:lnTo>
                  <a:lnTo>
                    <a:pt x="4737" y="3346"/>
                  </a:lnTo>
                  <a:lnTo>
                    <a:pt x="4736" y="3341"/>
                  </a:lnTo>
                  <a:lnTo>
                    <a:pt x="4734" y="3337"/>
                  </a:lnTo>
                  <a:lnTo>
                    <a:pt x="4727" y="3328"/>
                  </a:lnTo>
                  <a:lnTo>
                    <a:pt x="4721" y="3320"/>
                  </a:lnTo>
                  <a:lnTo>
                    <a:pt x="4718" y="3318"/>
                  </a:lnTo>
                  <a:lnTo>
                    <a:pt x="4717" y="3314"/>
                  </a:lnTo>
                  <a:lnTo>
                    <a:pt x="4717" y="3312"/>
                  </a:lnTo>
                  <a:lnTo>
                    <a:pt x="4717" y="3308"/>
                  </a:lnTo>
                  <a:lnTo>
                    <a:pt x="4721" y="3302"/>
                  </a:lnTo>
                  <a:lnTo>
                    <a:pt x="4728" y="3296"/>
                  </a:lnTo>
                  <a:lnTo>
                    <a:pt x="4735" y="3290"/>
                  </a:lnTo>
                  <a:lnTo>
                    <a:pt x="4740" y="3283"/>
                  </a:lnTo>
                  <a:lnTo>
                    <a:pt x="4742" y="3275"/>
                  </a:lnTo>
                  <a:lnTo>
                    <a:pt x="4747" y="3260"/>
                  </a:lnTo>
                  <a:lnTo>
                    <a:pt x="4750" y="3245"/>
                  </a:lnTo>
                  <a:lnTo>
                    <a:pt x="4752" y="3228"/>
                  </a:lnTo>
                  <a:lnTo>
                    <a:pt x="4752" y="3221"/>
                  </a:lnTo>
                  <a:lnTo>
                    <a:pt x="4752" y="3214"/>
                  </a:lnTo>
                  <a:lnTo>
                    <a:pt x="4749" y="3207"/>
                  </a:lnTo>
                  <a:lnTo>
                    <a:pt x="4747" y="3201"/>
                  </a:lnTo>
                  <a:lnTo>
                    <a:pt x="4740" y="3188"/>
                  </a:lnTo>
                  <a:lnTo>
                    <a:pt x="4733" y="3177"/>
                  </a:lnTo>
                  <a:lnTo>
                    <a:pt x="4728" y="3173"/>
                  </a:lnTo>
                  <a:lnTo>
                    <a:pt x="4724" y="3168"/>
                  </a:lnTo>
                  <a:lnTo>
                    <a:pt x="4721" y="3165"/>
                  </a:lnTo>
                  <a:lnTo>
                    <a:pt x="4717" y="3163"/>
                  </a:lnTo>
                  <a:lnTo>
                    <a:pt x="4709" y="3161"/>
                  </a:lnTo>
                  <a:lnTo>
                    <a:pt x="4697" y="3157"/>
                  </a:lnTo>
                  <a:lnTo>
                    <a:pt x="4684" y="3153"/>
                  </a:lnTo>
                  <a:lnTo>
                    <a:pt x="4671" y="3149"/>
                  </a:lnTo>
                  <a:lnTo>
                    <a:pt x="4659" y="3142"/>
                  </a:lnTo>
                  <a:lnTo>
                    <a:pt x="4648" y="3134"/>
                  </a:lnTo>
                  <a:lnTo>
                    <a:pt x="4642" y="3131"/>
                  </a:lnTo>
                  <a:lnTo>
                    <a:pt x="4638" y="3129"/>
                  </a:lnTo>
                  <a:lnTo>
                    <a:pt x="4634" y="3127"/>
                  </a:lnTo>
                  <a:lnTo>
                    <a:pt x="4630" y="3126"/>
                  </a:lnTo>
                  <a:lnTo>
                    <a:pt x="4624" y="3126"/>
                  </a:lnTo>
                  <a:lnTo>
                    <a:pt x="4620" y="3127"/>
                  </a:lnTo>
                  <a:lnTo>
                    <a:pt x="4617" y="3129"/>
                  </a:lnTo>
                  <a:lnTo>
                    <a:pt x="4614" y="3131"/>
                  </a:lnTo>
                  <a:lnTo>
                    <a:pt x="4609" y="3133"/>
                  </a:lnTo>
                  <a:lnTo>
                    <a:pt x="4607" y="3133"/>
                  </a:lnTo>
                  <a:lnTo>
                    <a:pt x="4605" y="3131"/>
                  </a:lnTo>
                  <a:lnTo>
                    <a:pt x="4604" y="3129"/>
                  </a:lnTo>
                  <a:lnTo>
                    <a:pt x="4604" y="3124"/>
                  </a:lnTo>
                  <a:lnTo>
                    <a:pt x="4604" y="3118"/>
                  </a:lnTo>
                  <a:lnTo>
                    <a:pt x="4607" y="3102"/>
                  </a:lnTo>
                  <a:lnTo>
                    <a:pt x="4609" y="3088"/>
                  </a:lnTo>
                  <a:lnTo>
                    <a:pt x="4611" y="3074"/>
                  </a:lnTo>
                  <a:lnTo>
                    <a:pt x="4613" y="3061"/>
                  </a:lnTo>
                  <a:lnTo>
                    <a:pt x="4613" y="3055"/>
                  </a:lnTo>
                  <a:lnTo>
                    <a:pt x="4613" y="3050"/>
                  </a:lnTo>
                  <a:lnTo>
                    <a:pt x="4611" y="3045"/>
                  </a:lnTo>
                  <a:lnTo>
                    <a:pt x="4609" y="3041"/>
                  </a:lnTo>
                  <a:lnTo>
                    <a:pt x="4607" y="3037"/>
                  </a:lnTo>
                  <a:lnTo>
                    <a:pt x="4603" y="3033"/>
                  </a:lnTo>
                  <a:lnTo>
                    <a:pt x="4598" y="3030"/>
                  </a:lnTo>
                  <a:lnTo>
                    <a:pt x="4591" y="3025"/>
                  </a:lnTo>
                  <a:lnTo>
                    <a:pt x="4578" y="3018"/>
                  </a:lnTo>
                  <a:lnTo>
                    <a:pt x="4570" y="3011"/>
                  </a:lnTo>
                  <a:lnTo>
                    <a:pt x="4569" y="3008"/>
                  </a:lnTo>
                  <a:lnTo>
                    <a:pt x="4569" y="3006"/>
                  </a:lnTo>
                  <a:lnTo>
                    <a:pt x="4570" y="3005"/>
                  </a:lnTo>
                  <a:lnTo>
                    <a:pt x="4575" y="3004"/>
                  </a:lnTo>
                  <a:lnTo>
                    <a:pt x="4585" y="3004"/>
                  </a:lnTo>
                  <a:lnTo>
                    <a:pt x="4595" y="3003"/>
                  </a:lnTo>
                  <a:lnTo>
                    <a:pt x="4598" y="3001"/>
                  </a:lnTo>
                  <a:lnTo>
                    <a:pt x="4602" y="3000"/>
                  </a:lnTo>
                  <a:lnTo>
                    <a:pt x="4604" y="2997"/>
                  </a:lnTo>
                  <a:lnTo>
                    <a:pt x="4604" y="2993"/>
                  </a:lnTo>
                  <a:lnTo>
                    <a:pt x="4604" y="2980"/>
                  </a:lnTo>
                  <a:lnTo>
                    <a:pt x="4603" y="2964"/>
                  </a:lnTo>
                  <a:lnTo>
                    <a:pt x="4603" y="2957"/>
                  </a:lnTo>
                  <a:lnTo>
                    <a:pt x="4604" y="2949"/>
                  </a:lnTo>
                  <a:lnTo>
                    <a:pt x="4605" y="2943"/>
                  </a:lnTo>
                  <a:lnTo>
                    <a:pt x="4608" y="2937"/>
                  </a:lnTo>
                  <a:lnTo>
                    <a:pt x="4611" y="2932"/>
                  </a:lnTo>
                  <a:lnTo>
                    <a:pt x="4615" y="2930"/>
                  </a:lnTo>
                  <a:lnTo>
                    <a:pt x="4620" y="2928"/>
                  </a:lnTo>
                  <a:lnTo>
                    <a:pt x="4624" y="2928"/>
                  </a:lnTo>
                  <a:lnTo>
                    <a:pt x="4633" y="2926"/>
                  </a:lnTo>
                  <a:lnTo>
                    <a:pt x="4641" y="2926"/>
                  </a:lnTo>
                  <a:lnTo>
                    <a:pt x="4648" y="2925"/>
                  </a:lnTo>
                  <a:lnTo>
                    <a:pt x="4652" y="2924"/>
                  </a:lnTo>
                  <a:lnTo>
                    <a:pt x="4654" y="2919"/>
                  </a:lnTo>
                  <a:lnTo>
                    <a:pt x="4654" y="2912"/>
                  </a:lnTo>
                  <a:lnTo>
                    <a:pt x="4655" y="2904"/>
                  </a:lnTo>
                  <a:lnTo>
                    <a:pt x="4655" y="2896"/>
                  </a:lnTo>
                  <a:lnTo>
                    <a:pt x="4658" y="2888"/>
                  </a:lnTo>
                  <a:lnTo>
                    <a:pt x="4661" y="2882"/>
                  </a:lnTo>
                  <a:lnTo>
                    <a:pt x="4664" y="2880"/>
                  </a:lnTo>
                  <a:lnTo>
                    <a:pt x="4665" y="2875"/>
                  </a:lnTo>
                  <a:lnTo>
                    <a:pt x="4665" y="2872"/>
                  </a:lnTo>
                  <a:lnTo>
                    <a:pt x="4665" y="2867"/>
                  </a:lnTo>
                  <a:lnTo>
                    <a:pt x="4665" y="2862"/>
                  </a:lnTo>
                  <a:lnTo>
                    <a:pt x="4664" y="2859"/>
                  </a:lnTo>
                  <a:lnTo>
                    <a:pt x="4662" y="2855"/>
                  </a:lnTo>
                  <a:lnTo>
                    <a:pt x="4660" y="2853"/>
                  </a:lnTo>
                  <a:lnTo>
                    <a:pt x="4653" y="2850"/>
                  </a:lnTo>
                  <a:lnTo>
                    <a:pt x="4643" y="2848"/>
                  </a:lnTo>
                  <a:lnTo>
                    <a:pt x="4639" y="2847"/>
                  </a:lnTo>
                  <a:lnTo>
                    <a:pt x="4634" y="2844"/>
                  </a:lnTo>
                  <a:lnTo>
                    <a:pt x="4632" y="2842"/>
                  </a:lnTo>
                  <a:lnTo>
                    <a:pt x="4629" y="2839"/>
                  </a:lnTo>
                  <a:lnTo>
                    <a:pt x="4628" y="2834"/>
                  </a:lnTo>
                  <a:lnTo>
                    <a:pt x="4627" y="2830"/>
                  </a:lnTo>
                  <a:lnTo>
                    <a:pt x="4628" y="2825"/>
                  </a:lnTo>
                  <a:lnTo>
                    <a:pt x="4629" y="2821"/>
                  </a:lnTo>
                  <a:lnTo>
                    <a:pt x="4630" y="2817"/>
                  </a:lnTo>
                  <a:lnTo>
                    <a:pt x="4633" y="2816"/>
                  </a:lnTo>
                  <a:lnTo>
                    <a:pt x="4635" y="2816"/>
                  </a:lnTo>
                  <a:lnTo>
                    <a:pt x="4639" y="2818"/>
                  </a:lnTo>
                  <a:lnTo>
                    <a:pt x="4642" y="2821"/>
                  </a:lnTo>
                  <a:lnTo>
                    <a:pt x="4646" y="2822"/>
                  </a:lnTo>
                  <a:lnTo>
                    <a:pt x="4648" y="2823"/>
                  </a:lnTo>
                  <a:lnTo>
                    <a:pt x="4652" y="2822"/>
                  </a:lnTo>
                  <a:lnTo>
                    <a:pt x="4654" y="2821"/>
                  </a:lnTo>
                  <a:lnTo>
                    <a:pt x="4657" y="2818"/>
                  </a:lnTo>
                  <a:lnTo>
                    <a:pt x="4659" y="2814"/>
                  </a:lnTo>
                  <a:lnTo>
                    <a:pt x="4660" y="2809"/>
                  </a:lnTo>
                  <a:lnTo>
                    <a:pt x="4661" y="2804"/>
                  </a:lnTo>
                  <a:lnTo>
                    <a:pt x="4662" y="2798"/>
                  </a:lnTo>
                  <a:lnTo>
                    <a:pt x="4661" y="2792"/>
                  </a:lnTo>
                  <a:lnTo>
                    <a:pt x="4661" y="2787"/>
                  </a:lnTo>
                  <a:lnTo>
                    <a:pt x="4659" y="2777"/>
                  </a:lnTo>
                  <a:lnTo>
                    <a:pt x="4657" y="2767"/>
                  </a:lnTo>
                  <a:lnTo>
                    <a:pt x="4655" y="2762"/>
                  </a:lnTo>
                  <a:lnTo>
                    <a:pt x="4655" y="2760"/>
                  </a:lnTo>
                  <a:lnTo>
                    <a:pt x="4657" y="2758"/>
                  </a:lnTo>
                  <a:lnTo>
                    <a:pt x="4658" y="2755"/>
                  </a:lnTo>
                  <a:lnTo>
                    <a:pt x="4662" y="2754"/>
                  </a:lnTo>
                  <a:lnTo>
                    <a:pt x="4671" y="2755"/>
                  </a:lnTo>
                  <a:lnTo>
                    <a:pt x="4680" y="2756"/>
                  </a:lnTo>
                  <a:lnTo>
                    <a:pt x="4686" y="2756"/>
                  </a:lnTo>
                  <a:lnTo>
                    <a:pt x="4691" y="2756"/>
                  </a:lnTo>
                  <a:lnTo>
                    <a:pt x="4697" y="2753"/>
                  </a:lnTo>
                  <a:lnTo>
                    <a:pt x="4703" y="2747"/>
                  </a:lnTo>
                  <a:lnTo>
                    <a:pt x="4710" y="2743"/>
                  </a:lnTo>
                  <a:lnTo>
                    <a:pt x="4715" y="2742"/>
                  </a:lnTo>
                  <a:lnTo>
                    <a:pt x="4718" y="2742"/>
                  </a:lnTo>
                  <a:lnTo>
                    <a:pt x="4723" y="2743"/>
                  </a:lnTo>
                  <a:lnTo>
                    <a:pt x="4727" y="2747"/>
                  </a:lnTo>
                  <a:lnTo>
                    <a:pt x="4735" y="2753"/>
                  </a:lnTo>
                  <a:lnTo>
                    <a:pt x="4745" y="2758"/>
                  </a:lnTo>
                  <a:lnTo>
                    <a:pt x="4754" y="2761"/>
                  </a:lnTo>
                  <a:lnTo>
                    <a:pt x="4766" y="2762"/>
                  </a:lnTo>
                  <a:lnTo>
                    <a:pt x="4774" y="2762"/>
                  </a:lnTo>
                  <a:lnTo>
                    <a:pt x="4783" y="2762"/>
                  </a:lnTo>
                  <a:close/>
                </a:path>
              </a:pathLst>
            </a:custGeom>
            <a:solidFill>
              <a:srgbClr val="FF0000">
                <a:alpha val="10196"/>
              </a:srgbClr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altLang="zh-CN" sz="1400" b="1" dirty="0"/>
            </a:p>
            <a:p>
              <a:endParaRPr lang="en-US" altLang="zh-CN" sz="1400" b="1" dirty="0"/>
            </a:p>
            <a:p>
              <a:endParaRPr lang="en-US" altLang="zh-CN" sz="1400" b="1" dirty="0"/>
            </a:p>
            <a:p>
              <a:r>
                <a:rPr lang="en-US" altLang="zh-CN" sz="1400" b="1"/>
                <a:t>                        43</a:t>
              </a:r>
              <a:endParaRPr lang="en-US" altLang="zh-CN" sz="1400" b="1" dirty="0"/>
            </a:p>
            <a:p>
              <a:endParaRPr lang="zh-CN" altLang="en-US" sz="1400" b="1" dirty="0"/>
            </a:p>
          </p:txBody>
        </p:sp>
        <p:sp>
          <p:nvSpPr>
            <p:cNvPr id="111" name="四川">
              <a:extLst>
                <a:ext uri="{FF2B5EF4-FFF2-40B4-BE49-F238E27FC236}">
                  <a16:creationId xmlns:a16="http://schemas.microsoft.com/office/drawing/2014/main" id="{994FEE62-E60B-4697-8FE5-7FFC5E42808D}"/>
                </a:ext>
              </a:extLst>
            </p:cNvPr>
            <p:cNvSpPr>
              <a:spLocks/>
            </p:cNvSpPr>
            <p:nvPr/>
          </p:nvSpPr>
          <p:spPr bwMode="auto">
            <a:xfrm>
              <a:off x="4549832" y="4210270"/>
              <a:ext cx="1057288" cy="981126"/>
            </a:xfrm>
            <a:custGeom>
              <a:avLst/>
              <a:gdLst>
                <a:gd name="T0" fmla="*/ 3666 w 4006"/>
                <a:gd name="T1" fmla="*/ 1742 h 3723"/>
                <a:gd name="T2" fmla="*/ 3823 w 4006"/>
                <a:gd name="T3" fmla="*/ 1601 h 3723"/>
                <a:gd name="T4" fmla="*/ 3955 w 4006"/>
                <a:gd name="T5" fmla="*/ 1338 h 3723"/>
                <a:gd name="T6" fmla="*/ 3994 w 4006"/>
                <a:gd name="T7" fmla="*/ 1152 h 3723"/>
                <a:gd name="T8" fmla="*/ 3670 w 4006"/>
                <a:gd name="T9" fmla="*/ 1062 h 3723"/>
                <a:gd name="T10" fmla="*/ 3471 w 4006"/>
                <a:gd name="T11" fmla="*/ 1017 h 3723"/>
                <a:gd name="T12" fmla="*/ 3203 w 4006"/>
                <a:gd name="T13" fmla="*/ 929 h 3723"/>
                <a:gd name="T14" fmla="*/ 3003 w 4006"/>
                <a:gd name="T15" fmla="*/ 892 h 3723"/>
                <a:gd name="T16" fmla="*/ 2846 w 4006"/>
                <a:gd name="T17" fmla="*/ 922 h 3723"/>
                <a:gd name="T18" fmla="*/ 2611 w 4006"/>
                <a:gd name="T19" fmla="*/ 912 h 3723"/>
                <a:gd name="T20" fmla="*/ 2522 w 4006"/>
                <a:gd name="T21" fmla="*/ 721 h 3723"/>
                <a:gd name="T22" fmla="*/ 2442 w 4006"/>
                <a:gd name="T23" fmla="*/ 463 h 3723"/>
                <a:gd name="T24" fmla="*/ 2206 w 4006"/>
                <a:gd name="T25" fmla="*/ 399 h 3723"/>
                <a:gd name="T26" fmla="*/ 2064 w 4006"/>
                <a:gd name="T27" fmla="*/ 192 h 3723"/>
                <a:gd name="T28" fmla="*/ 1864 w 4006"/>
                <a:gd name="T29" fmla="*/ 238 h 3723"/>
                <a:gd name="T30" fmla="*/ 1815 w 4006"/>
                <a:gd name="T31" fmla="*/ 430 h 3723"/>
                <a:gd name="T32" fmla="*/ 1712 w 4006"/>
                <a:gd name="T33" fmla="*/ 569 h 3723"/>
                <a:gd name="T34" fmla="*/ 1667 w 4006"/>
                <a:gd name="T35" fmla="*/ 495 h 3723"/>
                <a:gd name="T36" fmla="*/ 1565 w 4006"/>
                <a:gd name="T37" fmla="*/ 556 h 3723"/>
                <a:gd name="T38" fmla="*/ 1396 w 4006"/>
                <a:gd name="T39" fmla="*/ 590 h 3723"/>
                <a:gd name="T40" fmla="*/ 1269 w 4006"/>
                <a:gd name="T41" fmla="*/ 824 h 3723"/>
                <a:gd name="T42" fmla="*/ 1097 w 4006"/>
                <a:gd name="T43" fmla="*/ 880 h 3723"/>
                <a:gd name="T44" fmla="*/ 995 w 4006"/>
                <a:gd name="T45" fmla="*/ 800 h 3723"/>
                <a:gd name="T46" fmla="*/ 904 w 4006"/>
                <a:gd name="T47" fmla="*/ 630 h 3723"/>
                <a:gd name="T48" fmla="*/ 677 w 4006"/>
                <a:gd name="T49" fmla="*/ 592 h 3723"/>
                <a:gd name="T50" fmla="*/ 508 w 4006"/>
                <a:gd name="T51" fmla="*/ 306 h 3723"/>
                <a:gd name="T52" fmla="*/ 310 w 4006"/>
                <a:gd name="T53" fmla="*/ 43 h 3723"/>
                <a:gd name="T54" fmla="*/ 145 w 4006"/>
                <a:gd name="T55" fmla="*/ 131 h 3723"/>
                <a:gd name="T56" fmla="*/ 120 w 4006"/>
                <a:gd name="T57" fmla="*/ 326 h 3723"/>
                <a:gd name="T58" fmla="*/ 79 w 4006"/>
                <a:gd name="T59" fmla="*/ 523 h 3723"/>
                <a:gd name="T60" fmla="*/ 213 w 4006"/>
                <a:gd name="T61" fmla="*/ 791 h 3723"/>
                <a:gd name="T62" fmla="*/ 373 w 4006"/>
                <a:gd name="T63" fmla="*/ 1130 h 3723"/>
                <a:gd name="T64" fmla="*/ 400 w 4006"/>
                <a:gd name="T65" fmla="*/ 1380 h 3723"/>
                <a:gd name="T66" fmla="*/ 471 w 4006"/>
                <a:gd name="T67" fmla="*/ 1697 h 3723"/>
                <a:gd name="T68" fmla="*/ 461 w 4006"/>
                <a:gd name="T69" fmla="*/ 2216 h 3723"/>
                <a:gd name="T70" fmla="*/ 490 w 4006"/>
                <a:gd name="T71" fmla="*/ 2674 h 3723"/>
                <a:gd name="T72" fmla="*/ 605 w 4006"/>
                <a:gd name="T73" fmla="*/ 2482 h 3723"/>
                <a:gd name="T74" fmla="*/ 759 w 4006"/>
                <a:gd name="T75" fmla="*/ 2583 h 3723"/>
                <a:gd name="T76" fmla="*/ 804 w 4006"/>
                <a:gd name="T77" fmla="*/ 2832 h 3723"/>
                <a:gd name="T78" fmla="*/ 914 w 4006"/>
                <a:gd name="T79" fmla="*/ 2880 h 3723"/>
                <a:gd name="T80" fmla="*/ 1075 w 4006"/>
                <a:gd name="T81" fmla="*/ 3085 h 3723"/>
                <a:gd name="T82" fmla="*/ 1182 w 4006"/>
                <a:gd name="T83" fmla="*/ 3336 h 3723"/>
                <a:gd name="T84" fmla="*/ 1221 w 4006"/>
                <a:gd name="T85" fmla="*/ 3479 h 3723"/>
                <a:gd name="T86" fmla="*/ 1314 w 4006"/>
                <a:gd name="T87" fmla="*/ 3648 h 3723"/>
                <a:gd name="T88" fmla="*/ 1579 w 4006"/>
                <a:gd name="T89" fmla="*/ 3648 h 3723"/>
                <a:gd name="T90" fmla="*/ 1814 w 4006"/>
                <a:gd name="T91" fmla="*/ 3629 h 3723"/>
                <a:gd name="T92" fmla="*/ 1804 w 4006"/>
                <a:gd name="T93" fmla="*/ 3357 h 3723"/>
                <a:gd name="T94" fmla="*/ 1953 w 4006"/>
                <a:gd name="T95" fmla="*/ 3099 h 3723"/>
                <a:gd name="T96" fmla="*/ 2164 w 4006"/>
                <a:gd name="T97" fmla="*/ 2835 h 3723"/>
                <a:gd name="T98" fmla="*/ 2340 w 4006"/>
                <a:gd name="T99" fmla="*/ 2664 h 3723"/>
                <a:gd name="T100" fmla="*/ 2399 w 4006"/>
                <a:gd name="T101" fmla="*/ 2794 h 3723"/>
                <a:gd name="T102" fmla="*/ 2444 w 4006"/>
                <a:gd name="T103" fmla="*/ 2992 h 3723"/>
                <a:gd name="T104" fmla="*/ 2714 w 4006"/>
                <a:gd name="T105" fmla="*/ 2961 h 3723"/>
                <a:gd name="T106" fmla="*/ 2820 w 4006"/>
                <a:gd name="T107" fmla="*/ 3062 h 3723"/>
                <a:gd name="T108" fmla="*/ 3140 w 4006"/>
                <a:gd name="T109" fmla="*/ 3063 h 3723"/>
                <a:gd name="T110" fmla="*/ 2965 w 4006"/>
                <a:gd name="T111" fmla="*/ 2892 h 3723"/>
                <a:gd name="T112" fmla="*/ 2959 w 4006"/>
                <a:gd name="T113" fmla="*/ 2708 h 3723"/>
                <a:gd name="T114" fmla="*/ 3169 w 4006"/>
                <a:gd name="T115" fmla="*/ 2771 h 3723"/>
                <a:gd name="T116" fmla="*/ 2979 w 4006"/>
                <a:gd name="T117" fmla="*/ 2527 h 3723"/>
                <a:gd name="T118" fmla="*/ 2841 w 4006"/>
                <a:gd name="T119" fmla="*/ 2302 h 3723"/>
                <a:gd name="T120" fmla="*/ 2898 w 4006"/>
                <a:gd name="T121" fmla="*/ 2039 h 3723"/>
                <a:gd name="T122" fmla="*/ 3080 w 4006"/>
                <a:gd name="T123" fmla="*/ 1935 h 3723"/>
                <a:gd name="T124" fmla="*/ 3371 w 4006"/>
                <a:gd name="T125" fmla="*/ 2085 h 3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006" h="3723">
                  <a:moveTo>
                    <a:pt x="3509" y="1987"/>
                  </a:moveTo>
                  <a:lnTo>
                    <a:pt x="3516" y="1975"/>
                  </a:lnTo>
                  <a:lnTo>
                    <a:pt x="3525" y="1965"/>
                  </a:lnTo>
                  <a:lnTo>
                    <a:pt x="3532" y="1954"/>
                  </a:lnTo>
                  <a:lnTo>
                    <a:pt x="3540" y="1943"/>
                  </a:lnTo>
                  <a:lnTo>
                    <a:pt x="3549" y="1928"/>
                  </a:lnTo>
                  <a:lnTo>
                    <a:pt x="3557" y="1914"/>
                  </a:lnTo>
                  <a:lnTo>
                    <a:pt x="3568" y="1900"/>
                  </a:lnTo>
                  <a:lnTo>
                    <a:pt x="3582" y="1882"/>
                  </a:lnTo>
                  <a:lnTo>
                    <a:pt x="3589" y="1872"/>
                  </a:lnTo>
                  <a:lnTo>
                    <a:pt x="3595" y="1863"/>
                  </a:lnTo>
                  <a:lnTo>
                    <a:pt x="3601" y="1853"/>
                  </a:lnTo>
                  <a:lnTo>
                    <a:pt x="3603" y="1845"/>
                  </a:lnTo>
                  <a:lnTo>
                    <a:pt x="3604" y="1838"/>
                  </a:lnTo>
                  <a:lnTo>
                    <a:pt x="3602" y="1832"/>
                  </a:lnTo>
                  <a:lnTo>
                    <a:pt x="3600" y="1826"/>
                  </a:lnTo>
                  <a:lnTo>
                    <a:pt x="3596" y="1820"/>
                  </a:lnTo>
                  <a:lnTo>
                    <a:pt x="3593" y="1815"/>
                  </a:lnTo>
                  <a:lnTo>
                    <a:pt x="3590" y="1809"/>
                  </a:lnTo>
                  <a:lnTo>
                    <a:pt x="3588" y="1805"/>
                  </a:lnTo>
                  <a:lnTo>
                    <a:pt x="3587" y="1799"/>
                  </a:lnTo>
                  <a:lnTo>
                    <a:pt x="3587" y="1796"/>
                  </a:lnTo>
                  <a:lnTo>
                    <a:pt x="3588" y="1794"/>
                  </a:lnTo>
                  <a:lnTo>
                    <a:pt x="3588" y="1790"/>
                  </a:lnTo>
                  <a:lnTo>
                    <a:pt x="3590" y="1788"/>
                  </a:lnTo>
                  <a:lnTo>
                    <a:pt x="3593" y="1787"/>
                  </a:lnTo>
                  <a:lnTo>
                    <a:pt x="3595" y="1786"/>
                  </a:lnTo>
                  <a:lnTo>
                    <a:pt x="3600" y="1782"/>
                  </a:lnTo>
                  <a:lnTo>
                    <a:pt x="3602" y="1777"/>
                  </a:lnTo>
                  <a:lnTo>
                    <a:pt x="3602" y="1762"/>
                  </a:lnTo>
                  <a:lnTo>
                    <a:pt x="3601" y="1745"/>
                  </a:lnTo>
                  <a:lnTo>
                    <a:pt x="3601" y="1743"/>
                  </a:lnTo>
                  <a:lnTo>
                    <a:pt x="3601" y="1741"/>
                  </a:lnTo>
                  <a:lnTo>
                    <a:pt x="3601" y="1738"/>
                  </a:lnTo>
                  <a:lnTo>
                    <a:pt x="3602" y="1735"/>
                  </a:lnTo>
                  <a:lnTo>
                    <a:pt x="3604" y="1731"/>
                  </a:lnTo>
                  <a:lnTo>
                    <a:pt x="3608" y="1730"/>
                  </a:lnTo>
                  <a:lnTo>
                    <a:pt x="3610" y="1729"/>
                  </a:lnTo>
                  <a:lnTo>
                    <a:pt x="3614" y="1729"/>
                  </a:lnTo>
                  <a:lnTo>
                    <a:pt x="3626" y="1736"/>
                  </a:lnTo>
                  <a:lnTo>
                    <a:pt x="3639" y="1745"/>
                  </a:lnTo>
                  <a:lnTo>
                    <a:pt x="3643" y="1748"/>
                  </a:lnTo>
                  <a:lnTo>
                    <a:pt x="3648" y="1751"/>
                  </a:lnTo>
                  <a:lnTo>
                    <a:pt x="3653" y="1751"/>
                  </a:lnTo>
                  <a:lnTo>
                    <a:pt x="3657" y="1750"/>
                  </a:lnTo>
                  <a:lnTo>
                    <a:pt x="3666" y="1742"/>
                  </a:lnTo>
                  <a:lnTo>
                    <a:pt x="3675" y="1732"/>
                  </a:lnTo>
                  <a:lnTo>
                    <a:pt x="3677" y="1731"/>
                  </a:lnTo>
                  <a:lnTo>
                    <a:pt x="3679" y="1731"/>
                  </a:lnTo>
                  <a:lnTo>
                    <a:pt x="3682" y="1732"/>
                  </a:lnTo>
                  <a:lnTo>
                    <a:pt x="3683" y="1735"/>
                  </a:lnTo>
                  <a:lnTo>
                    <a:pt x="3685" y="1739"/>
                  </a:lnTo>
                  <a:lnTo>
                    <a:pt x="3686" y="1746"/>
                  </a:lnTo>
                  <a:lnTo>
                    <a:pt x="3688" y="1751"/>
                  </a:lnTo>
                  <a:lnTo>
                    <a:pt x="3690" y="1756"/>
                  </a:lnTo>
                  <a:lnTo>
                    <a:pt x="3692" y="1760"/>
                  </a:lnTo>
                  <a:lnTo>
                    <a:pt x="3695" y="1763"/>
                  </a:lnTo>
                  <a:lnTo>
                    <a:pt x="3700" y="1765"/>
                  </a:lnTo>
                  <a:lnTo>
                    <a:pt x="3704" y="1769"/>
                  </a:lnTo>
                  <a:lnTo>
                    <a:pt x="3709" y="1770"/>
                  </a:lnTo>
                  <a:lnTo>
                    <a:pt x="3714" y="1771"/>
                  </a:lnTo>
                  <a:lnTo>
                    <a:pt x="3720" y="1771"/>
                  </a:lnTo>
                  <a:lnTo>
                    <a:pt x="3725" y="1771"/>
                  </a:lnTo>
                  <a:lnTo>
                    <a:pt x="3729" y="1770"/>
                  </a:lnTo>
                  <a:lnTo>
                    <a:pt x="3734" y="1768"/>
                  </a:lnTo>
                  <a:lnTo>
                    <a:pt x="3738" y="1765"/>
                  </a:lnTo>
                  <a:lnTo>
                    <a:pt x="3741" y="1761"/>
                  </a:lnTo>
                  <a:lnTo>
                    <a:pt x="3742" y="1755"/>
                  </a:lnTo>
                  <a:lnTo>
                    <a:pt x="3744" y="1749"/>
                  </a:lnTo>
                  <a:lnTo>
                    <a:pt x="3745" y="1743"/>
                  </a:lnTo>
                  <a:lnTo>
                    <a:pt x="3745" y="1737"/>
                  </a:lnTo>
                  <a:lnTo>
                    <a:pt x="3746" y="1729"/>
                  </a:lnTo>
                  <a:lnTo>
                    <a:pt x="3748" y="1720"/>
                  </a:lnTo>
                  <a:lnTo>
                    <a:pt x="3753" y="1713"/>
                  </a:lnTo>
                  <a:lnTo>
                    <a:pt x="3757" y="1707"/>
                  </a:lnTo>
                  <a:lnTo>
                    <a:pt x="3761" y="1701"/>
                  </a:lnTo>
                  <a:lnTo>
                    <a:pt x="3765" y="1699"/>
                  </a:lnTo>
                  <a:lnTo>
                    <a:pt x="3777" y="1692"/>
                  </a:lnTo>
                  <a:lnTo>
                    <a:pt x="3788" y="1683"/>
                  </a:lnTo>
                  <a:lnTo>
                    <a:pt x="3791" y="1679"/>
                  </a:lnTo>
                  <a:lnTo>
                    <a:pt x="3795" y="1675"/>
                  </a:lnTo>
                  <a:lnTo>
                    <a:pt x="3797" y="1670"/>
                  </a:lnTo>
                  <a:lnTo>
                    <a:pt x="3799" y="1666"/>
                  </a:lnTo>
                  <a:lnTo>
                    <a:pt x="3796" y="1651"/>
                  </a:lnTo>
                  <a:lnTo>
                    <a:pt x="3793" y="1637"/>
                  </a:lnTo>
                  <a:lnTo>
                    <a:pt x="3796" y="1632"/>
                  </a:lnTo>
                  <a:lnTo>
                    <a:pt x="3801" y="1628"/>
                  </a:lnTo>
                  <a:lnTo>
                    <a:pt x="3807" y="1624"/>
                  </a:lnTo>
                  <a:lnTo>
                    <a:pt x="3812" y="1619"/>
                  </a:lnTo>
                  <a:lnTo>
                    <a:pt x="3820" y="1612"/>
                  </a:lnTo>
                  <a:lnTo>
                    <a:pt x="3823" y="1606"/>
                  </a:lnTo>
                  <a:lnTo>
                    <a:pt x="3823" y="1601"/>
                  </a:lnTo>
                  <a:lnTo>
                    <a:pt x="3821" y="1598"/>
                  </a:lnTo>
                  <a:lnTo>
                    <a:pt x="3818" y="1593"/>
                  </a:lnTo>
                  <a:lnTo>
                    <a:pt x="3816" y="1590"/>
                  </a:lnTo>
                  <a:lnTo>
                    <a:pt x="3815" y="1586"/>
                  </a:lnTo>
                  <a:lnTo>
                    <a:pt x="3815" y="1581"/>
                  </a:lnTo>
                  <a:lnTo>
                    <a:pt x="3817" y="1578"/>
                  </a:lnTo>
                  <a:lnTo>
                    <a:pt x="3818" y="1575"/>
                  </a:lnTo>
                  <a:lnTo>
                    <a:pt x="3834" y="1560"/>
                  </a:lnTo>
                  <a:lnTo>
                    <a:pt x="3847" y="1544"/>
                  </a:lnTo>
                  <a:lnTo>
                    <a:pt x="3853" y="1535"/>
                  </a:lnTo>
                  <a:lnTo>
                    <a:pt x="3859" y="1525"/>
                  </a:lnTo>
                  <a:lnTo>
                    <a:pt x="3866" y="1511"/>
                  </a:lnTo>
                  <a:lnTo>
                    <a:pt x="3871" y="1494"/>
                  </a:lnTo>
                  <a:lnTo>
                    <a:pt x="3873" y="1490"/>
                  </a:lnTo>
                  <a:lnTo>
                    <a:pt x="3875" y="1485"/>
                  </a:lnTo>
                  <a:lnTo>
                    <a:pt x="3879" y="1480"/>
                  </a:lnTo>
                  <a:lnTo>
                    <a:pt x="3883" y="1475"/>
                  </a:lnTo>
                  <a:lnTo>
                    <a:pt x="3891" y="1468"/>
                  </a:lnTo>
                  <a:lnTo>
                    <a:pt x="3900" y="1459"/>
                  </a:lnTo>
                  <a:lnTo>
                    <a:pt x="3909" y="1443"/>
                  </a:lnTo>
                  <a:lnTo>
                    <a:pt x="3918" y="1428"/>
                  </a:lnTo>
                  <a:lnTo>
                    <a:pt x="3924" y="1423"/>
                  </a:lnTo>
                  <a:lnTo>
                    <a:pt x="3933" y="1420"/>
                  </a:lnTo>
                  <a:lnTo>
                    <a:pt x="3942" y="1416"/>
                  </a:lnTo>
                  <a:lnTo>
                    <a:pt x="3953" y="1412"/>
                  </a:lnTo>
                  <a:lnTo>
                    <a:pt x="3963" y="1409"/>
                  </a:lnTo>
                  <a:lnTo>
                    <a:pt x="3973" y="1405"/>
                  </a:lnTo>
                  <a:lnTo>
                    <a:pt x="3980" y="1401"/>
                  </a:lnTo>
                  <a:lnTo>
                    <a:pt x="3985" y="1395"/>
                  </a:lnTo>
                  <a:lnTo>
                    <a:pt x="3988" y="1390"/>
                  </a:lnTo>
                  <a:lnTo>
                    <a:pt x="3991" y="1382"/>
                  </a:lnTo>
                  <a:lnTo>
                    <a:pt x="3992" y="1373"/>
                  </a:lnTo>
                  <a:lnTo>
                    <a:pt x="3993" y="1365"/>
                  </a:lnTo>
                  <a:lnTo>
                    <a:pt x="3994" y="1357"/>
                  </a:lnTo>
                  <a:lnTo>
                    <a:pt x="3994" y="1351"/>
                  </a:lnTo>
                  <a:lnTo>
                    <a:pt x="3992" y="1349"/>
                  </a:lnTo>
                  <a:lnTo>
                    <a:pt x="3990" y="1348"/>
                  </a:lnTo>
                  <a:lnTo>
                    <a:pt x="3987" y="1348"/>
                  </a:lnTo>
                  <a:lnTo>
                    <a:pt x="3985" y="1348"/>
                  </a:lnTo>
                  <a:lnTo>
                    <a:pt x="3979" y="1349"/>
                  </a:lnTo>
                  <a:lnTo>
                    <a:pt x="3973" y="1351"/>
                  </a:lnTo>
                  <a:lnTo>
                    <a:pt x="3968" y="1351"/>
                  </a:lnTo>
                  <a:lnTo>
                    <a:pt x="3965" y="1351"/>
                  </a:lnTo>
                  <a:lnTo>
                    <a:pt x="3962" y="1349"/>
                  </a:lnTo>
                  <a:lnTo>
                    <a:pt x="3961" y="1348"/>
                  </a:lnTo>
                  <a:lnTo>
                    <a:pt x="3955" y="1338"/>
                  </a:lnTo>
                  <a:lnTo>
                    <a:pt x="3949" y="1329"/>
                  </a:lnTo>
                  <a:lnTo>
                    <a:pt x="3941" y="1321"/>
                  </a:lnTo>
                  <a:lnTo>
                    <a:pt x="3930" y="1313"/>
                  </a:lnTo>
                  <a:lnTo>
                    <a:pt x="3922" y="1304"/>
                  </a:lnTo>
                  <a:lnTo>
                    <a:pt x="3911" y="1297"/>
                  </a:lnTo>
                  <a:lnTo>
                    <a:pt x="3902" y="1290"/>
                  </a:lnTo>
                  <a:lnTo>
                    <a:pt x="3895" y="1282"/>
                  </a:lnTo>
                  <a:lnTo>
                    <a:pt x="3890" y="1275"/>
                  </a:lnTo>
                  <a:lnTo>
                    <a:pt x="3887" y="1266"/>
                  </a:lnTo>
                  <a:lnTo>
                    <a:pt x="3887" y="1260"/>
                  </a:lnTo>
                  <a:lnTo>
                    <a:pt x="3887" y="1254"/>
                  </a:lnTo>
                  <a:lnTo>
                    <a:pt x="3889" y="1251"/>
                  </a:lnTo>
                  <a:lnTo>
                    <a:pt x="3892" y="1243"/>
                  </a:lnTo>
                  <a:lnTo>
                    <a:pt x="3897" y="1237"/>
                  </a:lnTo>
                  <a:lnTo>
                    <a:pt x="3900" y="1232"/>
                  </a:lnTo>
                  <a:lnTo>
                    <a:pt x="3904" y="1228"/>
                  </a:lnTo>
                  <a:lnTo>
                    <a:pt x="3910" y="1223"/>
                  </a:lnTo>
                  <a:lnTo>
                    <a:pt x="3914" y="1223"/>
                  </a:lnTo>
                  <a:lnTo>
                    <a:pt x="3918" y="1222"/>
                  </a:lnTo>
                  <a:lnTo>
                    <a:pt x="3924" y="1222"/>
                  </a:lnTo>
                  <a:lnTo>
                    <a:pt x="3930" y="1222"/>
                  </a:lnTo>
                  <a:lnTo>
                    <a:pt x="3934" y="1221"/>
                  </a:lnTo>
                  <a:lnTo>
                    <a:pt x="3937" y="1221"/>
                  </a:lnTo>
                  <a:lnTo>
                    <a:pt x="3943" y="1219"/>
                  </a:lnTo>
                  <a:lnTo>
                    <a:pt x="3949" y="1215"/>
                  </a:lnTo>
                  <a:lnTo>
                    <a:pt x="3954" y="1210"/>
                  </a:lnTo>
                  <a:lnTo>
                    <a:pt x="3958" y="1207"/>
                  </a:lnTo>
                  <a:lnTo>
                    <a:pt x="3961" y="1203"/>
                  </a:lnTo>
                  <a:lnTo>
                    <a:pt x="3963" y="1200"/>
                  </a:lnTo>
                  <a:lnTo>
                    <a:pt x="3967" y="1195"/>
                  </a:lnTo>
                  <a:lnTo>
                    <a:pt x="3968" y="1190"/>
                  </a:lnTo>
                  <a:lnTo>
                    <a:pt x="3968" y="1182"/>
                  </a:lnTo>
                  <a:lnTo>
                    <a:pt x="3968" y="1175"/>
                  </a:lnTo>
                  <a:lnTo>
                    <a:pt x="3968" y="1174"/>
                  </a:lnTo>
                  <a:lnTo>
                    <a:pt x="3969" y="1171"/>
                  </a:lnTo>
                  <a:lnTo>
                    <a:pt x="3972" y="1170"/>
                  </a:lnTo>
                  <a:lnTo>
                    <a:pt x="3975" y="1170"/>
                  </a:lnTo>
                  <a:lnTo>
                    <a:pt x="3985" y="1171"/>
                  </a:lnTo>
                  <a:lnTo>
                    <a:pt x="3998" y="1175"/>
                  </a:lnTo>
                  <a:lnTo>
                    <a:pt x="4004" y="1176"/>
                  </a:lnTo>
                  <a:lnTo>
                    <a:pt x="4006" y="1177"/>
                  </a:lnTo>
                  <a:lnTo>
                    <a:pt x="4006" y="1175"/>
                  </a:lnTo>
                  <a:lnTo>
                    <a:pt x="4006" y="1172"/>
                  </a:lnTo>
                  <a:lnTo>
                    <a:pt x="4004" y="1166"/>
                  </a:lnTo>
                  <a:lnTo>
                    <a:pt x="4000" y="1160"/>
                  </a:lnTo>
                  <a:lnTo>
                    <a:pt x="3994" y="1152"/>
                  </a:lnTo>
                  <a:lnTo>
                    <a:pt x="3987" y="1145"/>
                  </a:lnTo>
                  <a:lnTo>
                    <a:pt x="3979" y="1138"/>
                  </a:lnTo>
                  <a:lnTo>
                    <a:pt x="3973" y="1134"/>
                  </a:lnTo>
                  <a:lnTo>
                    <a:pt x="3966" y="1132"/>
                  </a:lnTo>
                  <a:lnTo>
                    <a:pt x="3956" y="1132"/>
                  </a:lnTo>
                  <a:lnTo>
                    <a:pt x="3942" y="1136"/>
                  </a:lnTo>
                  <a:lnTo>
                    <a:pt x="3930" y="1137"/>
                  </a:lnTo>
                  <a:lnTo>
                    <a:pt x="3919" y="1131"/>
                  </a:lnTo>
                  <a:lnTo>
                    <a:pt x="3909" y="1127"/>
                  </a:lnTo>
                  <a:lnTo>
                    <a:pt x="3897" y="1131"/>
                  </a:lnTo>
                  <a:lnTo>
                    <a:pt x="3886" y="1137"/>
                  </a:lnTo>
                  <a:lnTo>
                    <a:pt x="3875" y="1143"/>
                  </a:lnTo>
                  <a:lnTo>
                    <a:pt x="3865" y="1146"/>
                  </a:lnTo>
                  <a:lnTo>
                    <a:pt x="3854" y="1146"/>
                  </a:lnTo>
                  <a:lnTo>
                    <a:pt x="3840" y="1145"/>
                  </a:lnTo>
                  <a:lnTo>
                    <a:pt x="3832" y="1145"/>
                  </a:lnTo>
                  <a:lnTo>
                    <a:pt x="3824" y="1145"/>
                  </a:lnTo>
                  <a:lnTo>
                    <a:pt x="3818" y="1146"/>
                  </a:lnTo>
                  <a:lnTo>
                    <a:pt x="3812" y="1150"/>
                  </a:lnTo>
                  <a:lnTo>
                    <a:pt x="3809" y="1153"/>
                  </a:lnTo>
                  <a:lnTo>
                    <a:pt x="3807" y="1159"/>
                  </a:lnTo>
                  <a:lnTo>
                    <a:pt x="3805" y="1164"/>
                  </a:lnTo>
                  <a:lnTo>
                    <a:pt x="3804" y="1170"/>
                  </a:lnTo>
                  <a:lnTo>
                    <a:pt x="3802" y="1176"/>
                  </a:lnTo>
                  <a:lnTo>
                    <a:pt x="3798" y="1181"/>
                  </a:lnTo>
                  <a:lnTo>
                    <a:pt x="3797" y="1182"/>
                  </a:lnTo>
                  <a:lnTo>
                    <a:pt x="3795" y="1181"/>
                  </a:lnTo>
                  <a:lnTo>
                    <a:pt x="3792" y="1180"/>
                  </a:lnTo>
                  <a:lnTo>
                    <a:pt x="3789" y="1178"/>
                  </a:lnTo>
                  <a:lnTo>
                    <a:pt x="3778" y="1171"/>
                  </a:lnTo>
                  <a:lnTo>
                    <a:pt x="3766" y="1163"/>
                  </a:lnTo>
                  <a:lnTo>
                    <a:pt x="3755" y="1153"/>
                  </a:lnTo>
                  <a:lnTo>
                    <a:pt x="3744" y="1143"/>
                  </a:lnTo>
                  <a:lnTo>
                    <a:pt x="3735" y="1133"/>
                  </a:lnTo>
                  <a:lnTo>
                    <a:pt x="3726" y="1121"/>
                  </a:lnTo>
                  <a:lnTo>
                    <a:pt x="3722" y="1117"/>
                  </a:lnTo>
                  <a:lnTo>
                    <a:pt x="3715" y="1108"/>
                  </a:lnTo>
                  <a:lnTo>
                    <a:pt x="3704" y="1098"/>
                  </a:lnTo>
                  <a:lnTo>
                    <a:pt x="3696" y="1087"/>
                  </a:lnTo>
                  <a:lnTo>
                    <a:pt x="3692" y="1080"/>
                  </a:lnTo>
                  <a:lnTo>
                    <a:pt x="3690" y="1073"/>
                  </a:lnTo>
                  <a:lnTo>
                    <a:pt x="3688" y="1070"/>
                  </a:lnTo>
                  <a:lnTo>
                    <a:pt x="3685" y="1067"/>
                  </a:lnTo>
                  <a:lnTo>
                    <a:pt x="3683" y="1064"/>
                  </a:lnTo>
                  <a:lnTo>
                    <a:pt x="3681" y="1063"/>
                  </a:lnTo>
                  <a:lnTo>
                    <a:pt x="3670" y="1062"/>
                  </a:lnTo>
                  <a:lnTo>
                    <a:pt x="3658" y="1063"/>
                  </a:lnTo>
                  <a:lnTo>
                    <a:pt x="3646" y="1065"/>
                  </a:lnTo>
                  <a:lnTo>
                    <a:pt x="3634" y="1068"/>
                  </a:lnTo>
                  <a:lnTo>
                    <a:pt x="3626" y="1068"/>
                  </a:lnTo>
                  <a:lnTo>
                    <a:pt x="3619" y="1068"/>
                  </a:lnTo>
                  <a:lnTo>
                    <a:pt x="3612" y="1065"/>
                  </a:lnTo>
                  <a:lnTo>
                    <a:pt x="3604" y="1063"/>
                  </a:lnTo>
                  <a:lnTo>
                    <a:pt x="3603" y="1062"/>
                  </a:lnTo>
                  <a:lnTo>
                    <a:pt x="3601" y="1059"/>
                  </a:lnTo>
                  <a:lnTo>
                    <a:pt x="3599" y="1056"/>
                  </a:lnTo>
                  <a:lnTo>
                    <a:pt x="3596" y="1051"/>
                  </a:lnTo>
                  <a:lnTo>
                    <a:pt x="3597" y="1042"/>
                  </a:lnTo>
                  <a:lnTo>
                    <a:pt x="3600" y="1030"/>
                  </a:lnTo>
                  <a:lnTo>
                    <a:pt x="3602" y="1019"/>
                  </a:lnTo>
                  <a:lnTo>
                    <a:pt x="3603" y="1010"/>
                  </a:lnTo>
                  <a:lnTo>
                    <a:pt x="3602" y="1008"/>
                  </a:lnTo>
                  <a:lnTo>
                    <a:pt x="3601" y="1007"/>
                  </a:lnTo>
                  <a:lnTo>
                    <a:pt x="3599" y="1006"/>
                  </a:lnTo>
                  <a:lnTo>
                    <a:pt x="3597" y="1006"/>
                  </a:lnTo>
                  <a:lnTo>
                    <a:pt x="3593" y="1006"/>
                  </a:lnTo>
                  <a:lnTo>
                    <a:pt x="3589" y="1006"/>
                  </a:lnTo>
                  <a:lnTo>
                    <a:pt x="3584" y="1007"/>
                  </a:lnTo>
                  <a:lnTo>
                    <a:pt x="3577" y="1010"/>
                  </a:lnTo>
                  <a:lnTo>
                    <a:pt x="3570" y="1014"/>
                  </a:lnTo>
                  <a:lnTo>
                    <a:pt x="3563" y="1020"/>
                  </a:lnTo>
                  <a:lnTo>
                    <a:pt x="3555" y="1031"/>
                  </a:lnTo>
                  <a:lnTo>
                    <a:pt x="3549" y="1043"/>
                  </a:lnTo>
                  <a:lnTo>
                    <a:pt x="3541" y="1049"/>
                  </a:lnTo>
                  <a:lnTo>
                    <a:pt x="3538" y="1052"/>
                  </a:lnTo>
                  <a:lnTo>
                    <a:pt x="3530" y="1055"/>
                  </a:lnTo>
                  <a:lnTo>
                    <a:pt x="3524" y="1055"/>
                  </a:lnTo>
                  <a:lnTo>
                    <a:pt x="3520" y="1055"/>
                  </a:lnTo>
                  <a:lnTo>
                    <a:pt x="3512" y="1055"/>
                  </a:lnTo>
                  <a:lnTo>
                    <a:pt x="3507" y="1054"/>
                  </a:lnTo>
                  <a:lnTo>
                    <a:pt x="3503" y="1050"/>
                  </a:lnTo>
                  <a:lnTo>
                    <a:pt x="3501" y="1045"/>
                  </a:lnTo>
                  <a:lnTo>
                    <a:pt x="3500" y="1039"/>
                  </a:lnTo>
                  <a:lnTo>
                    <a:pt x="3500" y="1036"/>
                  </a:lnTo>
                  <a:lnTo>
                    <a:pt x="3499" y="1033"/>
                  </a:lnTo>
                  <a:lnTo>
                    <a:pt x="3496" y="1031"/>
                  </a:lnTo>
                  <a:lnTo>
                    <a:pt x="3495" y="1030"/>
                  </a:lnTo>
                  <a:lnTo>
                    <a:pt x="3490" y="1027"/>
                  </a:lnTo>
                  <a:lnTo>
                    <a:pt x="3486" y="1026"/>
                  </a:lnTo>
                  <a:lnTo>
                    <a:pt x="3481" y="1024"/>
                  </a:lnTo>
                  <a:lnTo>
                    <a:pt x="3476" y="1021"/>
                  </a:lnTo>
                  <a:lnTo>
                    <a:pt x="3471" y="1017"/>
                  </a:lnTo>
                  <a:lnTo>
                    <a:pt x="3469" y="1012"/>
                  </a:lnTo>
                  <a:lnTo>
                    <a:pt x="3469" y="1011"/>
                  </a:lnTo>
                  <a:lnTo>
                    <a:pt x="3469" y="1010"/>
                  </a:lnTo>
                  <a:lnTo>
                    <a:pt x="3470" y="996"/>
                  </a:lnTo>
                  <a:lnTo>
                    <a:pt x="3473" y="976"/>
                  </a:lnTo>
                  <a:lnTo>
                    <a:pt x="3474" y="963"/>
                  </a:lnTo>
                  <a:lnTo>
                    <a:pt x="3473" y="951"/>
                  </a:lnTo>
                  <a:lnTo>
                    <a:pt x="3471" y="945"/>
                  </a:lnTo>
                  <a:lnTo>
                    <a:pt x="3469" y="941"/>
                  </a:lnTo>
                  <a:lnTo>
                    <a:pt x="3467" y="937"/>
                  </a:lnTo>
                  <a:lnTo>
                    <a:pt x="3463" y="933"/>
                  </a:lnTo>
                  <a:lnTo>
                    <a:pt x="3453" y="929"/>
                  </a:lnTo>
                  <a:lnTo>
                    <a:pt x="3439" y="925"/>
                  </a:lnTo>
                  <a:lnTo>
                    <a:pt x="3423" y="923"/>
                  </a:lnTo>
                  <a:lnTo>
                    <a:pt x="3405" y="923"/>
                  </a:lnTo>
                  <a:lnTo>
                    <a:pt x="3396" y="922"/>
                  </a:lnTo>
                  <a:lnTo>
                    <a:pt x="3389" y="923"/>
                  </a:lnTo>
                  <a:lnTo>
                    <a:pt x="3381" y="923"/>
                  </a:lnTo>
                  <a:lnTo>
                    <a:pt x="3375" y="922"/>
                  </a:lnTo>
                  <a:lnTo>
                    <a:pt x="3371" y="920"/>
                  </a:lnTo>
                  <a:lnTo>
                    <a:pt x="3368" y="919"/>
                  </a:lnTo>
                  <a:lnTo>
                    <a:pt x="3364" y="914"/>
                  </a:lnTo>
                  <a:lnTo>
                    <a:pt x="3357" y="912"/>
                  </a:lnTo>
                  <a:lnTo>
                    <a:pt x="3354" y="912"/>
                  </a:lnTo>
                  <a:lnTo>
                    <a:pt x="3349" y="912"/>
                  </a:lnTo>
                  <a:lnTo>
                    <a:pt x="3345" y="913"/>
                  </a:lnTo>
                  <a:lnTo>
                    <a:pt x="3342" y="914"/>
                  </a:lnTo>
                  <a:lnTo>
                    <a:pt x="3335" y="920"/>
                  </a:lnTo>
                  <a:lnTo>
                    <a:pt x="3326" y="928"/>
                  </a:lnTo>
                  <a:lnTo>
                    <a:pt x="3325" y="928"/>
                  </a:lnTo>
                  <a:lnTo>
                    <a:pt x="3324" y="929"/>
                  </a:lnTo>
                  <a:lnTo>
                    <a:pt x="3314" y="933"/>
                  </a:lnTo>
                  <a:lnTo>
                    <a:pt x="3305" y="936"/>
                  </a:lnTo>
                  <a:lnTo>
                    <a:pt x="3295" y="937"/>
                  </a:lnTo>
                  <a:lnTo>
                    <a:pt x="3287" y="937"/>
                  </a:lnTo>
                  <a:lnTo>
                    <a:pt x="3279" y="937"/>
                  </a:lnTo>
                  <a:lnTo>
                    <a:pt x="3273" y="939"/>
                  </a:lnTo>
                  <a:lnTo>
                    <a:pt x="3268" y="942"/>
                  </a:lnTo>
                  <a:lnTo>
                    <a:pt x="3264" y="947"/>
                  </a:lnTo>
                  <a:lnTo>
                    <a:pt x="3261" y="950"/>
                  </a:lnTo>
                  <a:lnTo>
                    <a:pt x="3257" y="952"/>
                  </a:lnTo>
                  <a:lnTo>
                    <a:pt x="3253" y="954"/>
                  </a:lnTo>
                  <a:lnTo>
                    <a:pt x="3249" y="954"/>
                  </a:lnTo>
                  <a:lnTo>
                    <a:pt x="3238" y="945"/>
                  </a:lnTo>
                  <a:lnTo>
                    <a:pt x="3217" y="933"/>
                  </a:lnTo>
                  <a:lnTo>
                    <a:pt x="3203" y="929"/>
                  </a:lnTo>
                  <a:lnTo>
                    <a:pt x="3188" y="924"/>
                  </a:lnTo>
                  <a:lnTo>
                    <a:pt x="3175" y="920"/>
                  </a:lnTo>
                  <a:lnTo>
                    <a:pt x="3161" y="917"/>
                  </a:lnTo>
                  <a:lnTo>
                    <a:pt x="3154" y="913"/>
                  </a:lnTo>
                  <a:lnTo>
                    <a:pt x="3148" y="909"/>
                  </a:lnTo>
                  <a:lnTo>
                    <a:pt x="3143" y="903"/>
                  </a:lnTo>
                  <a:lnTo>
                    <a:pt x="3138" y="897"/>
                  </a:lnTo>
                  <a:lnTo>
                    <a:pt x="3136" y="891"/>
                  </a:lnTo>
                  <a:lnTo>
                    <a:pt x="3134" y="885"/>
                  </a:lnTo>
                  <a:lnTo>
                    <a:pt x="3135" y="880"/>
                  </a:lnTo>
                  <a:lnTo>
                    <a:pt x="3136" y="876"/>
                  </a:lnTo>
                  <a:lnTo>
                    <a:pt x="3140" y="870"/>
                  </a:lnTo>
                  <a:lnTo>
                    <a:pt x="3141" y="866"/>
                  </a:lnTo>
                  <a:lnTo>
                    <a:pt x="3140" y="860"/>
                  </a:lnTo>
                  <a:lnTo>
                    <a:pt x="3138" y="854"/>
                  </a:lnTo>
                  <a:lnTo>
                    <a:pt x="3136" y="851"/>
                  </a:lnTo>
                  <a:lnTo>
                    <a:pt x="3134" y="849"/>
                  </a:lnTo>
                  <a:lnTo>
                    <a:pt x="3131" y="848"/>
                  </a:lnTo>
                  <a:lnTo>
                    <a:pt x="3128" y="848"/>
                  </a:lnTo>
                  <a:lnTo>
                    <a:pt x="3123" y="848"/>
                  </a:lnTo>
                  <a:lnTo>
                    <a:pt x="3118" y="849"/>
                  </a:lnTo>
                  <a:lnTo>
                    <a:pt x="3112" y="853"/>
                  </a:lnTo>
                  <a:lnTo>
                    <a:pt x="3105" y="856"/>
                  </a:lnTo>
                  <a:lnTo>
                    <a:pt x="3098" y="860"/>
                  </a:lnTo>
                  <a:lnTo>
                    <a:pt x="3092" y="863"/>
                  </a:lnTo>
                  <a:lnTo>
                    <a:pt x="3086" y="865"/>
                  </a:lnTo>
                  <a:lnTo>
                    <a:pt x="3080" y="865"/>
                  </a:lnTo>
                  <a:lnTo>
                    <a:pt x="3070" y="865"/>
                  </a:lnTo>
                  <a:lnTo>
                    <a:pt x="3059" y="863"/>
                  </a:lnTo>
                  <a:lnTo>
                    <a:pt x="3053" y="863"/>
                  </a:lnTo>
                  <a:lnTo>
                    <a:pt x="3048" y="865"/>
                  </a:lnTo>
                  <a:lnTo>
                    <a:pt x="3045" y="866"/>
                  </a:lnTo>
                  <a:lnTo>
                    <a:pt x="3041" y="868"/>
                  </a:lnTo>
                  <a:lnTo>
                    <a:pt x="3039" y="870"/>
                  </a:lnTo>
                  <a:lnTo>
                    <a:pt x="3036" y="874"/>
                  </a:lnTo>
                  <a:lnTo>
                    <a:pt x="3035" y="878"/>
                  </a:lnTo>
                  <a:lnTo>
                    <a:pt x="3034" y="882"/>
                  </a:lnTo>
                  <a:lnTo>
                    <a:pt x="3033" y="887"/>
                  </a:lnTo>
                  <a:lnTo>
                    <a:pt x="3030" y="891"/>
                  </a:lnTo>
                  <a:lnTo>
                    <a:pt x="3028" y="893"/>
                  </a:lnTo>
                  <a:lnTo>
                    <a:pt x="3026" y="894"/>
                  </a:lnTo>
                  <a:lnTo>
                    <a:pt x="3022" y="895"/>
                  </a:lnTo>
                  <a:lnTo>
                    <a:pt x="3018" y="895"/>
                  </a:lnTo>
                  <a:lnTo>
                    <a:pt x="3014" y="894"/>
                  </a:lnTo>
                  <a:lnTo>
                    <a:pt x="3008" y="893"/>
                  </a:lnTo>
                  <a:lnTo>
                    <a:pt x="3003" y="892"/>
                  </a:lnTo>
                  <a:lnTo>
                    <a:pt x="2997" y="892"/>
                  </a:lnTo>
                  <a:lnTo>
                    <a:pt x="2992" y="894"/>
                  </a:lnTo>
                  <a:lnTo>
                    <a:pt x="2989" y="895"/>
                  </a:lnTo>
                  <a:lnTo>
                    <a:pt x="2980" y="903"/>
                  </a:lnTo>
                  <a:lnTo>
                    <a:pt x="2972" y="910"/>
                  </a:lnTo>
                  <a:lnTo>
                    <a:pt x="2968" y="913"/>
                  </a:lnTo>
                  <a:lnTo>
                    <a:pt x="2963" y="914"/>
                  </a:lnTo>
                  <a:lnTo>
                    <a:pt x="2957" y="914"/>
                  </a:lnTo>
                  <a:lnTo>
                    <a:pt x="2951" y="912"/>
                  </a:lnTo>
                  <a:lnTo>
                    <a:pt x="2946" y="910"/>
                  </a:lnTo>
                  <a:lnTo>
                    <a:pt x="2941" y="906"/>
                  </a:lnTo>
                  <a:lnTo>
                    <a:pt x="2936" y="903"/>
                  </a:lnTo>
                  <a:lnTo>
                    <a:pt x="2935" y="898"/>
                  </a:lnTo>
                  <a:lnTo>
                    <a:pt x="2932" y="886"/>
                  </a:lnTo>
                  <a:lnTo>
                    <a:pt x="2929" y="874"/>
                  </a:lnTo>
                  <a:lnTo>
                    <a:pt x="2927" y="862"/>
                  </a:lnTo>
                  <a:lnTo>
                    <a:pt x="2923" y="851"/>
                  </a:lnTo>
                  <a:lnTo>
                    <a:pt x="2921" y="838"/>
                  </a:lnTo>
                  <a:lnTo>
                    <a:pt x="2921" y="825"/>
                  </a:lnTo>
                  <a:lnTo>
                    <a:pt x="2921" y="819"/>
                  </a:lnTo>
                  <a:lnTo>
                    <a:pt x="2919" y="816"/>
                  </a:lnTo>
                  <a:lnTo>
                    <a:pt x="2915" y="813"/>
                  </a:lnTo>
                  <a:lnTo>
                    <a:pt x="2908" y="813"/>
                  </a:lnTo>
                  <a:lnTo>
                    <a:pt x="2902" y="813"/>
                  </a:lnTo>
                  <a:lnTo>
                    <a:pt x="2897" y="816"/>
                  </a:lnTo>
                  <a:lnTo>
                    <a:pt x="2892" y="818"/>
                  </a:lnTo>
                  <a:lnTo>
                    <a:pt x="2888" y="823"/>
                  </a:lnTo>
                  <a:lnTo>
                    <a:pt x="2883" y="829"/>
                  </a:lnTo>
                  <a:lnTo>
                    <a:pt x="2879" y="835"/>
                  </a:lnTo>
                  <a:lnTo>
                    <a:pt x="2878" y="842"/>
                  </a:lnTo>
                  <a:lnTo>
                    <a:pt x="2877" y="849"/>
                  </a:lnTo>
                  <a:lnTo>
                    <a:pt x="2878" y="856"/>
                  </a:lnTo>
                  <a:lnTo>
                    <a:pt x="2879" y="863"/>
                  </a:lnTo>
                  <a:lnTo>
                    <a:pt x="2883" y="869"/>
                  </a:lnTo>
                  <a:lnTo>
                    <a:pt x="2885" y="875"/>
                  </a:lnTo>
                  <a:lnTo>
                    <a:pt x="2888" y="881"/>
                  </a:lnTo>
                  <a:lnTo>
                    <a:pt x="2890" y="886"/>
                  </a:lnTo>
                  <a:lnTo>
                    <a:pt x="2891" y="892"/>
                  </a:lnTo>
                  <a:lnTo>
                    <a:pt x="2890" y="897"/>
                  </a:lnTo>
                  <a:lnTo>
                    <a:pt x="2888" y="900"/>
                  </a:lnTo>
                  <a:lnTo>
                    <a:pt x="2884" y="903"/>
                  </a:lnTo>
                  <a:lnTo>
                    <a:pt x="2881" y="905"/>
                  </a:lnTo>
                  <a:lnTo>
                    <a:pt x="2876" y="907"/>
                  </a:lnTo>
                  <a:lnTo>
                    <a:pt x="2866" y="912"/>
                  </a:lnTo>
                  <a:lnTo>
                    <a:pt x="2858" y="916"/>
                  </a:lnTo>
                  <a:lnTo>
                    <a:pt x="2846" y="922"/>
                  </a:lnTo>
                  <a:lnTo>
                    <a:pt x="2835" y="929"/>
                  </a:lnTo>
                  <a:lnTo>
                    <a:pt x="2829" y="931"/>
                  </a:lnTo>
                  <a:lnTo>
                    <a:pt x="2826" y="932"/>
                  </a:lnTo>
                  <a:lnTo>
                    <a:pt x="2821" y="932"/>
                  </a:lnTo>
                  <a:lnTo>
                    <a:pt x="2818" y="930"/>
                  </a:lnTo>
                  <a:lnTo>
                    <a:pt x="2815" y="928"/>
                  </a:lnTo>
                  <a:lnTo>
                    <a:pt x="2813" y="925"/>
                  </a:lnTo>
                  <a:lnTo>
                    <a:pt x="2810" y="925"/>
                  </a:lnTo>
                  <a:lnTo>
                    <a:pt x="2808" y="925"/>
                  </a:lnTo>
                  <a:lnTo>
                    <a:pt x="2804" y="929"/>
                  </a:lnTo>
                  <a:lnTo>
                    <a:pt x="2798" y="936"/>
                  </a:lnTo>
                  <a:lnTo>
                    <a:pt x="2795" y="942"/>
                  </a:lnTo>
                  <a:lnTo>
                    <a:pt x="2790" y="947"/>
                  </a:lnTo>
                  <a:lnTo>
                    <a:pt x="2785" y="949"/>
                  </a:lnTo>
                  <a:lnTo>
                    <a:pt x="2777" y="952"/>
                  </a:lnTo>
                  <a:lnTo>
                    <a:pt x="2774" y="952"/>
                  </a:lnTo>
                  <a:lnTo>
                    <a:pt x="2770" y="952"/>
                  </a:lnTo>
                  <a:lnTo>
                    <a:pt x="2766" y="950"/>
                  </a:lnTo>
                  <a:lnTo>
                    <a:pt x="2764" y="948"/>
                  </a:lnTo>
                  <a:lnTo>
                    <a:pt x="2759" y="942"/>
                  </a:lnTo>
                  <a:lnTo>
                    <a:pt x="2755" y="933"/>
                  </a:lnTo>
                  <a:lnTo>
                    <a:pt x="2751" y="930"/>
                  </a:lnTo>
                  <a:lnTo>
                    <a:pt x="2747" y="928"/>
                  </a:lnTo>
                  <a:lnTo>
                    <a:pt x="2741" y="928"/>
                  </a:lnTo>
                  <a:lnTo>
                    <a:pt x="2735" y="928"/>
                  </a:lnTo>
                  <a:lnTo>
                    <a:pt x="2724" y="930"/>
                  </a:lnTo>
                  <a:lnTo>
                    <a:pt x="2713" y="935"/>
                  </a:lnTo>
                  <a:lnTo>
                    <a:pt x="2709" y="937"/>
                  </a:lnTo>
                  <a:lnTo>
                    <a:pt x="2706" y="938"/>
                  </a:lnTo>
                  <a:lnTo>
                    <a:pt x="2702" y="939"/>
                  </a:lnTo>
                  <a:lnTo>
                    <a:pt x="2700" y="938"/>
                  </a:lnTo>
                  <a:lnTo>
                    <a:pt x="2696" y="938"/>
                  </a:lnTo>
                  <a:lnTo>
                    <a:pt x="2694" y="936"/>
                  </a:lnTo>
                  <a:lnTo>
                    <a:pt x="2692" y="932"/>
                  </a:lnTo>
                  <a:lnTo>
                    <a:pt x="2688" y="929"/>
                  </a:lnTo>
                  <a:lnTo>
                    <a:pt x="2684" y="925"/>
                  </a:lnTo>
                  <a:lnTo>
                    <a:pt x="2682" y="923"/>
                  </a:lnTo>
                  <a:lnTo>
                    <a:pt x="2677" y="920"/>
                  </a:lnTo>
                  <a:lnTo>
                    <a:pt x="2674" y="920"/>
                  </a:lnTo>
                  <a:lnTo>
                    <a:pt x="2667" y="920"/>
                  </a:lnTo>
                  <a:lnTo>
                    <a:pt x="2658" y="922"/>
                  </a:lnTo>
                  <a:lnTo>
                    <a:pt x="2650" y="922"/>
                  </a:lnTo>
                  <a:lnTo>
                    <a:pt x="2640" y="922"/>
                  </a:lnTo>
                  <a:lnTo>
                    <a:pt x="2630" y="920"/>
                  </a:lnTo>
                  <a:lnTo>
                    <a:pt x="2620" y="917"/>
                  </a:lnTo>
                  <a:lnTo>
                    <a:pt x="2611" y="912"/>
                  </a:lnTo>
                  <a:lnTo>
                    <a:pt x="2602" y="906"/>
                  </a:lnTo>
                  <a:lnTo>
                    <a:pt x="2599" y="903"/>
                  </a:lnTo>
                  <a:lnTo>
                    <a:pt x="2595" y="898"/>
                  </a:lnTo>
                  <a:lnTo>
                    <a:pt x="2592" y="893"/>
                  </a:lnTo>
                  <a:lnTo>
                    <a:pt x="2589" y="887"/>
                  </a:lnTo>
                  <a:lnTo>
                    <a:pt x="2587" y="882"/>
                  </a:lnTo>
                  <a:lnTo>
                    <a:pt x="2583" y="879"/>
                  </a:lnTo>
                  <a:lnTo>
                    <a:pt x="2580" y="876"/>
                  </a:lnTo>
                  <a:lnTo>
                    <a:pt x="2576" y="874"/>
                  </a:lnTo>
                  <a:lnTo>
                    <a:pt x="2568" y="873"/>
                  </a:lnTo>
                  <a:lnTo>
                    <a:pt x="2558" y="872"/>
                  </a:lnTo>
                  <a:lnTo>
                    <a:pt x="2550" y="869"/>
                  </a:lnTo>
                  <a:lnTo>
                    <a:pt x="2542" y="866"/>
                  </a:lnTo>
                  <a:lnTo>
                    <a:pt x="2532" y="859"/>
                  </a:lnTo>
                  <a:lnTo>
                    <a:pt x="2522" y="849"/>
                  </a:lnTo>
                  <a:lnTo>
                    <a:pt x="2508" y="837"/>
                  </a:lnTo>
                  <a:lnTo>
                    <a:pt x="2498" y="828"/>
                  </a:lnTo>
                  <a:lnTo>
                    <a:pt x="2493" y="823"/>
                  </a:lnTo>
                  <a:lnTo>
                    <a:pt x="2491" y="817"/>
                  </a:lnTo>
                  <a:lnTo>
                    <a:pt x="2488" y="812"/>
                  </a:lnTo>
                  <a:lnTo>
                    <a:pt x="2487" y="806"/>
                  </a:lnTo>
                  <a:lnTo>
                    <a:pt x="2487" y="800"/>
                  </a:lnTo>
                  <a:lnTo>
                    <a:pt x="2487" y="796"/>
                  </a:lnTo>
                  <a:lnTo>
                    <a:pt x="2488" y="792"/>
                  </a:lnTo>
                  <a:lnTo>
                    <a:pt x="2489" y="790"/>
                  </a:lnTo>
                  <a:lnTo>
                    <a:pt x="2494" y="785"/>
                  </a:lnTo>
                  <a:lnTo>
                    <a:pt x="2501" y="781"/>
                  </a:lnTo>
                  <a:lnTo>
                    <a:pt x="2508" y="779"/>
                  </a:lnTo>
                  <a:lnTo>
                    <a:pt x="2516" y="775"/>
                  </a:lnTo>
                  <a:lnTo>
                    <a:pt x="2524" y="771"/>
                  </a:lnTo>
                  <a:lnTo>
                    <a:pt x="2531" y="764"/>
                  </a:lnTo>
                  <a:lnTo>
                    <a:pt x="2533" y="759"/>
                  </a:lnTo>
                  <a:lnTo>
                    <a:pt x="2536" y="756"/>
                  </a:lnTo>
                  <a:lnTo>
                    <a:pt x="2537" y="753"/>
                  </a:lnTo>
                  <a:lnTo>
                    <a:pt x="2537" y="750"/>
                  </a:lnTo>
                  <a:lnTo>
                    <a:pt x="2536" y="748"/>
                  </a:lnTo>
                  <a:lnTo>
                    <a:pt x="2535" y="746"/>
                  </a:lnTo>
                  <a:lnTo>
                    <a:pt x="2532" y="744"/>
                  </a:lnTo>
                  <a:lnTo>
                    <a:pt x="2529" y="743"/>
                  </a:lnTo>
                  <a:lnTo>
                    <a:pt x="2523" y="742"/>
                  </a:lnTo>
                  <a:lnTo>
                    <a:pt x="2519" y="739"/>
                  </a:lnTo>
                  <a:lnTo>
                    <a:pt x="2518" y="736"/>
                  </a:lnTo>
                  <a:lnTo>
                    <a:pt x="2517" y="734"/>
                  </a:lnTo>
                  <a:lnTo>
                    <a:pt x="2518" y="731"/>
                  </a:lnTo>
                  <a:lnTo>
                    <a:pt x="2519" y="727"/>
                  </a:lnTo>
                  <a:lnTo>
                    <a:pt x="2522" y="721"/>
                  </a:lnTo>
                  <a:lnTo>
                    <a:pt x="2523" y="716"/>
                  </a:lnTo>
                  <a:lnTo>
                    <a:pt x="2524" y="710"/>
                  </a:lnTo>
                  <a:lnTo>
                    <a:pt x="2523" y="701"/>
                  </a:lnTo>
                  <a:lnTo>
                    <a:pt x="2520" y="686"/>
                  </a:lnTo>
                  <a:lnTo>
                    <a:pt x="2516" y="671"/>
                  </a:lnTo>
                  <a:lnTo>
                    <a:pt x="2511" y="655"/>
                  </a:lnTo>
                  <a:lnTo>
                    <a:pt x="2507" y="641"/>
                  </a:lnTo>
                  <a:lnTo>
                    <a:pt x="2507" y="635"/>
                  </a:lnTo>
                  <a:lnTo>
                    <a:pt x="2507" y="632"/>
                  </a:lnTo>
                  <a:lnTo>
                    <a:pt x="2507" y="628"/>
                  </a:lnTo>
                  <a:lnTo>
                    <a:pt x="2508" y="627"/>
                  </a:lnTo>
                  <a:lnTo>
                    <a:pt x="2514" y="624"/>
                  </a:lnTo>
                  <a:lnTo>
                    <a:pt x="2522" y="626"/>
                  </a:lnTo>
                  <a:lnTo>
                    <a:pt x="2530" y="626"/>
                  </a:lnTo>
                  <a:lnTo>
                    <a:pt x="2537" y="626"/>
                  </a:lnTo>
                  <a:lnTo>
                    <a:pt x="2539" y="626"/>
                  </a:lnTo>
                  <a:lnTo>
                    <a:pt x="2542" y="624"/>
                  </a:lnTo>
                  <a:lnTo>
                    <a:pt x="2544" y="622"/>
                  </a:lnTo>
                  <a:lnTo>
                    <a:pt x="2544" y="620"/>
                  </a:lnTo>
                  <a:lnTo>
                    <a:pt x="2543" y="617"/>
                  </a:lnTo>
                  <a:lnTo>
                    <a:pt x="2543" y="615"/>
                  </a:lnTo>
                  <a:lnTo>
                    <a:pt x="2542" y="613"/>
                  </a:lnTo>
                  <a:lnTo>
                    <a:pt x="2539" y="611"/>
                  </a:lnTo>
                  <a:lnTo>
                    <a:pt x="2533" y="609"/>
                  </a:lnTo>
                  <a:lnTo>
                    <a:pt x="2525" y="608"/>
                  </a:lnTo>
                  <a:lnTo>
                    <a:pt x="2516" y="605"/>
                  </a:lnTo>
                  <a:lnTo>
                    <a:pt x="2508" y="603"/>
                  </a:lnTo>
                  <a:lnTo>
                    <a:pt x="2502" y="599"/>
                  </a:lnTo>
                  <a:lnTo>
                    <a:pt x="2497" y="592"/>
                  </a:lnTo>
                  <a:lnTo>
                    <a:pt x="2488" y="585"/>
                  </a:lnTo>
                  <a:lnTo>
                    <a:pt x="2480" y="576"/>
                  </a:lnTo>
                  <a:lnTo>
                    <a:pt x="2475" y="571"/>
                  </a:lnTo>
                  <a:lnTo>
                    <a:pt x="2472" y="564"/>
                  </a:lnTo>
                  <a:lnTo>
                    <a:pt x="2467" y="557"/>
                  </a:lnTo>
                  <a:lnTo>
                    <a:pt x="2463" y="547"/>
                  </a:lnTo>
                  <a:lnTo>
                    <a:pt x="2460" y="538"/>
                  </a:lnTo>
                  <a:lnTo>
                    <a:pt x="2459" y="531"/>
                  </a:lnTo>
                  <a:lnTo>
                    <a:pt x="2457" y="523"/>
                  </a:lnTo>
                  <a:lnTo>
                    <a:pt x="2457" y="517"/>
                  </a:lnTo>
                  <a:lnTo>
                    <a:pt x="2459" y="506"/>
                  </a:lnTo>
                  <a:lnTo>
                    <a:pt x="2460" y="495"/>
                  </a:lnTo>
                  <a:lnTo>
                    <a:pt x="2459" y="488"/>
                  </a:lnTo>
                  <a:lnTo>
                    <a:pt x="2456" y="482"/>
                  </a:lnTo>
                  <a:lnTo>
                    <a:pt x="2453" y="475"/>
                  </a:lnTo>
                  <a:lnTo>
                    <a:pt x="2448" y="469"/>
                  </a:lnTo>
                  <a:lnTo>
                    <a:pt x="2442" y="463"/>
                  </a:lnTo>
                  <a:lnTo>
                    <a:pt x="2435" y="457"/>
                  </a:lnTo>
                  <a:lnTo>
                    <a:pt x="2426" y="453"/>
                  </a:lnTo>
                  <a:lnTo>
                    <a:pt x="2418" y="450"/>
                  </a:lnTo>
                  <a:lnTo>
                    <a:pt x="2409" y="447"/>
                  </a:lnTo>
                  <a:lnTo>
                    <a:pt x="2400" y="446"/>
                  </a:lnTo>
                  <a:lnTo>
                    <a:pt x="2391" y="446"/>
                  </a:lnTo>
                  <a:lnTo>
                    <a:pt x="2381" y="446"/>
                  </a:lnTo>
                  <a:lnTo>
                    <a:pt x="2362" y="449"/>
                  </a:lnTo>
                  <a:lnTo>
                    <a:pt x="2347" y="450"/>
                  </a:lnTo>
                  <a:lnTo>
                    <a:pt x="2331" y="450"/>
                  </a:lnTo>
                  <a:lnTo>
                    <a:pt x="2315" y="450"/>
                  </a:lnTo>
                  <a:lnTo>
                    <a:pt x="2308" y="449"/>
                  </a:lnTo>
                  <a:lnTo>
                    <a:pt x="2300" y="446"/>
                  </a:lnTo>
                  <a:lnTo>
                    <a:pt x="2294" y="444"/>
                  </a:lnTo>
                  <a:lnTo>
                    <a:pt x="2291" y="440"/>
                  </a:lnTo>
                  <a:lnTo>
                    <a:pt x="2287" y="437"/>
                  </a:lnTo>
                  <a:lnTo>
                    <a:pt x="2283" y="434"/>
                  </a:lnTo>
                  <a:lnTo>
                    <a:pt x="2279" y="433"/>
                  </a:lnTo>
                  <a:lnTo>
                    <a:pt x="2275" y="432"/>
                  </a:lnTo>
                  <a:lnTo>
                    <a:pt x="2271" y="431"/>
                  </a:lnTo>
                  <a:lnTo>
                    <a:pt x="2267" y="432"/>
                  </a:lnTo>
                  <a:lnTo>
                    <a:pt x="2264" y="432"/>
                  </a:lnTo>
                  <a:lnTo>
                    <a:pt x="2260" y="434"/>
                  </a:lnTo>
                  <a:lnTo>
                    <a:pt x="2254" y="437"/>
                  </a:lnTo>
                  <a:lnTo>
                    <a:pt x="2246" y="439"/>
                  </a:lnTo>
                  <a:lnTo>
                    <a:pt x="2241" y="438"/>
                  </a:lnTo>
                  <a:lnTo>
                    <a:pt x="2237" y="438"/>
                  </a:lnTo>
                  <a:lnTo>
                    <a:pt x="2234" y="435"/>
                  </a:lnTo>
                  <a:lnTo>
                    <a:pt x="2231" y="433"/>
                  </a:lnTo>
                  <a:lnTo>
                    <a:pt x="2229" y="428"/>
                  </a:lnTo>
                  <a:lnTo>
                    <a:pt x="2228" y="425"/>
                  </a:lnTo>
                  <a:lnTo>
                    <a:pt x="2228" y="420"/>
                  </a:lnTo>
                  <a:lnTo>
                    <a:pt x="2229" y="415"/>
                  </a:lnTo>
                  <a:lnTo>
                    <a:pt x="2231" y="405"/>
                  </a:lnTo>
                  <a:lnTo>
                    <a:pt x="2235" y="394"/>
                  </a:lnTo>
                  <a:lnTo>
                    <a:pt x="2237" y="389"/>
                  </a:lnTo>
                  <a:lnTo>
                    <a:pt x="2237" y="386"/>
                  </a:lnTo>
                  <a:lnTo>
                    <a:pt x="2237" y="383"/>
                  </a:lnTo>
                  <a:lnTo>
                    <a:pt x="2236" y="382"/>
                  </a:lnTo>
                  <a:lnTo>
                    <a:pt x="2234" y="381"/>
                  </a:lnTo>
                  <a:lnTo>
                    <a:pt x="2231" y="382"/>
                  </a:lnTo>
                  <a:lnTo>
                    <a:pt x="2228" y="383"/>
                  </a:lnTo>
                  <a:lnTo>
                    <a:pt x="2224" y="386"/>
                  </a:lnTo>
                  <a:lnTo>
                    <a:pt x="2217" y="393"/>
                  </a:lnTo>
                  <a:lnTo>
                    <a:pt x="2210" y="397"/>
                  </a:lnTo>
                  <a:lnTo>
                    <a:pt x="2206" y="399"/>
                  </a:lnTo>
                  <a:lnTo>
                    <a:pt x="2203" y="400"/>
                  </a:lnTo>
                  <a:lnTo>
                    <a:pt x="2197" y="401"/>
                  </a:lnTo>
                  <a:lnTo>
                    <a:pt x="2191" y="402"/>
                  </a:lnTo>
                  <a:lnTo>
                    <a:pt x="2183" y="402"/>
                  </a:lnTo>
                  <a:lnTo>
                    <a:pt x="2173" y="401"/>
                  </a:lnTo>
                  <a:lnTo>
                    <a:pt x="2164" y="399"/>
                  </a:lnTo>
                  <a:lnTo>
                    <a:pt x="2153" y="395"/>
                  </a:lnTo>
                  <a:lnTo>
                    <a:pt x="2142" y="391"/>
                  </a:lnTo>
                  <a:lnTo>
                    <a:pt x="2133" y="388"/>
                  </a:lnTo>
                  <a:lnTo>
                    <a:pt x="2124" y="384"/>
                  </a:lnTo>
                  <a:lnTo>
                    <a:pt x="2120" y="381"/>
                  </a:lnTo>
                  <a:lnTo>
                    <a:pt x="2116" y="376"/>
                  </a:lnTo>
                  <a:lnTo>
                    <a:pt x="2114" y="372"/>
                  </a:lnTo>
                  <a:lnTo>
                    <a:pt x="2113" y="368"/>
                  </a:lnTo>
                  <a:lnTo>
                    <a:pt x="2113" y="363"/>
                  </a:lnTo>
                  <a:lnTo>
                    <a:pt x="2114" y="352"/>
                  </a:lnTo>
                  <a:lnTo>
                    <a:pt x="2116" y="343"/>
                  </a:lnTo>
                  <a:lnTo>
                    <a:pt x="2117" y="339"/>
                  </a:lnTo>
                  <a:lnTo>
                    <a:pt x="2117" y="336"/>
                  </a:lnTo>
                  <a:lnTo>
                    <a:pt x="2117" y="332"/>
                  </a:lnTo>
                  <a:lnTo>
                    <a:pt x="2116" y="328"/>
                  </a:lnTo>
                  <a:lnTo>
                    <a:pt x="2110" y="320"/>
                  </a:lnTo>
                  <a:lnTo>
                    <a:pt x="2104" y="311"/>
                  </a:lnTo>
                  <a:lnTo>
                    <a:pt x="2101" y="306"/>
                  </a:lnTo>
                  <a:lnTo>
                    <a:pt x="2100" y="301"/>
                  </a:lnTo>
                  <a:lnTo>
                    <a:pt x="2098" y="296"/>
                  </a:lnTo>
                  <a:lnTo>
                    <a:pt x="2100" y="292"/>
                  </a:lnTo>
                  <a:lnTo>
                    <a:pt x="2101" y="287"/>
                  </a:lnTo>
                  <a:lnTo>
                    <a:pt x="2102" y="283"/>
                  </a:lnTo>
                  <a:lnTo>
                    <a:pt x="2105" y="279"/>
                  </a:lnTo>
                  <a:lnTo>
                    <a:pt x="2109" y="275"/>
                  </a:lnTo>
                  <a:lnTo>
                    <a:pt x="2111" y="271"/>
                  </a:lnTo>
                  <a:lnTo>
                    <a:pt x="2114" y="268"/>
                  </a:lnTo>
                  <a:lnTo>
                    <a:pt x="2115" y="264"/>
                  </a:lnTo>
                  <a:lnTo>
                    <a:pt x="2116" y="261"/>
                  </a:lnTo>
                  <a:lnTo>
                    <a:pt x="2115" y="251"/>
                  </a:lnTo>
                  <a:lnTo>
                    <a:pt x="2114" y="238"/>
                  </a:lnTo>
                  <a:lnTo>
                    <a:pt x="2113" y="230"/>
                  </a:lnTo>
                  <a:lnTo>
                    <a:pt x="2110" y="224"/>
                  </a:lnTo>
                  <a:lnTo>
                    <a:pt x="2105" y="220"/>
                  </a:lnTo>
                  <a:lnTo>
                    <a:pt x="2102" y="217"/>
                  </a:lnTo>
                  <a:lnTo>
                    <a:pt x="2090" y="211"/>
                  </a:lnTo>
                  <a:lnTo>
                    <a:pt x="2078" y="204"/>
                  </a:lnTo>
                  <a:lnTo>
                    <a:pt x="2072" y="200"/>
                  </a:lnTo>
                  <a:lnTo>
                    <a:pt x="2067" y="195"/>
                  </a:lnTo>
                  <a:lnTo>
                    <a:pt x="2064" y="192"/>
                  </a:lnTo>
                  <a:lnTo>
                    <a:pt x="2061" y="188"/>
                  </a:lnTo>
                  <a:lnTo>
                    <a:pt x="2058" y="179"/>
                  </a:lnTo>
                  <a:lnTo>
                    <a:pt x="2054" y="167"/>
                  </a:lnTo>
                  <a:lnTo>
                    <a:pt x="2052" y="161"/>
                  </a:lnTo>
                  <a:lnTo>
                    <a:pt x="2048" y="155"/>
                  </a:lnTo>
                  <a:lnTo>
                    <a:pt x="2042" y="149"/>
                  </a:lnTo>
                  <a:lnTo>
                    <a:pt x="2038" y="144"/>
                  </a:lnTo>
                  <a:lnTo>
                    <a:pt x="2032" y="141"/>
                  </a:lnTo>
                  <a:lnTo>
                    <a:pt x="2027" y="138"/>
                  </a:lnTo>
                  <a:lnTo>
                    <a:pt x="2023" y="138"/>
                  </a:lnTo>
                  <a:lnTo>
                    <a:pt x="2022" y="138"/>
                  </a:lnTo>
                  <a:lnTo>
                    <a:pt x="2020" y="140"/>
                  </a:lnTo>
                  <a:lnTo>
                    <a:pt x="2017" y="141"/>
                  </a:lnTo>
                  <a:lnTo>
                    <a:pt x="2013" y="147"/>
                  </a:lnTo>
                  <a:lnTo>
                    <a:pt x="2010" y="153"/>
                  </a:lnTo>
                  <a:lnTo>
                    <a:pt x="2008" y="155"/>
                  </a:lnTo>
                  <a:lnTo>
                    <a:pt x="2006" y="156"/>
                  </a:lnTo>
                  <a:lnTo>
                    <a:pt x="2002" y="156"/>
                  </a:lnTo>
                  <a:lnTo>
                    <a:pt x="1998" y="155"/>
                  </a:lnTo>
                  <a:lnTo>
                    <a:pt x="1993" y="155"/>
                  </a:lnTo>
                  <a:lnTo>
                    <a:pt x="1989" y="155"/>
                  </a:lnTo>
                  <a:lnTo>
                    <a:pt x="1985" y="156"/>
                  </a:lnTo>
                  <a:lnTo>
                    <a:pt x="1982" y="159"/>
                  </a:lnTo>
                  <a:lnTo>
                    <a:pt x="1975" y="168"/>
                  </a:lnTo>
                  <a:lnTo>
                    <a:pt x="1966" y="183"/>
                  </a:lnTo>
                  <a:lnTo>
                    <a:pt x="1960" y="191"/>
                  </a:lnTo>
                  <a:lnTo>
                    <a:pt x="1954" y="195"/>
                  </a:lnTo>
                  <a:lnTo>
                    <a:pt x="1949" y="198"/>
                  </a:lnTo>
                  <a:lnTo>
                    <a:pt x="1944" y="200"/>
                  </a:lnTo>
                  <a:lnTo>
                    <a:pt x="1939" y="201"/>
                  </a:lnTo>
                  <a:lnTo>
                    <a:pt x="1935" y="204"/>
                  </a:lnTo>
                  <a:lnTo>
                    <a:pt x="1933" y="206"/>
                  </a:lnTo>
                  <a:lnTo>
                    <a:pt x="1932" y="211"/>
                  </a:lnTo>
                  <a:lnTo>
                    <a:pt x="1931" y="217"/>
                  </a:lnTo>
                  <a:lnTo>
                    <a:pt x="1928" y="222"/>
                  </a:lnTo>
                  <a:lnTo>
                    <a:pt x="1925" y="226"/>
                  </a:lnTo>
                  <a:lnTo>
                    <a:pt x="1921" y="230"/>
                  </a:lnTo>
                  <a:lnTo>
                    <a:pt x="1915" y="232"/>
                  </a:lnTo>
                  <a:lnTo>
                    <a:pt x="1909" y="233"/>
                  </a:lnTo>
                  <a:lnTo>
                    <a:pt x="1902" y="233"/>
                  </a:lnTo>
                  <a:lnTo>
                    <a:pt x="1894" y="232"/>
                  </a:lnTo>
                  <a:lnTo>
                    <a:pt x="1887" y="231"/>
                  </a:lnTo>
                  <a:lnTo>
                    <a:pt x="1880" y="231"/>
                  </a:lnTo>
                  <a:lnTo>
                    <a:pt x="1874" y="232"/>
                  </a:lnTo>
                  <a:lnTo>
                    <a:pt x="1869" y="235"/>
                  </a:lnTo>
                  <a:lnTo>
                    <a:pt x="1864" y="238"/>
                  </a:lnTo>
                  <a:lnTo>
                    <a:pt x="1861" y="243"/>
                  </a:lnTo>
                  <a:lnTo>
                    <a:pt x="1857" y="249"/>
                  </a:lnTo>
                  <a:lnTo>
                    <a:pt x="1855" y="255"/>
                  </a:lnTo>
                  <a:lnTo>
                    <a:pt x="1852" y="261"/>
                  </a:lnTo>
                  <a:lnTo>
                    <a:pt x="1850" y="265"/>
                  </a:lnTo>
                  <a:lnTo>
                    <a:pt x="1846" y="268"/>
                  </a:lnTo>
                  <a:lnTo>
                    <a:pt x="1842" y="270"/>
                  </a:lnTo>
                  <a:lnTo>
                    <a:pt x="1837" y="270"/>
                  </a:lnTo>
                  <a:lnTo>
                    <a:pt x="1830" y="270"/>
                  </a:lnTo>
                  <a:lnTo>
                    <a:pt x="1821" y="268"/>
                  </a:lnTo>
                  <a:lnTo>
                    <a:pt x="1812" y="264"/>
                  </a:lnTo>
                  <a:lnTo>
                    <a:pt x="1798" y="261"/>
                  </a:lnTo>
                  <a:lnTo>
                    <a:pt x="1782" y="258"/>
                  </a:lnTo>
                  <a:lnTo>
                    <a:pt x="1768" y="258"/>
                  </a:lnTo>
                  <a:lnTo>
                    <a:pt x="1755" y="260"/>
                  </a:lnTo>
                  <a:lnTo>
                    <a:pt x="1746" y="261"/>
                  </a:lnTo>
                  <a:lnTo>
                    <a:pt x="1743" y="262"/>
                  </a:lnTo>
                  <a:lnTo>
                    <a:pt x="1741" y="264"/>
                  </a:lnTo>
                  <a:lnTo>
                    <a:pt x="1741" y="267"/>
                  </a:lnTo>
                  <a:lnTo>
                    <a:pt x="1742" y="270"/>
                  </a:lnTo>
                  <a:lnTo>
                    <a:pt x="1745" y="273"/>
                  </a:lnTo>
                  <a:lnTo>
                    <a:pt x="1749" y="274"/>
                  </a:lnTo>
                  <a:lnTo>
                    <a:pt x="1752" y="276"/>
                  </a:lnTo>
                  <a:lnTo>
                    <a:pt x="1761" y="282"/>
                  </a:lnTo>
                  <a:lnTo>
                    <a:pt x="1770" y="293"/>
                  </a:lnTo>
                  <a:lnTo>
                    <a:pt x="1777" y="304"/>
                  </a:lnTo>
                  <a:lnTo>
                    <a:pt x="1783" y="317"/>
                  </a:lnTo>
                  <a:lnTo>
                    <a:pt x="1788" y="327"/>
                  </a:lnTo>
                  <a:lnTo>
                    <a:pt x="1790" y="337"/>
                  </a:lnTo>
                  <a:lnTo>
                    <a:pt x="1790" y="344"/>
                  </a:lnTo>
                  <a:lnTo>
                    <a:pt x="1793" y="350"/>
                  </a:lnTo>
                  <a:lnTo>
                    <a:pt x="1795" y="353"/>
                  </a:lnTo>
                  <a:lnTo>
                    <a:pt x="1798" y="357"/>
                  </a:lnTo>
                  <a:lnTo>
                    <a:pt x="1800" y="359"/>
                  </a:lnTo>
                  <a:lnTo>
                    <a:pt x="1805" y="361"/>
                  </a:lnTo>
                  <a:lnTo>
                    <a:pt x="1806" y="363"/>
                  </a:lnTo>
                  <a:lnTo>
                    <a:pt x="1808" y="364"/>
                  </a:lnTo>
                  <a:lnTo>
                    <a:pt x="1809" y="367"/>
                  </a:lnTo>
                  <a:lnTo>
                    <a:pt x="1811" y="370"/>
                  </a:lnTo>
                  <a:lnTo>
                    <a:pt x="1812" y="378"/>
                  </a:lnTo>
                  <a:lnTo>
                    <a:pt x="1812" y="387"/>
                  </a:lnTo>
                  <a:lnTo>
                    <a:pt x="1812" y="405"/>
                  </a:lnTo>
                  <a:lnTo>
                    <a:pt x="1811" y="418"/>
                  </a:lnTo>
                  <a:lnTo>
                    <a:pt x="1811" y="422"/>
                  </a:lnTo>
                  <a:lnTo>
                    <a:pt x="1813" y="426"/>
                  </a:lnTo>
                  <a:lnTo>
                    <a:pt x="1815" y="430"/>
                  </a:lnTo>
                  <a:lnTo>
                    <a:pt x="1820" y="433"/>
                  </a:lnTo>
                  <a:lnTo>
                    <a:pt x="1830" y="438"/>
                  </a:lnTo>
                  <a:lnTo>
                    <a:pt x="1843" y="444"/>
                  </a:lnTo>
                  <a:lnTo>
                    <a:pt x="1847" y="447"/>
                  </a:lnTo>
                  <a:lnTo>
                    <a:pt x="1851" y="451"/>
                  </a:lnTo>
                  <a:lnTo>
                    <a:pt x="1855" y="454"/>
                  </a:lnTo>
                  <a:lnTo>
                    <a:pt x="1856" y="459"/>
                  </a:lnTo>
                  <a:lnTo>
                    <a:pt x="1856" y="468"/>
                  </a:lnTo>
                  <a:lnTo>
                    <a:pt x="1853" y="476"/>
                  </a:lnTo>
                  <a:lnTo>
                    <a:pt x="1851" y="487"/>
                  </a:lnTo>
                  <a:lnTo>
                    <a:pt x="1846" y="497"/>
                  </a:lnTo>
                  <a:lnTo>
                    <a:pt x="1842" y="508"/>
                  </a:lnTo>
                  <a:lnTo>
                    <a:pt x="1838" y="516"/>
                  </a:lnTo>
                  <a:lnTo>
                    <a:pt x="1836" y="520"/>
                  </a:lnTo>
                  <a:lnTo>
                    <a:pt x="1831" y="521"/>
                  </a:lnTo>
                  <a:lnTo>
                    <a:pt x="1826" y="522"/>
                  </a:lnTo>
                  <a:lnTo>
                    <a:pt x="1820" y="523"/>
                  </a:lnTo>
                  <a:lnTo>
                    <a:pt x="1806" y="523"/>
                  </a:lnTo>
                  <a:lnTo>
                    <a:pt x="1790" y="522"/>
                  </a:lnTo>
                  <a:lnTo>
                    <a:pt x="1784" y="522"/>
                  </a:lnTo>
                  <a:lnTo>
                    <a:pt x="1780" y="523"/>
                  </a:lnTo>
                  <a:lnTo>
                    <a:pt x="1776" y="525"/>
                  </a:lnTo>
                  <a:lnTo>
                    <a:pt x="1774" y="526"/>
                  </a:lnTo>
                  <a:lnTo>
                    <a:pt x="1769" y="529"/>
                  </a:lnTo>
                  <a:lnTo>
                    <a:pt x="1764" y="533"/>
                  </a:lnTo>
                  <a:lnTo>
                    <a:pt x="1762" y="535"/>
                  </a:lnTo>
                  <a:lnTo>
                    <a:pt x="1761" y="539"/>
                  </a:lnTo>
                  <a:lnTo>
                    <a:pt x="1760" y="541"/>
                  </a:lnTo>
                  <a:lnTo>
                    <a:pt x="1760" y="545"/>
                  </a:lnTo>
                  <a:lnTo>
                    <a:pt x="1760" y="551"/>
                  </a:lnTo>
                  <a:lnTo>
                    <a:pt x="1760" y="557"/>
                  </a:lnTo>
                  <a:lnTo>
                    <a:pt x="1760" y="578"/>
                  </a:lnTo>
                  <a:lnTo>
                    <a:pt x="1757" y="591"/>
                  </a:lnTo>
                  <a:lnTo>
                    <a:pt x="1755" y="594"/>
                  </a:lnTo>
                  <a:lnTo>
                    <a:pt x="1751" y="594"/>
                  </a:lnTo>
                  <a:lnTo>
                    <a:pt x="1746" y="591"/>
                  </a:lnTo>
                  <a:lnTo>
                    <a:pt x="1743" y="588"/>
                  </a:lnTo>
                  <a:lnTo>
                    <a:pt x="1735" y="578"/>
                  </a:lnTo>
                  <a:lnTo>
                    <a:pt x="1727" y="569"/>
                  </a:lnTo>
                  <a:lnTo>
                    <a:pt x="1724" y="564"/>
                  </a:lnTo>
                  <a:lnTo>
                    <a:pt x="1721" y="561"/>
                  </a:lnTo>
                  <a:lnTo>
                    <a:pt x="1719" y="560"/>
                  </a:lnTo>
                  <a:lnTo>
                    <a:pt x="1717" y="561"/>
                  </a:lnTo>
                  <a:lnTo>
                    <a:pt x="1714" y="563"/>
                  </a:lnTo>
                  <a:lnTo>
                    <a:pt x="1713" y="566"/>
                  </a:lnTo>
                  <a:lnTo>
                    <a:pt x="1712" y="569"/>
                  </a:lnTo>
                  <a:lnTo>
                    <a:pt x="1712" y="573"/>
                  </a:lnTo>
                  <a:lnTo>
                    <a:pt x="1712" y="582"/>
                  </a:lnTo>
                  <a:lnTo>
                    <a:pt x="1711" y="591"/>
                  </a:lnTo>
                  <a:lnTo>
                    <a:pt x="1708" y="599"/>
                  </a:lnTo>
                  <a:lnTo>
                    <a:pt x="1706" y="607"/>
                  </a:lnTo>
                  <a:lnTo>
                    <a:pt x="1704" y="608"/>
                  </a:lnTo>
                  <a:lnTo>
                    <a:pt x="1701" y="609"/>
                  </a:lnTo>
                  <a:lnTo>
                    <a:pt x="1699" y="609"/>
                  </a:lnTo>
                  <a:lnTo>
                    <a:pt x="1697" y="610"/>
                  </a:lnTo>
                  <a:lnTo>
                    <a:pt x="1687" y="610"/>
                  </a:lnTo>
                  <a:lnTo>
                    <a:pt x="1672" y="614"/>
                  </a:lnTo>
                  <a:lnTo>
                    <a:pt x="1664" y="616"/>
                  </a:lnTo>
                  <a:lnTo>
                    <a:pt x="1657" y="621"/>
                  </a:lnTo>
                  <a:lnTo>
                    <a:pt x="1651" y="624"/>
                  </a:lnTo>
                  <a:lnTo>
                    <a:pt x="1648" y="629"/>
                  </a:lnTo>
                  <a:lnTo>
                    <a:pt x="1644" y="634"/>
                  </a:lnTo>
                  <a:lnTo>
                    <a:pt x="1641" y="638"/>
                  </a:lnTo>
                  <a:lnTo>
                    <a:pt x="1637" y="640"/>
                  </a:lnTo>
                  <a:lnTo>
                    <a:pt x="1634" y="640"/>
                  </a:lnTo>
                  <a:lnTo>
                    <a:pt x="1631" y="640"/>
                  </a:lnTo>
                  <a:lnTo>
                    <a:pt x="1629" y="639"/>
                  </a:lnTo>
                  <a:lnTo>
                    <a:pt x="1628" y="638"/>
                  </a:lnTo>
                  <a:lnTo>
                    <a:pt x="1626" y="635"/>
                  </a:lnTo>
                  <a:lnTo>
                    <a:pt x="1626" y="629"/>
                  </a:lnTo>
                  <a:lnTo>
                    <a:pt x="1628" y="619"/>
                  </a:lnTo>
                  <a:lnTo>
                    <a:pt x="1628" y="613"/>
                  </a:lnTo>
                  <a:lnTo>
                    <a:pt x="1628" y="608"/>
                  </a:lnTo>
                  <a:lnTo>
                    <a:pt x="1625" y="603"/>
                  </a:lnTo>
                  <a:lnTo>
                    <a:pt x="1623" y="599"/>
                  </a:lnTo>
                  <a:lnTo>
                    <a:pt x="1617" y="592"/>
                  </a:lnTo>
                  <a:lnTo>
                    <a:pt x="1611" y="586"/>
                  </a:lnTo>
                  <a:lnTo>
                    <a:pt x="1607" y="584"/>
                  </a:lnTo>
                  <a:lnTo>
                    <a:pt x="1607" y="580"/>
                  </a:lnTo>
                  <a:lnTo>
                    <a:pt x="1607" y="578"/>
                  </a:lnTo>
                  <a:lnTo>
                    <a:pt x="1610" y="575"/>
                  </a:lnTo>
                  <a:lnTo>
                    <a:pt x="1617" y="569"/>
                  </a:lnTo>
                  <a:lnTo>
                    <a:pt x="1626" y="561"/>
                  </a:lnTo>
                  <a:lnTo>
                    <a:pt x="1635" y="553"/>
                  </a:lnTo>
                  <a:lnTo>
                    <a:pt x="1641" y="545"/>
                  </a:lnTo>
                  <a:lnTo>
                    <a:pt x="1644" y="535"/>
                  </a:lnTo>
                  <a:lnTo>
                    <a:pt x="1648" y="523"/>
                  </a:lnTo>
                  <a:lnTo>
                    <a:pt x="1650" y="516"/>
                  </a:lnTo>
                  <a:lnTo>
                    <a:pt x="1655" y="510"/>
                  </a:lnTo>
                  <a:lnTo>
                    <a:pt x="1658" y="504"/>
                  </a:lnTo>
                  <a:lnTo>
                    <a:pt x="1663" y="498"/>
                  </a:lnTo>
                  <a:lnTo>
                    <a:pt x="1667" y="495"/>
                  </a:lnTo>
                  <a:lnTo>
                    <a:pt x="1668" y="493"/>
                  </a:lnTo>
                  <a:lnTo>
                    <a:pt x="1667" y="490"/>
                  </a:lnTo>
                  <a:lnTo>
                    <a:pt x="1664" y="484"/>
                  </a:lnTo>
                  <a:lnTo>
                    <a:pt x="1661" y="470"/>
                  </a:lnTo>
                  <a:lnTo>
                    <a:pt x="1660" y="456"/>
                  </a:lnTo>
                  <a:lnTo>
                    <a:pt x="1658" y="450"/>
                  </a:lnTo>
                  <a:lnTo>
                    <a:pt x="1657" y="445"/>
                  </a:lnTo>
                  <a:lnTo>
                    <a:pt x="1655" y="440"/>
                  </a:lnTo>
                  <a:lnTo>
                    <a:pt x="1653" y="437"/>
                  </a:lnTo>
                  <a:lnTo>
                    <a:pt x="1648" y="428"/>
                  </a:lnTo>
                  <a:lnTo>
                    <a:pt x="1642" y="421"/>
                  </a:lnTo>
                  <a:lnTo>
                    <a:pt x="1639" y="416"/>
                  </a:lnTo>
                  <a:lnTo>
                    <a:pt x="1637" y="412"/>
                  </a:lnTo>
                  <a:lnTo>
                    <a:pt x="1636" y="411"/>
                  </a:lnTo>
                  <a:lnTo>
                    <a:pt x="1635" y="411"/>
                  </a:lnTo>
                  <a:lnTo>
                    <a:pt x="1634" y="412"/>
                  </a:lnTo>
                  <a:lnTo>
                    <a:pt x="1632" y="414"/>
                  </a:lnTo>
                  <a:lnTo>
                    <a:pt x="1628" y="422"/>
                  </a:lnTo>
                  <a:lnTo>
                    <a:pt x="1623" y="428"/>
                  </a:lnTo>
                  <a:lnTo>
                    <a:pt x="1620" y="431"/>
                  </a:lnTo>
                  <a:lnTo>
                    <a:pt x="1618" y="434"/>
                  </a:lnTo>
                  <a:lnTo>
                    <a:pt x="1617" y="439"/>
                  </a:lnTo>
                  <a:lnTo>
                    <a:pt x="1617" y="446"/>
                  </a:lnTo>
                  <a:lnTo>
                    <a:pt x="1617" y="464"/>
                  </a:lnTo>
                  <a:lnTo>
                    <a:pt x="1617" y="479"/>
                  </a:lnTo>
                  <a:lnTo>
                    <a:pt x="1616" y="483"/>
                  </a:lnTo>
                  <a:lnTo>
                    <a:pt x="1616" y="488"/>
                  </a:lnTo>
                  <a:lnTo>
                    <a:pt x="1613" y="490"/>
                  </a:lnTo>
                  <a:lnTo>
                    <a:pt x="1611" y="494"/>
                  </a:lnTo>
                  <a:lnTo>
                    <a:pt x="1609" y="496"/>
                  </a:lnTo>
                  <a:lnTo>
                    <a:pt x="1604" y="498"/>
                  </a:lnTo>
                  <a:lnTo>
                    <a:pt x="1599" y="501"/>
                  </a:lnTo>
                  <a:lnTo>
                    <a:pt x="1593" y="502"/>
                  </a:lnTo>
                  <a:lnTo>
                    <a:pt x="1587" y="503"/>
                  </a:lnTo>
                  <a:lnTo>
                    <a:pt x="1581" y="506"/>
                  </a:lnTo>
                  <a:lnTo>
                    <a:pt x="1576" y="509"/>
                  </a:lnTo>
                  <a:lnTo>
                    <a:pt x="1572" y="513"/>
                  </a:lnTo>
                  <a:lnTo>
                    <a:pt x="1567" y="517"/>
                  </a:lnTo>
                  <a:lnTo>
                    <a:pt x="1563" y="522"/>
                  </a:lnTo>
                  <a:lnTo>
                    <a:pt x="1560" y="528"/>
                  </a:lnTo>
                  <a:lnTo>
                    <a:pt x="1556" y="534"/>
                  </a:lnTo>
                  <a:lnTo>
                    <a:pt x="1555" y="539"/>
                  </a:lnTo>
                  <a:lnTo>
                    <a:pt x="1555" y="544"/>
                  </a:lnTo>
                  <a:lnTo>
                    <a:pt x="1555" y="548"/>
                  </a:lnTo>
                  <a:lnTo>
                    <a:pt x="1557" y="551"/>
                  </a:lnTo>
                  <a:lnTo>
                    <a:pt x="1565" y="556"/>
                  </a:lnTo>
                  <a:lnTo>
                    <a:pt x="1572" y="560"/>
                  </a:lnTo>
                  <a:lnTo>
                    <a:pt x="1575" y="563"/>
                  </a:lnTo>
                  <a:lnTo>
                    <a:pt x="1578" y="567"/>
                  </a:lnTo>
                  <a:lnTo>
                    <a:pt x="1579" y="572"/>
                  </a:lnTo>
                  <a:lnTo>
                    <a:pt x="1579" y="578"/>
                  </a:lnTo>
                  <a:lnTo>
                    <a:pt x="1578" y="584"/>
                  </a:lnTo>
                  <a:lnTo>
                    <a:pt x="1576" y="590"/>
                  </a:lnTo>
                  <a:lnTo>
                    <a:pt x="1574" y="596"/>
                  </a:lnTo>
                  <a:lnTo>
                    <a:pt x="1571" y="601"/>
                  </a:lnTo>
                  <a:lnTo>
                    <a:pt x="1563" y="609"/>
                  </a:lnTo>
                  <a:lnTo>
                    <a:pt x="1557" y="619"/>
                  </a:lnTo>
                  <a:lnTo>
                    <a:pt x="1555" y="622"/>
                  </a:lnTo>
                  <a:lnTo>
                    <a:pt x="1553" y="626"/>
                  </a:lnTo>
                  <a:lnTo>
                    <a:pt x="1549" y="627"/>
                  </a:lnTo>
                  <a:lnTo>
                    <a:pt x="1547" y="628"/>
                  </a:lnTo>
                  <a:lnTo>
                    <a:pt x="1544" y="627"/>
                  </a:lnTo>
                  <a:lnTo>
                    <a:pt x="1541" y="626"/>
                  </a:lnTo>
                  <a:lnTo>
                    <a:pt x="1537" y="622"/>
                  </a:lnTo>
                  <a:lnTo>
                    <a:pt x="1534" y="619"/>
                  </a:lnTo>
                  <a:lnTo>
                    <a:pt x="1525" y="610"/>
                  </a:lnTo>
                  <a:lnTo>
                    <a:pt x="1517" y="599"/>
                  </a:lnTo>
                  <a:lnTo>
                    <a:pt x="1509" y="589"/>
                  </a:lnTo>
                  <a:lnTo>
                    <a:pt x="1499" y="582"/>
                  </a:lnTo>
                  <a:lnTo>
                    <a:pt x="1494" y="578"/>
                  </a:lnTo>
                  <a:lnTo>
                    <a:pt x="1490" y="577"/>
                  </a:lnTo>
                  <a:lnTo>
                    <a:pt x="1485" y="576"/>
                  </a:lnTo>
                  <a:lnTo>
                    <a:pt x="1480" y="575"/>
                  </a:lnTo>
                  <a:lnTo>
                    <a:pt x="1477" y="575"/>
                  </a:lnTo>
                  <a:lnTo>
                    <a:pt x="1473" y="576"/>
                  </a:lnTo>
                  <a:lnTo>
                    <a:pt x="1469" y="578"/>
                  </a:lnTo>
                  <a:lnTo>
                    <a:pt x="1467" y="580"/>
                  </a:lnTo>
                  <a:lnTo>
                    <a:pt x="1465" y="588"/>
                  </a:lnTo>
                  <a:lnTo>
                    <a:pt x="1462" y="596"/>
                  </a:lnTo>
                  <a:lnTo>
                    <a:pt x="1462" y="599"/>
                  </a:lnTo>
                  <a:lnTo>
                    <a:pt x="1461" y="601"/>
                  </a:lnTo>
                  <a:lnTo>
                    <a:pt x="1460" y="602"/>
                  </a:lnTo>
                  <a:lnTo>
                    <a:pt x="1458" y="602"/>
                  </a:lnTo>
                  <a:lnTo>
                    <a:pt x="1454" y="598"/>
                  </a:lnTo>
                  <a:lnTo>
                    <a:pt x="1449" y="592"/>
                  </a:lnTo>
                  <a:lnTo>
                    <a:pt x="1447" y="589"/>
                  </a:lnTo>
                  <a:lnTo>
                    <a:pt x="1443" y="586"/>
                  </a:lnTo>
                  <a:lnTo>
                    <a:pt x="1439" y="585"/>
                  </a:lnTo>
                  <a:lnTo>
                    <a:pt x="1434" y="585"/>
                  </a:lnTo>
                  <a:lnTo>
                    <a:pt x="1421" y="585"/>
                  </a:lnTo>
                  <a:lnTo>
                    <a:pt x="1404" y="588"/>
                  </a:lnTo>
                  <a:lnTo>
                    <a:pt x="1396" y="590"/>
                  </a:lnTo>
                  <a:lnTo>
                    <a:pt x="1390" y="591"/>
                  </a:lnTo>
                  <a:lnTo>
                    <a:pt x="1385" y="594"/>
                  </a:lnTo>
                  <a:lnTo>
                    <a:pt x="1380" y="597"/>
                  </a:lnTo>
                  <a:lnTo>
                    <a:pt x="1377" y="601"/>
                  </a:lnTo>
                  <a:lnTo>
                    <a:pt x="1373" y="605"/>
                  </a:lnTo>
                  <a:lnTo>
                    <a:pt x="1371" y="610"/>
                  </a:lnTo>
                  <a:lnTo>
                    <a:pt x="1368" y="617"/>
                  </a:lnTo>
                  <a:lnTo>
                    <a:pt x="1362" y="635"/>
                  </a:lnTo>
                  <a:lnTo>
                    <a:pt x="1358" y="657"/>
                  </a:lnTo>
                  <a:lnTo>
                    <a:pt x="1355" y="667"/>
                  </a:lnTo>
                  <a:lnTo>
                    <a:pt x="1354" y="677"/>
                  </a:lnTo>
                  <a:lnTo>
                    <a:pt x="1354" y="685"/>
                  </a:lnTo>
                  <a:lnTo>
                    <a:pt x="1355" y="693"/>
                  </a:lnTo>
                  <a:lnTo>
                    <a:pt x="1358" y="699"/>
                  </a:lnTo>
                  <a:lnTo>
                    <a:pt x="1360" y="705"/>
                  </a:lnTo>
                  <a:lnTo>
                    <a:pt x="1365" y="710"/>
                  </a:lnTo>
                  <a:lnTo>
                    <a:pt x="1370" y="716"/>
                  </a:lnTo>
                  <a:lnTo>
                    <a:pt x="1379" y="725"/>
                  </a:lnTo>
                  <a:lnTo>
                    <a:pt x="1387" y="734"/>
                  </a:lnTo>
                  <a:lnTo>
                    <a:pt x="1391" y="739"/>
                  </a:lnTo>
                  <a:lnTo>
                    <a:pt x="1392" y="744"/>
                  </a:lnTo>
                  <a:lnTo>
                    <a:pt x="1392" y="750"/>
                  </a:lnTo>
                  <a:lnTo>
                    <a:pt x="1392" y="758"/>
                  </a:lnTo>
                  <a:lnTo>
                    <a:pt x="1391" y="764"/>
                  </a:lnTo>
                  <a:lnTo>
                    <a:pt x="1389" y="769"/>
                  </a:lnTo>
                  <a:lnTo>
                    <a:pt x="1386" y="775"/>
                  </a:lnTo>
                  <a:lnTo>
                    <a:pt x="1384" y="780"/>
                  </a:lnTo>
                  <a:lnTo>
                    <a:pt x="1376" y="790"/>
                  </a:lnTo>
                  <a:lnTo>
                    <a:pt x="1367" y="799"/>
                  </a:lnTo>
                  <a:lnTo>
                    <a:pt x="1360" y="807"/>
                  </a:lnTo>
                  <a:lnTo>
                    <a:pt x="1355" y="811"/>
                  </a:lnTo>
                  <a:lnTo>
                    <a:pt x="1353" y="812"/>
                  </a:lnTo>
                  <a:lnTo>
                    <a:pt x="1351" y="812"/>
                  </a:lnTo>
                  <a:lnTo>
                    <a:pt x="1348" y="810"/>
                  </a:lnTo>
                  <a:lnTo>
                    <a:pt x="1343" y="807"/>
                  </a:lnTo>
                  <a:lnTo>
                    <a:pt x="1340" y="806"/>
                  </a:lnTo>
                  <a:lnTo>
                    <a:pt x="1336" y="806"/>
                  </a:lnTo>
                  <a:lnTo>
                    <a:pt x="1332" y="806"/>
                  </a:lnTo>
                  <a:lnTo>
                    <a:pt x="1326" y="807"/>
                  </a:lnTo>
                  <a:lnTo>
                    <a:pt x="1314" y="810"/>
                  </a:lnTo>
                  <a:lnTo>
                    <a:pt x="1302" y="815"/>
                  </a:lnTo>
                  <a:lnTo>
                    <a:pt x="1296" y="818"/>
                  </a:lnTo>
                  <a:lnTo>
                    <a:pt x="1286" y="823"/>
                  </a:lnTo>
                  <a:lnTo>
                    <a:pt x="1279" y="825"/>
                  </a:lnTo>
                  <a:lnTo>
                    <a:pt x="1273" y="827"/>
                  </a:lnTo>
                  <a:lnTo>
                    <a:pt x="1269" y="824"/>
                  </a:lnTo>
                  <a:lnTo>
                    <a:pt x="1264" y="819"/>
                  </a:lnTo>
                  <a:lnTo>
                    <a:pt x="1258" y="815"/>
                  </a:lnTo>
                  <a:lnTo>
                    <a:pt x="1251" y="811"/>
                  </a:lnTo>
                  <a:lnTo>
                    <a:pt x="1242" y="809"/>
                  </a:lnTo>
                  <a:lnTo>
                    <a:pt x="1235" y="809"/>
                  </a:lnTo>
                  <a:lnTo>
                    <a:pt x="1228" y="806"/>
                  </a:lnTo>
                  <a:lnTo>
                    <a:pt x="1220" y="802"/>
                  </a:lnTo>
                  <a:lnTo>
                    <a:pt x="1210" y="796"/>
                  </a:lnTo>
                  <a:lnTo>
                    <a:pt x="1200" y="791"/>
                  </a:lnTo>
                  <a:lnTo>
                    <a:pt x="1195" y="790"/>
                  </a:lnTo>
                  <a:lnTo>
                    <a:pt x="1190" y="788"/>
                  </a:lnTo>
                  <a:lnTo>
                    <a:pt x="1188" y="788"/>
                  </a:lnTo>
                  <a:lnTo>
                    <a:pt x="1185" y="788"/>
                  </a:lnTo>
                  <a:lnTo>
                    <a:pt x="1185" y="791"/>
                  </a:lnTo>
                  <a:lnTo>
                    <a:pt x="1185" y="793"/>
                  </a:lnTo>
                  <a:lnTo>
                    <a:pt x="1187" y="796"/>
                  </a:lnTo>
                  <a:lnTo>
                    <a:pt x="1188" y="800"/>
                  </a:lnTo>
                  <a:lnTo>
                    <a:pt x="1190" y="804"/>
                  </a:lnTo>
                  <a:lnTo>
                    <a:pt x="1191" y="807"/>
                  </a:lnTo>
                  <a:lnTo>
                    <a:pt x="1191" y="811"/>
                  </a:lnTo>
                  <a:lnTo>
                    <a:pt x="1191" y="813"/>
                  </a:lnTo>
                  <a:lnTo>
                    <a:pt x="1190" y="816"/>
                  </a:lnTo>
                  <a:lnTo>
                    <a:pt x="1189" y="818"/>
                  </a:lnTo>
                  <a:lnTo>
                    <a:pt x="1187" y="821"/>
                  </a:lnTo>
                  <a:lnTo>
                    <a:pt x="1184" y="822"/>
                  </a:lnTo>
                  <a:lnTo>
                    <a:pt x="1181" y="824"/>
                  </a:lnTo>
                  <a:lnTo>
                    <a:pt x="1179" y="828"/>
                  </a:lnTo>
                  <a:lnTo>
                    <a:pt x="1178" y="831"/>
                  </a:lnTo>
                  <a:lnTo>
                    <a:pt x="1177" y="836"/>
                  </a:lnTo>
                  <a:lnTo>
                    <a:pt x="1175" y="847"/>
                  </a:lnTo>
                  <a:lnTo>
                    <a:pt x="1170" y="859"/>
                  </a:lnTo>
                  <a:lnTo>
                    <a:pt x="1162" y="872"/>
                  </a:lnTo>
                  <a:lnTo>
                    <a:pt x="1153" y="884"/>
                  </a:lnTo>
                  <a:lnTo>
                    <a:pt x="1147" y="890"/>
                  </a:lnTo>
                  <a:lnTo>
                    <a:pt x="1143" y="894"/>
                  </a:lnTo>
                  <a:lnTo>
                    <a:pt x="1138" y="898"/>
                  </a:lnTo>
                  <a:lnTo>
                    <a:pt x="1132" y="900"/>
                  </a:lnTo>
                  <a:lnTo>
                    <a:pt x="1127" y="903"/>
                  </a:lnTo>
                  <a:lnTo>
                    <a:pt x="1121" y="903"/>
                  </a:lnTo>
                  <a:lnTo>
                    <a:pt x="1116" y="901"/>
                  </a:lnTo>
                  <a:lnTo>
                    <a:pt x="1112" y="899"/>
                  </a:lnTo>
                  <a:lnTo>
                    <a:pt x="1107" y="897"/>
                  </a:lnTo>
                  <a:lnTo>
                    <a:pt x="1103" y="893"/>
                  </a:lnTo>
                  <a:lnTo>
                    <a:pt x="1100" y="890"/>
                  </a:lnTo>
                  <a:lnTo>
                    <a:pt x="1099" y="885"/>
                  </a:lnTo>
                  <a:lnTo>
                    <a:pt x="1097" y="880"/>
                  </a:lnTo>
                  <a:lnTo>
                    <a:pt x="1097" y="875"/>
                  </a:lnTo>
                  <a:lnTo>
                    <a:pt x="1099" y="872"/>
                  </a:lnTo>
                  <a:lnTo>
                    <a:pt x="1100" y="868"/>
                  </a:lnTo>
                  <a:lnTo>
                    <a:pt x="1103" y="861"/>
                  </a:lnTo>
                  <a:lnTo>
                    <a:pt x="1109" y="856"/>
                  </a:lnTo>
                  <a:lnTo>
                    <a:pt x="1121" y="848"/>
                  </a:lnTo>
                  <a:lnTo>
                    <a:pt x="1135" y="837"/>
                  </a:lnTo>
                  <a:lnTo>
                    <a:pt x="1139" y="835"/>
                  </a:lnTo>
                  <a:lnTo>
                    <a:pt x="1141" y="834"/>
                  </a:lnTo>
                  <a:lnTo>
                    <a:pt x="1141" y="831"/>
                  </a:lnTo>
                  <a:lnTo>
                    <a:pt x="1141" y="829"/>
                  </a:lnTo>
                  <a:lnTo>
                    <a:pt x="1137" y="819"/>
                  </a:lnTo>
                  <a:lnTo>
                    <a:pt x="1128" y="806"/>
                  </a:lnTo>
                  <a:lnTo>
                    <a:pt x="1121" y="793"/>
                  </a:lnTo>
                  <a:lnTo>
                    <a:pt x="1115" y="777"/>
                  </a:lnTo>
                  <a:lnTo>
                    <a:pt x="1112" y="771"/>
                  </a:lnTo>
                  <a:lnTo>
                    <a:pt x="1106" y="765"/>
                  </a:lnTo>
                  <a:lnTo>
                    <a:pt x="1100" y="759"/>
                  </a:lnTo>
                  <a:lnTo>
                    <a:pt x="1094" y="755"/>
                  </a:lnTo>
                  <a:lnTo>
                    <a:pt x="1090" y="753"/>
                  </a:lnTo>
                  <a:lnTo>
                    <a:pt x="1087" y="753"/>
                  </a:lnTo>
                  <a:lnTo>
                    <a:pt x="1082" y="755"/>
                  </a:lnTo>
                  <a:lnTo>
                    <a:pt x="1076" y="758"/>
                  </a:lnTo>
                  <a:lnTo>
                    <a:pt x="1068" y="760"/>
                  </a:lnTo>
                  <a:lnTo>
                    <a:pt x="1059" y="760"/>
                  </a:lnTo>
                  <a:lnTo>
                    <a:pt x="1053" y="759"/>
                  </a:lnTo>
                  <a:lnTo>
                    <a:pt x="1047" y="755"/>
                  </a:lnTo>
                  <a:lnTo>
                    <a:pt x="1044" y="754"/>
                  </a:lnTo>
                  <a:lnTo>
                    <a:pt x="1040" y="753"/>
                  </a:lnTo>
                  <a:lnTo>
                    <a:pt x="1038" y="753"/>
                  </a:lnTo>
                  <a:lnTo>
                    <a:pt x="1037" y="753"/>
                  </a:lnTo>
                  <a:lnTo>
                    <a:pt x="1034" y="754"/>
                  </a:lnTo>
                  <a:lnTo>
                    <a:pt x="1033" y="758"/>
                  </a:lnTo>
                  <a:lnTo>
                    <a:pt x="1033" y="760"/>
                  </a:lnTo>
                  <a:lnTo>
                    <a:pt x="1032" y="765"/>
                  </a:lnTo>
                  <a:lnTo>
                    <a:pt x="1032" y="775"/>
                  </a:lnTo>
                  <a:lnTo>
                    <a:pt x="1031" y="785"/>
                  </a:lnTo>
                  <a:lnTo>
                    <a:pt x="1031" y="790"/>
                  </a:lnTo>
                  <a:lnTo>
                    <a:pt x="1028" y="793"/>
                  </a:lnTo>
                  <a:lnTo>
                    <a:pt x="1026" y="797"/>
                  </a:lnTo>
                  <a:lnTo>
                    <a:pt x="1022" y="800"/>
                  </a:lnTo>
                  <a:lnTo>
                    <a:pt x="1018" y="802"/>
                  </a:lnTo>
                  <a:lnTo>
                    <a:pt x="1013" y="803"/>
                  </a:lnTo>
                  <a:lnTo>
                    <a:pt x="1007" y="803"/>
                  </a:lnTo>
                  <a:lnTo>
                    <a:pt x="1001" y="803"/>
                  </a:lnTo>
                  <a:lnTo>
                    <a:pt x="995" y="800"/>
                  </a:lnTo>
                  <a:lnTo>
                    <a:pt x="990" y="798"/>
                  </a:lnTo>
                  <a:lnTo>
                    <a:pt x="986" y="794"/>
                  </a:lnTo>
                  <a:lnTo>
                    <a:pt x="982" y="791"/>
                  </a:lnTo>
                  <a:lnTo>
                    <a:pt x="980" y="786"/>
                  </a:lnTo>
                  <a:lnTo>
                    <a:pt x="979" y="781"/>
                  </a:lnTo>
                  <a:lnTo>
                    <a:pt x="979" y="777"/>
                  </a:lnTo>
                  <a:lnTo>
                    <a:pt x="980" y="772"/>
                  </a:lnTo>
                  <a:lnTo>
                    <a:pt x="983" y="762"/>
                  </a:lnTo>
                  <a:lnTo>
                    <a:pt x="988" y="755"/>
                  </a:lnTo>
                  <a:lnTo>
                    <a:pt x="992" y="748"/>
                  </a:lnTo>
                  <a:lnTo>
                    <a:pt x="994" y="739"/>
                  </a:lnTo>
                  <a:lnTo>
                    <a:pt x="995" y="728"/>
                  </a:lnTo>
                  <a:lnTo>
                    <a:pt x="994" y="715"/>
                  </a:lnTo>
                  <a:lnTo>
                    <a:pt x="994" y="703"/>
                  </a:lnTo>
                  <a:lnTo>
                    <a:pt x="994" y="692"/>
                  </a:lnTo>
                  <a:lnTo>
                    <a:pt x="994" y="684"/>
                  </a:lnTo>
                  <a:lnTo>
                    <a:pt x="992" y="674"/>
                  </a:lnTo>
                  <a:lnTo>
                    <a:pt x="988" y="662"/>
                  </a:lnTo>
                  <a:lnTo>
                    <a:pt x="984" y="651"/>
                  </a:lnTo>
                  <a:lnTo>
                    <a:pt x="981" y="643"/>
                  </a:lnTo>
                  <a:lnTo>
                    <a:pt x="977" y="638"/>
                  </a:lnTo>
                  <a:lnTo>
                    <a:pt x="971" y="633"/>
                  </a:lnTo>
                  <a:lnTo>
                    <a:pt x="965" y="628"/>
                  </a:lnTo>
                  <a:lnTo>
                    <a:pt x="954" y="622"/>
                  </a:lnTo>
                  <a:lnTo>
                    <a:pt x="946" y="617"/>
                  </a:lnTo>
                  <a:lnTo>
                    <a:pt x="944" y="615"/>
                  </a:lnTo>
                  <a:lnTo>
                    <a:pt x="942" y="611"/>
                  </a:lnTo>
                  <a:lnTo>
                    <a:pt x="940" y="608"/>
                  </a:lnTo>
                  <a:lnTo>
                    <a:pt x="940" y="603"/>
                  </a:lnTo>
                  <a:lnTo>
                    <a:pt x="939" y="596"/>
                  </a:lnTo>
                  <a:lnTo>
                    <a:pt x="937" y="591"/>
                  </a:lnTo>
                  <a:lnTo>
                    <a:pt x="936" y="590"/>
                  </a:lnTo>
                  <a:lnTo>
                    <a:pt x="933" y="589"/>
                  </a:lnTo>
                  <a:lnTo>
                    <a:pt x="931" y="589"/>
                  </a:lnTo>
                  <a:lnTo>
                    <a:pt x="930" y="590"/>
                  </a:lnTo>
                  <a:lnTo>
                    <a:pt x="925" y="592"/>
                  </a:lnTo>
                  <a:lnTo>
                    <a:pt x="920" y="596"/>
                  </a:lnTo>
                  <a:lnTo>
                    <a:pt x="918" y="598"/>
                  </a:lnTo>
                  <a:lnTo>
                    <a:pt x="917" y="602"/>
                  </a:lnTo>
                  <a:lnTo>
                    <a:pt x="916" y="607"/>
                  </a:lnTo>
                  <a:lnTo>
                    <a:pt x="916" y="614"/>
                  </a:lnTo>
                  <a:lnTo>
                    <a:pt x="916" y="620"/>
                  </a:lnTo>
                  <a:lnTo>
                    <a:pt x="914" y="623"/>
                  </a:lnTo>
                  <a:lnTo>
                    <a:pt x="913" y="626"/>
                  </a:lnTo>
                  <a:lnTo>
                    <a:pt x="911" y="628"/>
                  </a:lnTo>
                  <a:lnTo>
                    <a:pt x="904" y="630"/>
                  </a:lnTo>
                  <a:lnTo>
                    <a:pt x="894" y="634"/>
                  </a:lnTo>
                  <a:lnTo>
                    <a:pt x="886" y="639"/>
                  </a:lnTo>
                  <a:lnTo>
                    <a:pt x="880" y="642"/>
                  </a:lnTo>
                  <a:lnTo>
                    <a:pt x="879" y="643"/>
                  </a:lnTo>
                  <a:lnTo>
                    <a:pt x="877" y="646"/>
                  </a:lnTo>
                  <a:lnTo>
                    <a:pt x="877" y="649"/>
                  </a:lnTo>
                  <a:lnTo>
                    <a:pt x="877" y="653"/>
                  </a:lnTo>
                  <a:lnTo>
                    <a:pt x="877" y="670"/>
                  </a:lnTo>
                  <a:lnTo>
                    <a:pt x="877" y="684"/>
                  </a:lnTo>
                  <a:lnTo>
                    <a:pt x="876" y="696"/>
                  </a:lnTo>
                  <a:lnTo>
                    <a:pt x="875" y="706"/>
                  </a:lnTo>
                  <a:lnTo>
                    <a:pt x="874" y="714"/>
                  </a:lnTo>
                  <a:lnTo>
                    <a:pt x="872" y="721"/>
                  </a:lnTo>
                  <a:lnTo>
                    <a:pt x="869" y="725"/>
                  </a:lnTo>
                  <a:lnTo>
                    <a:pt x="866" y="728"/>
                  </a:lnTo>
                  <a:lnTo>
                    <a:pt x="863" y="730"/>
                  </a:lnTo>
                  <a:lnTo>
                    <a:pt x="860" y="731"/>
                  </a:lnTo>
                  <a:lnTo>
                    <a:pt x="857" y="731"/>
                  </a:lnTo>
                  <a:lnTo>
                    <a:pt x="854" y="731"/>
                  </a:lnTo>
                  <a:lnTo>
                    <a:pt x="849" y="730"/>
                  </a:lnTo>
                  <a:lnTo>
                    <a:pt x="844" y="728"/>
                  </a:lnTo>
                  <a:lnTo>
                    <a:pt x="835" y="723"/>
                  </a:lnTo>
                  <a:lnTo>
                    <a:pt x="824" y="716"/>
                  </a:lnTo>
                  <a:lnTo>
                    <a:pt x="813" y="706"/>
                  </a:lnTo>
                  <a:lnTo>
                    <a:pt x="804" y="697"/>
                  </a:lnTo>
                  <a:lnTo>
                    <a:pt x="786" y="679"/>
                  </a:lnTo>
                  <a:lnTo>
                    <a:pt x="775" y="671"/>
                  </a:lnTo>
                  <a:lnTo>
                    <a:pt x="769" y="670"/>
                  </a:lnTo>
                  <a:lnTo>
                    <a:pt x="761" y="668"/>
                  </a:lnTo>
                  <a:lnTo>
                    <a:pt x="751" y="666"/>
                  </a:lnTo>
                  <a:lnTo>
                    <a:pt x="744" y="661"/>
                  </a:lnTo>
                  <a:lnTo>
                    <a:pt x="738" y="657"/>
                  </a:lnTo>
                  <a:lnTo>
                    <a:pt x="735" y="655"/>
                  </a:lnTo>
                  <a:lnTo>
                    <a:pt x="730" y="654"/>
                  </a:lnTo>
                  <a:lnTo>
                    <a:pt x="722" y="654"/>
                  </a:lnTo>
                  <a:lnTo>
                    <a:pt x="717" y="654"/>
                  </a:lnTo>
                  <a:lnTo>
                    <a:pt x="712" y="653"/>
                  </a:lnTo>
                  <a:lnTo>
                    <a:pt x="706" y="651"/>
                  </a:lnTo>
                  <a:lnTo>
                    <a:pt x="703" y="647"/>
                  </a:lnTo>
                  <a:lnTo>
                    <a:pt x="698" y="643"/>
                  </a:lnTo>
                  <a:lnTo>
                    <a:pt x="696" y="639"/>
                  </a:lnTo>
                  <a:lnTo>
                    <a:pt x="692" y="634"/>
                  </a:lnTo>
                  <a:lnTo>
                    <a:pt x="691" y="628"/>
                  </a:lnTo>
                  <a:lnTo>
                    <a:pt x="688" y="616"/>
                  </a:lnTo>
                  <a:lnTo>
                    <a:pt x="684" y="604"/>
                  </a:lnTo>
                  <a:lnTo>
                    <a:pt x="677" y="592"/>
                  </a:lnTo>
                  <a:lnTo>
                    <a:pt x="667" y="579"/>
                  </a:lnTo>
                  <a:lnTo>
                    <a:pt x="660" y="573"/>
                  </a:lnTo>
                  <a:lnTo>
                    <a:pt x="654" y="569"/>
                  </a:lnTo>
                  <a:lnTo>
                    <a:pt x="647" y="565"/>
                  </a:lnTo>
                  <a:lnTo>
                    <a:pt x="640" y="563"/>
                  </a:lnTo>
                  <a:lnTo>
                    <a:pt x="627" y="561"/>
                  </a:lnTo>
                  <a:lnTo>
                    <a:pt x="617" y="561"/>
                  </a:lnTo>
                  <a:lnTo>
                    <a:pt x="614" y="560"/>
                  </a:lnTo>
                  <a:lnTo>
                    <a:pt x="610" y="560"/>
                  </a:lnTo>
                  <a:lnTo>
                    <a:pt x="606" y="558"/>
                  </a:lnTo>
                  <a:lnTo>
                    <a:pt x="604" y="557"/>
                  </a:lnTo>
                  <a:lnTo>
                    <a:pt x="599" y="551"/>
                  </a:lnTo>
                  <a:lnTo>
                    <a:pt x="596" y="542"/>
                  </a:lnTo>
                  <a:lnTo>
                    <a:pt x="593" y="539"/>
                  </a:lnTo>
                  <a:lnTo>
                    <a:pt x="590" y="535"/>
                  </a:lnTo>
                  <a:lnTo>
                    <a:pt x="585" y="532"/>
                  </a:lnTo>
                  <a:lnTo>
                    <a:pt x="580" y="528"/>
                  </a:lnTo>
                  <a:lnTo>
                    <a:pt x="568" y="523"/>
                  </a:lnTo>
                  <a:lnTo>
                    <a:pt x="558" y="516"/>
                  </a:lnTo>
                  <a:lnTo>
                    <a:pt x="554" y="512"/>
                  </a:lnTo>
                  <a:lnTo>
                    <a:pt x="551" y="507"/>
                  </a:lnTo>
                  <a:lnTo>
                    <a:pt x="549" y="501"/>
                  </a:lnTo>
                  <a:lnTo>
                    <a:pt x="547" y="494"/>
                  </a:lnTo>
                  <a:lnTo>
                    <a:pt x="547" y="485"/>
                  </a:lnTo>
                  <a:lnTo>
                    <a:pt x="547" y="478"/>
                  </a:lnTo>
                  <a:lnTo>
                    <a:pt x="547" y="470"/>
                  </a:lnTo>
                  <a:lnTo>
                    <a:pt x="548" y="462"/>
                  </a:lnTo>
                  <a:lnTo>
                    <a:pt x="548" y="453"/>
                  </a:lnTo>
                  <a:lnTo>
                    <a:pt x="548" y="446"/>
                  </a:lnTo>
                  <a:lnTo>
                    <a:pt x="546" y="439"/>
                  </a:lnTo>
                  <a:lnTo>
                    <a:pt x="545" y="433"/>
                  </a:lnTo>
                  <a:lnTo>
                    <a:pt x="539" y="421"/>
                  </a:lnTo>
                  <a:lnTo>
                    <a:pt x="535" y="409"/>
                  </a:lnTo>
                  <a:lnTo>
                    <a:pt x="534" y="397"/>
                  </a:lnTo>
                  <a:lnTo>
                    <a:pt x="534" y="386"/>
                  </a:lnTo>
                  <a:lnTo>
                    <a:pt x="533" y="376"/>
                  </a:lnTo>
                  <a:lnTo>
                    <a:pt x="530" y="367"/>
                  </a:lnTo>
                  <a:lnTo>
                    <a:pt x="524" y="358"/>
                  </a:lnTo>
                  <a:lnTo>
                    <a:pt x="517" y="349"/>
                  </a:lnTo>
                  <a:lnTo>
                    <a:pt x="513" y="343"/>
                  </a:lnTo>
                  <a:lnTo>
                    <a:pt x="509" y="337"/>
                  </a:lnTo>
                  <a:lnTo>
                    <a:pt x="507" y="330"/>
                  </a:lnTo>
                  <a:lnTo>
                    <a:pt x="504" y="323"/>
                  </a:lnTo>
                  <a:lnTo>
                    <a:pt x="504" y="315"/>
                  </a:lnTo>
                  <a:lnTo>
                    <a:pt x="505" y="311"/>
                  </a:lnTo>
                  <a:lnTo>
                    <a:pt x="508" y="306"/>
                  </a:lnTo>
                  <a:lnTo>
                    <a:pt x="511" y="304"/>
                  </a:lnTo>
                  <a:lnTo>
                    <a:pt x="515" y="300"/>
                  </a:lnTo>
                  <a:lnTo>
                    <a:pt x="518" y="298"/>
                  </a:lnTo>
                  <a:lnTo>
                    <a:pt x="521" y="294"/>
                  </a:lnTo>
                  <a:lnTo>
                    <a:pt x="522" y="289"/>
                  </a:lnTo>
                  <a:lnTo>
                    <a:pt x="520" y="285"/>
                  </a:lnTo>
                  <a:lnTo>
                    <a:pt x="516" y="277"/>
                  </a:lnTo>
                  <a:lnTo>
                    <a:pt x="509" y="269"/>
                  </a:lnTo>
                  <a:lnTo>
                    <a:pt x="502" y="261"/>
                  </a:lnTo>
                  <a:lnTo>
                    <a:pt x="486" y="244"/>
                  </a:lnTo>
                  <a:lnTo>
                    <a:pt x="478" y="232"/>
                  </a:lnTo>
                  <a:lnTo>
                    <a:pt x="474" y="225"/>
                  </a:lnTo>
                  <a:lnTo>
                    <a:pt x="473" y="219"/>
                  </a:lnTo>
                  <a:lnTo>
                    <a:pt x="470" y="214"/>
                  </a:lnTo>
                  <a:lnTo>
                    <a:pt x="464" y="207"/>
                  </a:lnTo>
                  <a:lnTo>
                    <a:pt x="463" y="204"/>
                  </a:lnTo>
                  <a:lnTo>
                    <a:pt x="461" y="198"/>
                  </a:lnTo>
                  <a:lnTo>
                    <a:pt x="461" y="191"/>
                  </a:lnTo>
                  <a:lnTo>
                    <a:pt x="461" y="182"/>
                  </a:lnTo>
                  <a:lnTo>
                    <a:pt x="463" y="161"/>
                  </a:lnTo>
                  <a:lnTo>
                    <a:pt x="464" y="137"/>
                  </a:lnTo>
                  <a:lnTo>
                    <a:pt x="464" y="125"/>
                  </a:lnTo>
                  <a:lnTo>
                    <a:pt x="464" y="115"/>
                  </a:lnTo>
                  <a:lnTo>
                    <a:pt x="461" y="105"/>
                  </a:lnTo>
                  <a:lnTo>
                    <a:pt x="460" y="96"/>
                  </a:lnTo>
                  <a:lnTo>
                    <a:pt x="457" y="88"/>
                  </a:lnTo>
                  <a:lnTo>
                    <a:pt x="452" y="84"/>
                  </a:lnTo>
                  <a:lnTo>
                    <a:pt x="450" y="82"/>
                  </a:lnTo>
                  <a:lnTo>
                    <a:pt x="446" y="81"/>
                  </a:lnTo>
                  <a:lnTo>
                    <a:pt x="442" y="81"/>
                  </a:lnTo>
                  <a:lnTo>
                    <a:pt x="439" y="81"/>
                  </a:lnTo>
                  <a:lnTo>
                    <a:pt x="423" y="82"/>
                  </a:lnTo>
                  <a:lnTo>
                    <a:pt x="410" y="84"/>
                  </a:lnTo>
                  <a:lnTo>
                    <a:pt x="400" y="82"/>
                  </a:lnTo>
                  <a:lnTo>
                    <a:pt x="390" y="81"/>
                  </a:lnTo>
                  <a:lnTo>
                    <a:pt x="383" y="79"/>
                  </a:lnTo>
                  <a:lnTo>
                    <a:pt x="378" y="77"/>
                  </a:lnTo>
                  <a:lnTo>
                    <a:pt x="373" y="74"/>
                  </a:lnTo>
                  <a:lnTo>
                    <a:pt x="370" y="71"/>
                  </a:lnTo>
                  <a:lnTo>
                    <a:pt x="360" y="67"/>
                  </a:lnTo>
                  <a:lnTo>
                    <a:pt x="347" y="62"/>
                  </a:lnTo>
                  <a:lnTo>
                    <a:pt x="333" y="60"/>
                  </a:lnTo>
                  <a:lnTo>
                    <a:pt x="321" y="55"/>
                  </a:lnTo>
                  <a:lnTo>
                    <a:pt x="316" y="53"/>
                  </a:lnTo>
                  <a:lnTo>
                    <a:pt x="313" y="48"/>
                  </a:lnTo>
                  <a:lnTo>
                    <a:pt x="310" y="43"/>
                  </a:lnTo>
                  <a:lnTo>
                    <a:pt x="307" y="37"/>
                  </a:lnTo>
                  <a:lnTo>
                    <a:pt x="302" y="24"/>
                  </a:lnTo>
                  <a:lnTo>
                    <a:pt x="294" y="11"/>
                  </a:lnTo>
                  <a:lnTo>
                    <a:pt x="289" y="6"/>
                  </a:lnTo>
                  <a:lnTo>
                    <a:pt x="285" y="3"/>
                  </a:lnTo>
                  <a:lnTo>
                    <a:pt x="278" y="0"/>
                  </a:lnTo>
                  <a:lnTo>
                    <a:pt x="265" y="2"/>
                  </a:lnTo>
                  <a:lnTo>
                    <a:pt x="257" y="2"/>
                  </a:lnTo>
                  <a:lnTo>
                    <a:pt x="252" y="4"/>
                  </a:lnTo>
                  <a:lnTo>
                    <a:pt x="249" y="6"/>
                  </a:lnTo>
                  <a:lnTo>
                    <a:pt x="245" y="9"/>
                  </a:lnTo>
                  <a:lnTo>
                    <a:pt x="243" y="11"/>
                  </a:lnTo>
                  <a:lnTo>
                    <a:pt x="240" y="12"/>
                  </a:lnTo>
                  <a:lnTo>
                    <a:pt x="237" y="14"/>
                  </a:lnTo>
                  <a:lnTo>
                    <a:pt x="232" y="14"/>
                  </a:lnTo>
                  <a:lnTo>
                    <a:pt x="227" y="14"/>
                  </a:lnTo>
                  <a:lnTo>
                    <a:pt x="222" y="15"/>
                  </a:lnTo>
                  <a:lnTo>
                    <a:pt x="217" y="17"/>
                  </a:lnTo>
                  <a:lnTo>
                    <a:pt x="212" y="19"/>
                  </a:lnTo>
                  <a:lnTo>
                    <a:pt x="208" y="24"/>
                  </a:lnTo>
                  <a:lnTo>
                    <a:pt x="203" y="28"/>
                  </a:lnTo>
                  <a:lnTo>
                    <a:pt x="200" y="33"/>
                  </a:lnTo>
                  <a:lnTo>
                    <a:pt x="198" y="37"/>
                  </a:lnTo>
                  <a:lnTo>
                    <a:pt x="196" y="43"/>
                  </a:lnTo>
                  <a:lnTo>
                    <a:pt x="196" y="53"/>
                  </a:lnTo>
                  <a:lnTo>
                    <a:pt x="198" y="62"/>
                  </a:lnTo>
                  <a:lnTo>
                    <a:pt x="198" y="73"/>
                  </a:lnTo>
                  <a:lnTo>
                    <a:pt x="199" y="82"/>
                  </a:lnTo>
                  <a:lnTo>
                    <a:pt x="199" y="91"/>
                  </a:lnTo>
                  <a:lnTo>
                    <a:pt x="198" y="93"/>
                  </a:lnTo>
                  <a:lnTo>
                    <a:pt x="198" y="96"/>
                  </a:lnTo>
                  <a:lnTo>
                    <a:pt x="195" y="97"/>
                  </a:lnTo>
                  <a:lnTo>
                    <a:pt x="194" y="97"/>
                  </a:lnTo>
                  <a:lnTo>
                    <a:pt x="190" y="96"/>
                  </a:lnTo>
                  <a:lnTo>
                    <a:pt x="187" y="94"/>
                  </a:lnTo>
                  <a:lnTo>
                    <a:pt x="183" y="94"/>
                  </a:lnTo>
                  <a:lnTo>
                    <a:pt x="180" y="96"/>
                  </a:lnTo>
                  <a:lnTo>
                    <a:pt x="176" y="98"/>
                  </a:lnTo>
                  <a:lnTo>
                    <a:pt x="174" y="101"/>
                  </a:lnTo>
                  <a:lnTo>
                    <a:pt x="170" y="106"/>
                  </a:lnTo>
                  <a:lnTo>
                    <a:pt x="168" y="112"/>
                  </a:lnTo>
                  <a:lnTo>
                    <a:pt x="164" y="118"/>
                  </a:lnTo>
                  <a:lnTo>
                    <a:pt x="162" y="123"/>
                  </a:lnTo>
                  <a:lnTo>
                    <a:pt x="158" y="126"/>
                  </a:lnTo>
                  <a:lnTo>
                    <a:pt x="155" y="129"/>
                  </a:lnTo>
                  <a:lnTo>
                    <a:pt x="145" y="131"/>
                  </a:lnTo>
                  <a:lnTo>
                    <a:pt x="134" y="134"/>
                  </a:lnTo>
                  <a:lnTo>
                    <a:pt x="120" y="136"/>
                  </a:lnTo>
                  <a:lnTo>
                    <a:pt x="107" y="138"/>
                  </a:lnTo>
                  <a:lnTo>
                    <a:pt x="94" y="141"/>
                  </a:lnTo>
                  <a:lnTo>
                    <a:pt x="82" y="143"/>
                  </a:lnTo>
                  <a:lnTo>
                    <a:pt x="77" y="144"/>
                  </a:lnTo>
                  <a:lnTo>
                    <a:pt x="73" y="147"/>
                  </a:lnTo>
                  <a:lnTo>
                    <a:pt x="68" y="150"/>
                  </a:lnTo>
                  <a:lnTo>
                    <a:pt x="66" y="153"/>
                  </a:lnTo>
                  <a:lnTo>
                    <a:pt x="63" y="157"/>
                  </a:lnTo>
                  <a:lnTo>
                    <a:pt x="62" y="161"/>
                  </a:lnTo>
                  <a:lnTo>
                    <a:pt x="61" y="164"/>
                  </a:lnTo>
                  <a:lnTo>
                    <a:pt x="62" y="169"/>
                  </a:lnTo>
                  <a:lnTo>
                    <a:pt x="66" y="178"/>
                  </a:lnTo>
                  <a:lnTo>
                    <a:pt x="69" y="185"/>
                  </a:lnTo>
                  <a:lnTo>
                    <a:pt x="74" y="194"/>
                  </a:lnTo>
                  <a:lnTo>
                    <a:pt x="77" y="208"/>
                  </a:lnTo>
                  <a:lnTo>
                    <a:pt x="79" y="217"/>
                  </a:lnTo>
                  <a:lnTo>
                    <a:pt x="79" y="224"/>
                  </a:lnTo>
                  <a:lnTo>
                    <a:pt x="79" y="230"/>
                  </a:lnTo>
                  <a:lnTo>
                    <a:pt x="77" y="236"/>
                  </a:lnTo>
                  <a:lnTo>
                    <a:pt x="74" y="245"/>
                  </a:lnTo>
                  <a:lnTo>
                    <a:pt x="69" y="255"/>
                  </a:lnTo>
                  <a:lnTo>
                    <a:pt x="69" y="260"/>
                  </a:lnTo>
                  <a:lnTo>
                    <a:pt x="69" y="264"/>
                  </a:lnTo>
                  <a:lnTo>
                    <a:pt x="70" y="268"/>
                  </a:lnTo>
                  <a:lnTo>
                    <a:pt x="74" y="271"/>
                  </a:lnTo>
                  <a:lnTo>
                    <a:pt x="76" y="275"/>
                  </a:lnTo>
                  <a:lnTo>
                    <a:pt x="81" y="276"/>
                  </a:lnTo>
                  <a:lnTo>
                    <a:pt x="85" y="279"/>
                  </a:lnTo>
                  <a:lnTo>
                    <a:pt x="89" y="280"/>
                  </a:lnTo>
                  <a:lnTo>
                    <a:pt x="96" y="280"/>
                  </a:lnTo>
                  <a:lnTo>
                    <a:pt x="101" y="282"/>
                  </a:lnTo>
                  <a:lnTo>
                    <a:pt x="102" y="283"/>
                  </a:lnTo>
                  <a:lnTo>
                    <a:pt x="102" y="285"/>
                  </a:lnTo>
                  <a:lnTo>
                    <a:pt x="102" y="287"/>
                  </a:lnTo>
                  <a:lnTo>
                    <a:pt x="101" y="290"/>
                  </a:lnTo>
                  <a:lnTo>
                    <a:pt x="100" y="294"/>
                  </a:lnTo>
                  <a:lnTo>
                    <a:pt x="99" y="298"/>
                  </a:lnTo>
                  <a:lnTo>
                    <a:pt x="99" y="301"/>
                  </a:lnTo>
                  <a:lnTo>
                    <a:pt x="99" y="306"/>
                  </a:lnTo>
                  <a:lnTo>
                    <a:pt x="101" y="309"/>
                  </a:lnTo>
                  <a:lnTo>
                    <a:pt x="104" y="313"/>
                  </a:lnTo>
                  <a:lnTo>
                    <a:pt x="106" y="317"/>
                  </a:lnTo>
                  <a:lnTo>
                    <a:pt x="111" y="320"/>
                  </a:lnTo>
                  <a:lnTo>
                    <a:pt x="120" y="326"/>
                  </a:lnTo>
                  <a:lnTo>
                    <a:pt x="132" y="333"/>
                  </a:lnTo>
                  <a:lnTo>
                    <a:pt x="138" y="337"/>
                  </a:lnTo>
                  <a:lnTo>
                    <a:pt x="144" y="340"/>
                  </a:lnTo>
                  <a:lnTo>
                    <a:pt x="151" y="343"/>
                  </a:lnTo>
                  <a:lnTo>
                    <a:pt x="158" y="345"/>
                  </a:lnTo>
                  <a:lnTo>
                    <a:pt x="165" y="348"/>
                  </a:lnTo>
                  <a:lnTo>
                    <a:pt x="171" y="350"/>
                  </a:lnTo>
                  <a:lnTo>
                    <a:pt x="176" y="352"/>
                  </a:lnTo>
                  <a:lnTo>
                    <a:pt x="181" y="355"/>
                  </a:lnTo>
                  <a:lnTo>
                    <a:pt x="183" y="358"/>
                  </a:lnTo>
                  <a:lnTo>
                    <a:pt x="184" y="361"/>
                  </a:lnTo>
                  <a:lnTo>
                    <a:pt x="184" y="363"/>
                  </a:lnTo>
                  <a:lnTo>
                    <a:pt x="182" y="364"/>
                  </a:lnTo>
                  <a:lnTo>
                    <a:pt x="174" y="367"/>
                  </a:lnTo>
                  <a:lnTo>
                    <a:pt x="164" y="370"/>
                  </a:lnTo>
                  <a:lnTo>
                    <a:pt x="152" y="372"/>
                  </a:lnTo>
                  <a:lnTo>
                    <a:pt x="140" y="374"/>
                  </a:lnTo>
                  <a:lnTo>
                    <a:pt x="136" y="375"/>
                  </a:lnTo>
                  <a:lnTo>
                    <a:pt x="131" y="377"/>
                  </a:lnTo>
                  <a:lnTo>
                    <a:pt x="127" y="380"/>
                  </a:lnTo>
                  <a:lnTo>
                    <a:pt x="124" y="384"/>
                  </a:lnTo>
                  <a:lnTo>
                    <a:pt x="121" y="389"/>
                  </a:lnTo>
                  <a:lnTo>
                    <a:pt x="119" y="395"/>
                  </a:lnTo>
                  <a:lnTo>
                    <a:pt x="118" y="401"/>
                  </a:lnTo>
                  <a:lnTo>
                    <a:pt x="117" y="408"/>
                  </a:lnTo>
                  <a:lnTo>
                    <a:pt x="115" y="414"/>
                  </a:lnTo>
                  <a:lnTo>
                    <a:pt x="113" y="420"/>
                  </a:lnTo>
                  <a:lnTo>
                    <a:pt x="111" y="425"/>
                  </a:lnTo>
                  <a:lnTo>
                    <a:pt x="107" y="430"/>
                  </a:lnTo>
                  <a:lnTo>
                    <a:pt x="98" y="438"/>
                  </a:lnTo>
                  <a:lnTo>
                    <a:pt x="86" y="445"/>
                  </a:lnTo>
                  <a:lnTo>
                    <a:pt x="81" y="447"/>
                  </a:lnTo>
                  <a:lnTo>
                    <a:pt x="76" y="451"/>
                  </a:lnTo>
                  <a:lnTo>
                    <a:pt x="73" y="454"/>
                  </a:lnTo>
                  <a:lnTo>
                    <a:pt x="70" y="458"/>
                  </a:lnTo>
                  <a:lnTo>
                    <a:pt x="69" y="462"/>
                  </a:lnTo>
                  <a:lnTo>
                    <a:pt x="68" y="465"/>
                  </a:lnTo>
                  <a:lnTo>
                    <a:pt x="68" y="468"/>
                  </a:lnTo>
                  <a:lnTo>
                    <a:pt x="69" y="471"/>
                  </a:lnTo>
                  <a:lnTo>
                    <a:pt x="74" y="481"/>
                  </a:lnTo>
                  <a:lnTo>
                    <a:pt x="80" y="491"/>
                  </a:lnTo>
                  <a:lnTo>
                    <a:pt x="82" y="498"/>
                  </a:lnTo>
                  <a:lnTo>
                    <a:pt x="83" y="504"/>
                  </a:lnTo>
                  <a:lnTo>
                    <a:pt x="83" y="512"/>
                  </a:lnTo>
                  <a:lnTo>
                    <a:pt x="82" y="517"/>
                  </a:lnTo>
                  <a:lnTo>
                    <a:pt x="79" y="523"/>
                  </a:lnTo>
                  <a:lnTo>
                    <a:pt x="75" y="527"/>
                  </a:lnTo>
                  <a:lnTo>
                    <a:pt x="71" y="529"/>
                  </a:lnTo>
                  <a:lnTo>
                    <a:pt x="66" y="532"/>
                  </a:lnTo>
                  <a:lnTo>
                    <a:pt x="54" y="533"/>
                  </a:lnTo>
                  <a:lnTo>
                    <a:pt x="37" y="533"/>
                  </a:lnTo>
                  <a:lnTo>
                    <a:pt x="28" y="533"/>
                  </a:lnTo>
                  <a:lnTo>
                    <a:pt x="22" y="535"/>
                  </a:lnTo>
                  <a:lnTo>
                    <a:pt x="16" y="538"/>
                  </a:lnTo>
                  <a:lnTo>
                    <a:pt x="10" y="541"/>
                  </a:lnTo>
                  <a:lnTo>
                    <a:pt x="3" y="548"/>
                  </a:lnTo>
                  <a:lnTo>
                    <a:pt x="0" y="552"/>
                  </a:lnTo>
                  <a:lnTo>
                    <a:pt x="0" y="554"/>
                  </a:lnTo>
                  <a:lnTo>
                    <a:pt x="1" y="557"/>
                  </a:lnTo>
                  <a:lnTo>
                    <a:pt x="3" y="560"/>
                  </a:lnTo>
                  <a:lnTo>
                    <a:pt x="6" y="564"/>
                  </a:lnTo>
                  <a:lnTo>
                    <a:pt x="7" y="566"/>
                  </a:lnTo>
                  <a:lnTo>
                    <a:pt x="10" y="570"/>
                  </a:lnTo>
                  <a:lnTo>
                    <a:pt x="11" y="572"/>
                  </a:lnTo>
                  <a:lnTo>
                    <a:pt x="11" y="577"/>
                  </a:lnTo>
                  <a:lnTo>
                    <a:pt x="11" y="588"/>
                  </a:lnTo>
                  <a:lnTo>
                    <a:pt x="12" y="601"/>
                  </a:lnTo>
                  <a:lnTo>
                    <a:pt x="13" y="613"/>
                  </a:lnTo>
                  <a:lnTo>
                    <a:pt x="14" y="622"/>
                  </a:lnTo>
                  <a:lnTo>
                    <a:pt x="18" y="630"/>
                  </a:lnTo>
                  <a:lnTo>
                    <a:pt x="24" y="638"/>
                  </a:lnTo>
                  <a:lnTo>
                    <a:pt x="31" y="643"/>
                  </a:lnTo>
                  <a:lnTo>
                    <a:pt x="37" y="648"/>
                  </a:lnTo>
                  <a:lnTo>
                    <a:pt x="44" y="651"/>
                  </a:lnTo>
                  <a:lnTo>
                    <a:pt x="51" y="655"/>
                  </a:lnTo>
                  <a:lnTo>
                    <a:pt x="58" y="660"/>
                  </a:lnTo>
                  <a:lnTo>
                    <a:pt x="66" y="667"/>
                  </a:lnTo>
                  <a:lnTo>
                    <a:pt x="73" y="677"/>
                  </a:lnTo>
                  <a:lnTo>
                    <a:pt x="82" y="689"/>
                  </a:lnTo>
                  <a:lnTo>
                    <a:pt x="94" y="701"/>
                  </a:lnTo>
                  <a:lnTo>
                    <a:pt x="105" y="714"/>
                  </a:lnTo>
                  <a:lnTo>
                    <a:pt x="113" y="722"/>
                  </a:lnTo>
                  <a:lnTo>
                    <a:pt x="120" y="730"/>
                  </a:lnTo>
                  <a:lnTo>
                    <a:pt x="127" y="736"/>
                  </a:lnTo>
                  <a:lnTo>
                    <a:pt x="134" y="743"/>
                  </a:lnTo>
                  <a:lnTo>
                    <a:pt x="145" y="752"/>
                  </a:lnTo>
                  <a:lnTo>
                    <a:pt x="154" y="759"/>
                  </a:lnTo>
                  <a:lnTo>
                    <a:pt x="165" y="766"/>
                  </a:lnTo>
                  <a:lnTo>
                    <a:pt x="180" y="774"/>
                  </a:lnTo>
                  <a:lnTo>
                    <a:pt x="193" y="783"/>
                  </a:lnTo>
                  <a:lnTo>
                    <a:pt x="203" y="787"/>
                  </a:lnTo>
                  <a:lnTo>
                    <a:pt x="213" y="791"/>
                  </a:lnTo>
                  <a:lnTo>
                    <a:pt x="226" y="796"/>
                  </a:lnTo>
                  <a:lnTo>
                    <a:pt x="238" y="800"/>
                  </a:lnTo>
                  <a:lnTo>
                    <a:pt x="247" y="805"/>
                  </a:lnTo>
                  <a:lnTo>
                    <a:pt x="255" y="812"/>
                  </a:lnTo>
                  <a:lnTo>
                    <a:pt x="263" y="821"/>
                  </a:lnTo>
                  <a:lnTo>
                    <a:pt x="270" y="829"/>
                  </a:lnTo>
                  <a:lnTo>
                    <a:pt x="274" y="837"/>
                  </a:lnTo>
                  <a:lnTo>
                    <a:pt x="277" y="844"/>
                  </a:lnTo>
                  <a:lnTo>
                    <a:pt x="278" y="853"/>
                  </a:lnTo>
                  <a:lnTo>
                    <a:pt x="281" y="861"/>
                  </a:lnTo>
                  <a:lnTo>
                    <a:pt x="281" y="870"/>
                  </a:lnTo>
                  <a:lnTo>
                    <a:pt x="281" y="881"/>
                  </a:lnTo>
                  <a:lnTo>
                    <a:pt x="282" y="890"/>
                  </a:lnTo>
                  <a:lnTo>
                    <a:pt x="284" y="898"/>
                  </a:lnTo>
                  <a:lnTo>
                    <a:pt x="287" y="904"/>
                  </a:lnTo>
                  <a:lnTo>
                    <a:pt x="294" y="916"/>
                  </a:lnTo>
                  <a:lnTo>
                    <a:pt x="300" y="928"/>
                  </a:lnTo>
                  <a:lnTo>
                    <a:pt x="303" y="937"/>
                  </a:lnTo>
                  <a:lnTo>
                    <a:pt x="310" y="947"/>
                  </a:lnTo>
                  <a:lnTo>
                    <a:pt x="318" y="957"/>
                  </a:lnTo>
                  <a:lnTo>
                    <a:pt x="324" y="966"/>
                  </a:lnTo>
                  <a:lnTo>
                    <a:pt x="328" y="973"/>
                  </a:lnTo>
                  <a:lnTo>
                    <a:pt x="333" y="980"/>
                  </a:lnTo>
                  <a:lnTo>
                    <a:pt x="337" y="988"/>
                  </a:lnTo>
                  <a:lnTo>
                    <a:pt x="339" y="998"/>
                  </a:lnTo>
                  <a:lnTo>
                    <a:pt x="339" y="1008"/>
                  </a:lnTo>
                  <a:lnTo>
                    <a:pt x="338" y="1017"/>
                  </a:lnTo>
                  <a:lnTo>
                    <a:pt x="337" y="1025"/>
                  </a:lnTo>
                  <a:lnTo>
                    <a:pt x="334" y="1031"/>
                  </a:lnTo>
                  <a:lnTo>
                    <a:pt x="328" y="1038"/>
                  </a:lnTo>
                  <a:lnTo>
                    <a:pt x="325" y="1045"/>
                  </a:lnTo>
                  <a:lnTo>
                    <a:pt x="325" y="1049"/>
                  </a:lnTo>
                  <a:lnTo>
                    <a:pt x="326" y="1052"/>
                  </a:lnTo>
                  <a:lnTo>
                    <a:pt x="329" y="1057"/>
                  </a:lnTo>
                  <a:lnTo>
                    <a:pt x="333" y="1059"/>
                  </a:lnTo>
                  <a:lnTo>
                    <a:pt x="335" y="1063"/>
                  </a:lnTo>
                  <a:lnTo>
                    <a:pt x="338" y="1067"/>
                  </a:lnTo>
                  <a:lnTo>
                    <a:pt x="340" y="1071"/>
                  </a:lnTo>
                  <a:lnTo>
                    <a:pt x="341" y="1077"/>
                  </a:lnTo>
                  <a:lnTo>
                    <a:pt x="343" y="1086"/>
                  </a:lnTo>
                  <a:lnTo>
                    <a:pt x="346" y="1094"/>
                  </a:lnTo>
                  <a:lnTo>
                    <a:pt x="352" y="1102"/>
                  </a:lnTo>
                  <a:lnTo>
                    <a:pt x="357" y="1109"/>
                  </a:lnTo>
                  <a:lnTo>
                    <a:pt x="363" y="1117"/>
                  </a:lnTo>
                  <a:lnTo>
                    <a:pt x="369" y="1124"/>
                  </a:lnTo>
                  <a:lnTo>
                    <a:pt x="373" y="1130"/>
                  </a:lnTo>
                  <a:lnTo>
                    <a:pt x="376" y="1137"/>
                  </a:lnTo>
                  <a:lnTo>
                    <a:pt x="377" y="1146"/>
                  </a:lnTo>
                  <a:lnTo>
                    <a:pt x="381" y="1156"/>
                  </a:lnTo>
                  <a:lnTo>
                    <a:pt x="384" y="1165"/>
                  </a:lnTo>
                  <a:lnTo>
                    <a:pt x="390" y="1174"/>
                  </a:lnTo>
                  <a:lnTo>
                    <a:pt x="397" y="1183"/>
                  </a:lnTo>
                  <a:lnTo>
                    <a:pt x="409" y="1195"/>
                  </a:lnTo>
                  <a:lnTo>
                    <a:pt x="421" y="1208"/>
                  </a:lnTo>
                  <a:lnTo>
                    <a:pt x="430" y="1219"/>
                  </a:lnTo>
                  <a:lnTo>
                    <a:pt x="440" y="1229"/>
                  </a:lnTo>
                  <a:lnTo>
                    <a:pt x="452" y="1245"/>
                  </a:lnTo>
                  <a:lnTo>
                    <a:pt x="464" y="1258"/>
                  </a:lnTo>
                  <a:lnTo>
                    <a:pt x="471" y="1267"/>
                  </a:lnTo>
                  <a:lnTo>
                    <a:pt x="476" y="1273"/>
                  </a:lnTo>
                  <a:lnTo>
                    <a:pt x="479" y="1282"/>
                  </a:lnTo>
                  <a:lnTo>
                    <a:pt x="480" y="1285"/>
                  </a:lnTo>
                  <a:lnTo>
                    <a:pt x="480" y="1289"/>
                  </a:lnTo>
                  <a:lnTo>
                    <a:pt x="480" y="1292"/>
                  </a:lnTo>
                  <a:lnTo>
                    <a:pt x="479" y="1296"/>
                  </a:lnTo>
                  <a:lnTo>
                    <a:pt x="473" y="1302"/>
                  </a:lnTo>
                  <a:lnTo>
                    <a:pt x="463" y="1310"/>
                  </a:lnTo>
                  <a:lnTo>
                    <a:pt x="452" y="1317"/>
                  </a:lnTo>
                  <a:lnTo>
                    <a:pt x="445" y="1323"/>
                  </a:lnTo>
                  <a:lnTo>
                    <a:pt x="441" y="1325"/>
                  </a:lnTo>
                  <a:lnTo>
                    <a:pt x="438" y="1326"/>
                  </a:lnTo>
                  <a:lnTo>
                    <a:pt x="435" y="1326"/>
                  </a:lnTo>
                  <a:lnTo>
                    <a:pt x="432" y="1325"/>
                  </a:lnTo>
                  <a:lnTo>
                    <a:pt x="426" y="1321"/>
                  </a:lnTo>
                  <a:lnTo>
                    <a:pt x="421" y="1316"/>
                  </a:lnTo>
                  <a:lnTo>
                    <a:pt x="416" y="1309"/>
                  </a:lnTo>
                  <a:lnTo>
                    <a:pt x="411" y="1303"/>
                  </a:lnTo>
                  <a:lnTo>
                    <a:pt x="408" y="1298"/>
                  </a:lnTo>
                  <a:lnTo>
                    <a:pt x="403" y="1296"/>
                  </a:lnTo>
                  <a:lnTo>
                    <a:pt x="397" y="1297"/>
                  </a:lnTo>
                  <a:lnTo>
                    <a:pt x="391" y="1300"/>
                  </a:lnTo>
                  <a:lnTo>
                    <a:pt x="389" y="1302"/>
                  </a:lnTo>
                  <a:lnTo>
                    <a:pt x="387" y="1306"/>
                  </a:lnTo>
                  <a:lnTo>
                    <a:pt x="384" y="1309"/>
                  </a:lnTo>
                  <a:lnTo>
                    <a:pt x="382" y="1313"/>
                  </a:lnTo>
                  <a:lnTo>
                    <a:pt x="381" y="1325"/>
                  </a:lnTo>
                  <a:lnTo>
                    <a:pt x="381" y="1340"/>
                  </a:lnTo>
                  <a:lnTo>
                    <a:pt x="382" y="1347"/>
                  </a:lnTo>
                  <a:lnTo>
                    <a:pt x="383" y="1354"/>
                  </a:lnTo>
                  <a:lnTo>
                    <a:pt x="384" y="1361"/>
                  </a:lnTo>
                  <a:lnTo>
                    <a:pt x="388" y="1366"/>
                  </a:lnTo>
                  <a:lnTo>
                    <a:pt x="400" y="1380"/>
                  </a:lnTo>
                  <a:lnTo>
                    <a:pt x="410" y="1393"/>
                  </a:lnTo>
                  <a:lnTo>
                    <a:pt x="414" y="1398"/>
                  </a:lnTo>
                  <a:lnTo>
                    <a:pt x="415" y="1403"/>
                  </a:lnTo>
                  <a:lnTo>
                    <a:pt x="416" y="1408"/>
                  </a:lnTo>
                  <a:lnTo>
                    <a:pt x="416" y="1415"/>
                  </a:lnTo>
                  <a:lnTo>
                    <a:pt x="417" y="1422"/>
                  </a:lnTo>
                  <a:lnTo>
                    <a:pt x="419" y="1428"/>
                  </a:lnTo>
                  <a:lnTo>
                    <a:pt x="421" y="1434"/>
                  </a:lnTo>
                  <a:lnTo>
                    <a:pt x="426" y="1439"/>
                  </a:lnTo>
                  <a:lnTo>
                    <a:pt x="430" y="1443"/>
                  </a:lnTo>
                  <a:lnTo>
                    <a:pt x="434" y="1448"/>
                  </a:lnTo>
                  <a:lnTo>
                    <a:pt x="436" y="1454"/>
                  </a:lnTo>
                  <a:lnTo>
                    <a:pt x="438" y="1461"/>
                  </a:lnTo>
                  <a:lnTo>
                    <a:pt x="436" y="1472"/>
                  </a:lnTo>
                  <a:lnTo>
                    <a:pt x="435" y="1484"/>
                  </a:lnTo>
                  <a:lnTo>
                    <a:pt x="435" y="1490"/>
                  </a:lnTo>
                  <a:lnTo>
                    <a:pt x="435" y="1496"/>
                  </a:lnTo>
                  <a:lnTo>
                    <a:pt x="436" y="1500"/>
                  </a:lnTo>
                  <a:lnTo>
                    <a:pt x="439" y="1504"/>
                  </a:lnTo>
                  <a:lnTo>
                    <a:pt x="452" y="1519"/>
                  </a:lnTo>
                  <a:lnTo>
                    <a:pt x="470" y="1537"/>
                  </a:lnTo>
                  <a:lnTo>
                    <a:pt x="476" y="1547"/>
                  </a:lnTo>
                  <a:lnTo>
                    <a:pt x="479" y="1554"/>
                  </a:lnTo>
                  <a:lnTo>
                    <a:pt x="480" y="1560"/>
                  </a:lnTo>
                  <a:lnTo>
                    <a:pt x="480" y="1566"/>
                  </a:lnTo>
                  <a:lnTo>
                    <a:pt x="480" y="1572"/>
                  </a:lnTo>
                  <a:lnTo>
                    <a:pt x="478" y="1578"/>
                  </a:lnTo>
                  <a:lnTo>
                    <a:pt x="473" y="1582"/>
                  </a:lnTo>
                  <a:lnTo>
                    <a:pt x="470" y="1587"/>
                  </a:lnTo>
                  <a:lnTo>
                    <a:pt x="467" y="1591"/>
                  </a:lnTo>
                  <a:lnTo>
                    <a:pt x="467" y="1593"/>
                  </a:lnTo>
                  <a:lnTo>
                    <a:pt x="467" y="1597"/>
                  </a:lnTo>
                  <a:lnTo>
                    <a:pt x="470" y="1600"/>
                  </a:lnTo>
                  <a:lnTo>
                    <a:pt x="473" y="1607"/>
                  </a:lnTo>
                  <a:lnTo>
                    <a:pt x="477" y="1615"/>
                  </a:lnTo>
                  <a:lnTo>
                    <a:pt x="477" y="1618"/>
                  </a:lnTo>
                  <a:lnTo>
                    <a:pt x="476" y="1623"/>
                  </a:lnTo>
                  <a:lnTo>
                    <a:pt x="474" y="1626"/>
                  </a:lnTo>
                  <a:lnTo>
                    <a:pt x="473" y="1631"/>
                  </a:lnTo>
                  <a:lnTo>
                    <a:pt x="471" y="1636"/>
                  </a:lnTo>
                  <a:lnTo>
                    <a:pt x="469" y="1642"/>
                  </a:lnTo>
                  <a:lnTo>
                    <a:pt x="467" y="1648"/>
                  </a:lnTo>
                  <a:lnTo>
                    <a:pt x="467" y="1654"/>
                  </a:lnTo>
                  <a:lnTo>
                    <a:pt x="469" y="1669"/>
                  </a:lnTo>
                  <a:lnTo>
                    <a:pt x="470" y="1683"/>
                  </a:lnTo>
                  <a:lnTo>
                    <a:pt x="471" y="1697"/>
                  </a:lnTo>
                  <a:lnTo>
                    <a:pt x="472" y="1707"/>
                  </a:lnTo>
                  <a:lnTo>
                    <a:pt x="471" y="1718"/>
                  </a:lnTo>
                  <a:lnTo>
                    <a:pt x="470" y="1727"/>
                  </a:lnTo>
                  <a:lnTo>
                    <a:pt x="470" y="1738"/>
                  </a:lnTo>
                  <a:lnTo>
                    <a:pt x="469" y="1748"/>
                  </a:lnTo>
                  <a:lnTo>
                    <a:pt x="467" y="1760"/>
                  </a:lnTo>
                  <a:lnTo>
                    <a:pt x="466" y="1775"/>
                  </a:lnTo>
                  <a:lnTo>
                    <a:pt x="465" y="1790"/>
                  </a:lnTo>
                  <a:lnTo>
                    <a:pt x="464" y="1802"/>
                  </a:lnTo>
                  <a:lnTo>
                    <a:pt x="464" y="1812"/>
                  </a:lnTo>
                  <a:lnTo>
                    <a:pt x="465" y="1823"/>
                  </a:lnTo>
                  <a:lnTo>
                    <a:pt x="466" y="1833"/>
                  </a:lnTo>
                  <a:lnTo>
                    <a:pt x="469" y="1840"/>
                  </a:lnTo>
                  <a:lnTo>
                    <a:pt x="471" y="1848"/>
                  </a:lnTo>
                  <a:lnTo>
                    <a:pt x="473" y="1857"/>
                  </a:lnTo>
                  <a:lnTo>
                    <a:pt x="476" y="1869"/>
                  </a:lnTo>
                  <a:lnTo>
                    <a:pt x="478" y="1881"/>
                  </a:lnTo>
                  <a:lnTo>
                    <a:pt x="480" y="1893"/>
                  </a:lnTo>
                  <a:lnTo>
                    <a:pt x="482" y="1905"/>
                  </a:lnTo>
                  <a:lnTo>
                    <a:pt x="482" y="1918"/>
                  </a:lnTo>
                  <a:lnTo>
                    <a:pt x="482" y="1932"/>
                  </a:lnTo>
                  <a:lnTo>
                    <a:pt x="479" y="1946"/>
                  </a:lnTo>
                  <a:lnTo>
                    <a:pt x="477" y="1957"/>
                  </a:lnTo>
                  <a:lnTo>
                    <a:pt x="473" y="1966"/>
                  </a:lnTo>
                  <a:lnTo>
                    <a:pt x="469" y="1975"/>
                  </a:lnTo>
                  <a:lnTo>
                    <a:pt x="463" y="1982"/>
                  </a:lnTo>
                  <a:lnTo>
                    <a:pt x="459" y="1989"/>
                  </a:lnTo>
                  <a:lnTo>
                    <a:pt x="454" y="1996"/>
                  </a:lnTo>
                  <a:lnTo>
                    <a:pt x="452" y="2004"/>
                  </a:lnTo>
                  <a:lnTo>
                    <a:pt x="448" y="2015"/>
                  </a:lnTo>
                  <a:lnTo>
                    <a:pt x="446" y="2027"/>
                  </a:lnTo>
                  <a:lnTo>
                    <a:pt x="444" y="2040"/>
                  </a:lnTo>
                  <a:lnTo>
                    <a:pt x="445" y="2053"/>
                  </a:lnTo>
                  <a:lnTo>
                    <a:pt x="447" y="2066"/>
                  </a:lnTo>
                  <a:lnTo>
                    <a:pt x="452" y="2079"/>
                  </a:lnTo>
                  <a:lnTo>
                    <a:pt x="455" y="2091"/>
                  </a:lnTo>
                  <a:lnTo>
                    <a:pt x="457" y="2099"/>
                  </a:lnTo>
                  <a:lnTo>
                    <a:pt x="458" y="2110"/>
                  </a:lnTo>
                  <a:lnTo>
                    <a:pt x="457" y="2122"/>
                  </a:lnTo>
                  <a:lnTo>
                    <a:pt x="455" y="2136"/>
                  </a:lnTo>
                  <a:lnTo>
                    <a:pt x="454" y="2148"/>
                  </a:lnTo>
                  <a:lnTo>
                    <a:pt x="454" y="2161"/>
                  </a:lnTo>
                  <a:lnTo>
                    <a:pt x="454" y="2178"/>
                  </a:lnTo>
                  <a:lnTo>
                    <a:pt x="455" y="2196"/>
                  </a:lnTo>
                  <a:lnTo>
                    <a:pt x="458" y="2208"/>
                  </a:lnTo>
                  <a:lnTo>
                    <a:pt x="461" y="2216"/>
                  </a:lnTo>
                  <a:lnTo>
                    <a:pt x="464" y="2224"/>
                  </a:lnTo>
                  <a:lnTo>
                    <a:pt x="466" y="2233"/>
                  </a:lnTo>
                  <a:lnTo>
                    <a:pt x="467" y="2241"/>
                  </a:lnTo>
                  <a:lnTo>
                    <a:pt x="467" y="2248"/>
                  </a:lnTo>
                  <a:lnTo>
                    <a:pt x="467" y="2256"/>
                  </a:lnTo>
                  <a:lnTo>
                    <a:pt x="467" y="2277"/>
                  </a:lnTo>
                  <a:lnTo>
                    <a:pt x="466" y="2293"/>
                  </a:lnTo>
                  <a:lnTo>
                    <a:pt x="466" y="2306"/>
                  </a:lnTo>
                  <a:lnTo>
                    <a:pt x="466" y="2317"/>
                  </a:lnTo>
                  <a:lnTo>
                    <a:pt x="464" y="2327"/>
                  </a:lnTo>
                  <a:lnTo>
                    <a:pt x="460" y="2338"/>
                  </a:lnTo>
                  <a:lnTo>
                    <a:pt x="457" y="2350"/>
                  </a:lnTo>
                  <a:lnTo>
                    <a:pt x="454" y="2361"/>
                  </a:lnTo>
                  <a:lnTo>
                    <a:pt x="454" y="2380"/>
                  </a:lnTo>
                  <a:lnTo>
                    <a:pt x="452" y="2395"/>
                  </a:lnTo>
                  <a:lnTo>
                    <a:pt x="450" y="2403"/>
                  </a:lnTo>
                  <a:lnTo>
                    <a:pt x="447" y="2412"/>
                  </a:lnTo>
                  <a:lnTo>
                    <a:pt x="445" y="2424"/>
                  </a:lnTo>
                  <a:lnTo>
                    <a:pt x="444" y="2436"/>
                  </a:lnTo>
                  <a:lnTo>
                    <a:pt x="444" y="2449"/>
                  </a:lnTo>
                  <a:lnTo>
                    <a:pt x="446" y="2463"/>
                  </a:lnTo>
                  <a:lnTo>
                    <a:pt x="448" y="2476"/>
                  </a:lnTo>
                  <a:lnTo>
                    <a:pt x="451" y="2487"/>
                  </a:lnTo>
                  <a:lnTo>
                    <a:pt x="454" y="2498"/>
                  </a:lnTo>
                  <a:lnTo>
                    <a:pt x="458" y="2508"/>
                  </a:lnTo>
                  <a:lnTo>
                    <a:pt x="460" y="2519"/>
                  </a:lnTo>
                  <a:lnTo>
                    <a:pt x="463" y="2530"/>
                  </a:lnTo>
                  <a:lnTo>
                    <a:pt x="464" y="2539"/>
                  </a:lnTo>
                  <a:lnTo>
                    <a:pt x="464" y="2550"/>
                  </a:lnTo>
                  <a:lnTo>
                    <a:pt x="464" y="2559"/>
                  </a:lnTo>
                  <a:lnTo>
                    <a:pt x="461" y="2568"/>
                  </a:lnTo>
                  <a:lnTo>
                    <a:pt x="459" y="2573"/>
                  </a:lnTo>
                  <a:lnTo>
                    <a:pt x="455" y="2578"/>
                  </a:lnTo>
                  <a:lnTo>
                    <a:pt x="453" y="2586"/>
                  </a:lnTo>
                  <a:lnTo>
                    <a:pt x="452" y="2593"/>
                  </a:lnTo>
                  <a:lnTo>
                    <a:pt x="452" y="2602"/>
                  </a:lnTo>
                  <a:lnTo>
                    <a:pt x="455" y="2612"/>
                  </a:lnTo>
                  <a:lnTo>
                    <a:pt x="459" y="2620"/>
                  </a:lnTo>
                  <a:lnTo>
                    <a:pt x="464" y="2627"/>
                  </a:lnTo>
                  <a:lnTo>
                    <a:pt x="470" y="2634"/>
                  </a:lnTo>
                  <a:lnTo>
                    <a:pt x="477" y="2643"/>
                  </a:lnTo>
                  <a:lnTo>
                    <a:pt x="480" y="2647"/>
                  </a:lnTo>
                  <a:lnTo>
                    <a:pt x="484" y="2652"/>
                  </a:lnTo>
                  <a:lnTo>
                    <a:pt x="486" y="2658"/>
                  </a:lnTo>
                  <a:lnTo>
                    <a:pt x="488" y="2663"/>
                  </a:lnTo>
                  <a:lnTo>
                    <a:pt x="490" y="2674"/>
                  </a:lnTo>
                  <a:lnTo>
                    <a:pt x="494" y="2682"/>
                  </a:lnTo>
                  <a:lnTo>
                    <a:pt x="497" y="2690"/>
                  </a:lnTo>
                  <a:lnTo>
                    <a:pt x="502" y="2697"/>
                  </a:lnTo>
                  <a:lnTo>
                    <a:pt x="505" y="2702"/>
                  </a:lnTo>
                  <a:lnTo>
                    <a:pt x="508" y="2703"/>
                  </a:lnTo>
                  <a:lnTo>
                    <a:pt x="510" y="2704"/>
                  </a:lnTo>
                  <a:lnTo>
                    <a:pt x="511" y="2703"/>
                  </a:lnTo>
                  <a:lnTo>
                    <a:pt x="513" y="2699"/>
                  </a:lnTo>
                  <a:lnTo>
                    <a:pt x="514" y="2691"/>
                  </a:lnTo>
                  <a:lnTo>
                    <a:pt x="515" y="2684"/>
                  </a:lnTo>
                  <a:lnTo>
                    <a:pt x="517" y="2678"/>
                  </a:lnTo>
                  <a:lnTo>
                    <a:pt x="521" y="2674"/>
                  </a:lnTo>
                  <a:lnTo>
                    <a:pt x="523" y="2669"/>
                  </a:lnTo>
                  <a:lnTo>
                    <a:pt x="526" y="2665"/>
                  </a:lnTo>
                  <a:lnTo>
                    <a:pt x="528" y="2660"/>
                  </a:lnTo>
                  <a:lnTo>
                    <a:pt x="530" y="2653"/>
                  </a:lnTo>
                  <a:lnTo>
                    <a:pt x="533" y="2647"/>
                  </a:lnTo>
                  <a:lnTo>
                    <a:pt x="535" y="2632"/>
                  </a:lnTo>
                  <a:lnTo>
                    <a:pt x="535" y="2615"/>
                  </a:lnTo>
                  <a:lnTo>
                    <a:pt x="535" y="2600"/>
                  </a:lnTo>
                  <a:lnTo>
                    <a:pt x="533" y="2587"/>
                  </a:lnTo>
                  <a:lnTo>
                    <a:pt x="529" y="2576"/>
                  </a:lnTo>
                  <a:lnTo>
                    <a:pt x="526" y="2568"/>
                  </a:lnTo>
                  <a:lnTo>
                    <a:pt x="524" y="2564"/>
                  </a:lnTo>
                  <a:lnTo>
                    <a:pt x="524" y="2561"/>
                  </a:lnTo>
                  <a:lnTo>
                    <a:pt x="526" y="2556"/>
                  </a:lnTo>
                  <a:lnTo>
                    <a:pt x="528" y="2552"/>
                  </a:lnTo>
                  <a:lnTo>
                    <a:pt x="532" y="2549"/>
                  </a:lnTo>
                  <a:lnTo>
                    <a:pt x="535" y="2546"/>
                  </a:lnTo>
                  <a:lnTo>
                    <a:pt x="540" y="2544"/>
                  </a:lnTo>
                  <a:lnTo>
                    <a:pt x="546" y="2544"/>
                  </a:lnTo>
                  <a:lnTo>
                    <a:pt x="558" y="2544"/>
                  </a:lnTo>
                  <a:lnTo>
                    <a:pt x="570" y="2543"/>
                  </a:lnTo>
                  <a:lnTo>
                    <a:pt x="574" y="2542"/>
                  </a:lnTo>
                  <a:lnTo>
                    <a:pt x="579" y="2539"/>
                  </a:lnTo>
                  <a:lnTo>
                    <a:pt x="585" y="2537"/>
                  </a:lnTo>
                  <a:lnTo>
                    <a:pt x="590" y="2533"/>
                  </a:lnTo>
                  <a:lnTo>
                    <a:pt x="593" y="2529"/>
                  </a:lnTo>
                  <a:lnTo>
                    <a:pt x="597" y="2524"/>
                  </a:lnTo>
                  <a:lnTo>
                    <a:pt x="598" y="2520"/>
                  </a:lnTo>
                  <a:lnTo>
                    <a:pt x="599" y="2515"/>
                  </a:lnTo>
                  <a:lnTo>
                    <a:pt x="599" y="2506"/>
                  </a:lnTo>
                  <a:lnTo>
                    <a:pt x="599" y="2499"/>
                  </a:lnTo>
                  <a:lnTo>
                    <a:pt x="600" y="2491"/>
                  </a:lnTo>
                  <a:lnTo>
                    <a:pt x="603" y="2485"/>
                  </a:lnTo>
                  <a:lnTo>
                    <a:pt x="605" y="2482"/>
                  </a:lnTo>
                  <a:lnTo>
                    <a:pt x="609" y="2480"/>
                  </a:lnTo>
                  <a:lnTo>
                    <a:pt x="612" y="2477"/>
                  </a:lnTo>
                  <a:lnTo>
                    <a:pt x="617" y="2476"/>
                  </a:lnTo>
                  <a:lnTo>
                    <a:pt x="622" y="2475"/>
                  </a:lnTo>
                  <a:lnTo>
                    <a:pt x="625" y="2474"/>
                  </a:lnTo>
                  <a:lnTo>
                    <a:pt x="629" y="2472"/>
                  </a:lnTo>
                  <a:lnTo>
                    <a:pt x="631" y="2469"/>
                  </a:lnTo>
                  <a:lnTo>
                    <a:pt x="634" y="2463"/>
                  </a:lnTo>
                  <a:lnTo>
                    <a:pt x="635" y="2454"/>
                  </a:lnTo>
                  <a:lnTo>
                    <a:pt x="636" y="2449"/>
                  </a:lnTo>
                  <a:lnTo>
                    <a:pt x="639" y="2445"/>
                  </a:lnTo>
                  <a:lnTo>
                    <a:pt x="642" y="2441"/>
                  </a:lnTo>
                  <a:lnTo>
                    <a:pt x="646" y="2437"/>
                  </a:lnTo>
                  <a:lnTo>
                    <a:pt x="655" y="2432"/>
                  </a:lnTo>
                  <a:lnTo>
                    <a:pt x="666" y="2429"/>
                  </a:lnTo>
                  <a:lnTo>
                    <a:pt x="669" y="2428"/>
                  </a:lnTo>
                  <a:lnTo>
                    <a:pt x="673" y="2429"/>
                  </a:lnTo>
                  <a:lnTo>
                    <a:pt x="677" y="2430"/>
                  </a:lnTo>
                  <a:lnTo>
                    <a:pt x="678" y="2432"/>
                  </a:lnTo>
                  <a:lnTo>
                    <a:pt x="679" y="2436"/>
                  </a:lnTo>
                  <a:lnTo>
                    <a:pt x="679" y="2439"/>
                  </a:lnTo>
                  <a:lnTo>
                    <a:pt x="679" y="2444"/>
                  </a:lnTo>
                  <a:lnTo>
                    <a:pt x="677" y="2449"/>
                  </a:lnTo>
                  <a:lnTo>
                    <a:pt x="673" y="2458"/>
                  </a:lnTo>
                  <a:lnTo>
                    <a:pt x="672" y="2467"/>
                  </a:lnTo>
                  <a:lnTo>
                    <a:pt x="672" y="2470"/>
                  </a:lnTo>
                  <a:lnTo>
                    <a:pt x="673" y="2475"/>
                  </a:lnTo>
                  <a:lnTo>
                    <a:pt x="675" y="2479"/>
                  </a:lnTo>
                  <a:lnTo>
                    <a:pt x="679" y="2481"/>
                  </a:lnTo>
                  <a:lnTo>
                    <a:pt x="690" y="2488"/>
                  </a:lnTo>
                  <a:lnTo>
                    <a:pt x="705" y="2496"/>
                  </a:lnTo>
                  <a:lnTo>
                    <a:pt x="712" y="2501"/>
                  </a:lnTo>
                  <a:lnTo>
                    <a:pt x="719" y="2506"/>
                  </a:lnTo>
                  <a:lnTo>
                    <a:pt x="722" y="2508"/>
                  </a:lnTo>
                  <a:lnTo>
                    <a:pt x="723" y="2511"/>
                  </a:lnTo>
                  <a:lnTo>
                    <a:pt x="724" y="2513"/>
                  </a:lnTo>
                  <a:lnTo>
                    <a:pt x="725" y="2517"/>
                  </a:lnTo>
                  <a:lnTo>
                    <a:pt x="716" y="2536"/>
                  </a:lnTo>
                  <a:lnTo>
                    <a:pt x="711" y="2550"/>
                  </a:lnTo>
                  <a:lnTo>
                    <a:pt x="724" y="2549"/>
                  </a:lnTo>
                  <a:lnTo>
                    <a:pt x="742" y="2548"/>
                  </a:lnTo>
                  <a:lnTo>
                    <a:pt x="744" y="2551"/>
                  </a:lnTo>
                  <a:lnTo>
                    <a:pt x="748" y="2556"/>
                  </a:lnTo>
                  <a:lnTo>
                    <a:pt x="750" y="2562"/>
                  </a:lnTo>
                  <a:lnTo>
                    <a:pt x="753" y="2568"/>
                  </a:lnTo>
                  <a:lnTo>
                    <a:pt x="759" y="2583"/>
                  </a:lnTo>
                  <a:lnTo>
                    <a:pt x="765" y="2596"/>
                  </a:lnTo>
                  <a:lnTo>
                    <a:pt x="770" y="2607"/>
                  </a:lnTo>
                  <a:lnTo>
                    <a:pt x="776" y="2617"/>
                  </a:lnTo>
                  <a:lnTo>
                    <a:pt x="780" y="2625"/>
                  </a:lnTo>
                  <a:lnTo>
                    <a:pt x="782" y="2634"/>
                  </a:lnTo>
                  <a:lnTo>
                    <a:pt x="782" y="2643"/>
                  </a:lnTo>
                  <a:lnTo>
                    <a:pt x="784" y="2651"/>
                  </a:lnTo>
                  <a:lnTo>
                    <a:pt x="785" y="2655"/>
                  </a:lnTo>
                  <a:lnTo>
                    <a:pt x="787" y="2657"/>
                  </a:lnTo>
                  <a:lnTo>
                    <a:pt x="790" y="2660"/>
                  </a:lnTo>
                  <a:lnTo>
                    <a:pt x="793" y="2663"/>
                  </a:lnTo>
                  <a:lnTo>
                    <a:pt x="800" y="2666"/>
                  </a:lnTo>
                  <a:lnTo>
                    <a:pt x="809" y="2670"/>
                  </a:lnTo>
                  <a:lnTo>
                    <a:pt x="812" y="2672"/>
                  </a:lnTo>
                  <a:lnTo>
                    <a:pt x="813" y="2675"/>
                  </a:lnTo>
                  <a:lnTo>
                    <a:pt x="814" y="2678"/>
                  </a:lnTo>
                  <a:lnTo>
                    <a:pt x="814" y="2682"/>
                  </a:lnTo>
                  <a:lnTo>
                    <a:pt x="811" y="2689"/>
                  </a:lnTo>
                  <a:lnTo>
                    <a:pt x="807" y="2694"/>
                  </a:lnTo>
                  <a:lnTo>
                    <a:pt x="806" y="2695"/>
                  </a:lnTo>
                  <a:lnTo>
                    <a:pt x="806" y="2697"/>
                  </a:lnTo>
                  <a:lnTo>
                    <a:pt x="807" y="2700"/>
                  </a:lnTo>
                  <a:lnTo>
                    <a:pt x="809" y="2702"/>
                  </a:lnTo>
                  <a:lnTo>
                    <a:pt x="812" y="2708"/>
                  </a:lnTo>
                  <a:lnTo>
                    <a:pt x="813" y="2714"/>
                  </a:lnTo>
                  <a:lnTo>
                    <a:pt x="813" y="2720"/>
                  </a:lnTo>
                  <a:lnTo>
                    <a:pt x="811" y="2726"/>
                  </a:lnTo>
                  <a:lnTo>
                    <a:pt x="809" y="2728"/>
                  </a:lnTo>
                  <a:lnTo>
                    <a:pt x="806" y="2729"/>
                  </a:lnTo>
                  <a:lnTo>
                    <a:pt x="803" y="2731"/>
                  </a:lnTo>
                  <a:lnTo>
                    <a:pt x="798" y="2732"/>
                  </a:lnTo>
                  <a:lnTo>
                    <a:pt x="788" y="2733"/>
                  </a:lnTo>
                  <a:lnTo>
                    <a:pt x="779" y="2733"/>
                  </a:lnTo>
                  <a:lnTo>
                    <a:pt x="774" y="2733"/>
                  </a:lnTo>
                  <a:lnTo>
                    <a:pt x="769" y="2734"/>
                  </a:lnTo>
                  <a:lnTo>
                    <a:pt x="766" y="2737"/>
                  </a:lnTo>
                  <a:lnTo>
                    <a:pt x="762" y="2739"/>
                  </a:lnTo>
                  <a:lnTo>
                    <a:pt x="760" y="2743"/>
                  </a:lnTo>
                  <a:lnTo>
                    <a:pt x="759" y="2746"/>
                  </a:lnTo>
                  <a:lnTo>
                    <a:pt x="760" y="2751"/>
                  </a:lnTo>
                  <a:lnTo>
                    <a:pt x="761" y="2757"/>
                  </a:lnTo>
                  <a:lnTo>
                    <a:pt x="768" y="2771"/>
                  </a:lnTo>
                  <a:lnTo>
                    <a:pt x="778" y="2789"/>
                  </a:lnTo>
                  <a:lnTo>
                    <a:pt x="788" y="2807"/>
                  </a:lnTo>
                  <a:lnTo>
                    <a:pt x="797" y="2821"/>
                  </a:lnTo>
                  <a:lnTo>
                    <a:pt x="804" y="2832"/>
                  </a:lnTo>
                  <a:lnTo>
                    <a:pt x="810" y="2839"/>
                  </a:lnTo>
                  <a:lnTo>
                    <a:pt x="812" y="2841"/>
                  </a:lnTo>
                  <a:lnTo>
                    <a:pt x="812" y="2844"/>
                  </a:lnTo>
                  <a:lnTo>
                    <a:pt x="812" y="2846"/>
                  </a:lnTo>
                  <a:lnTo>
                    <a:pt x="810" y="2849"/>
                  </a:lnTo>
                  <a:lnTo>
                    <a:pt x="803" y="2855"/>
                  </a:lnTo>
                  <a:lnTo>
                    <a:pt x="799" y="2860"/>
                  </a:lnTo>
                  <a:lnTo>
                    <a:pt x="798" y="2864"/>
                  </a:lnTo>
                  <a:lnTo>
                    <a:pt x="799" y="2866"/>
                  </a:lnTo>
                  <a:lnTo>
                    <a:pt x="801" y="2869"/>
                  </a:lnTo>
                  <a:lnTo>
                    <a:pt x="806" y="2872"/>
                  </a:lnTo>
                  <a:lnTo>
                    <a:pt x="819" y="2877"/>
                  </a:lnTo>
                  <a:lnTo>
                    <a:pt x="831" y="2879"/>
                  </a:lnTo>
                  <a:lnTo>
                    <a:pt x="837" y="2882"/>
                  </a:lnTo>
                  <a:lnTo>
                    <a:pt x="842" y="2883"/>
                  </a:lnTo>
                  <a:lnTo>
                    <a:pt x="844" y="2886"/>
                  </a:lnTo>
                  <a:lnTo>
                    <a:pt x="847" y="2890"/>
                  </a:lnTo>
                  <a:lnTo>
                    <a:pt x="847" y="2893"/>
                  </a:lnTo>
                  <a:lnTo>
                    <a:pt x="847" y="2897"/>
                  </a:lnTo>
                  <a:lnTo>
                    <a:pt x="845" y="2901"/>
                  </a:lnTo>
                  <a:lnTo>
                    <a:pt x="844" y="2905"/>
                  </a:lnTo>
                  <a:lnTo>
                    <a:pt x="841" y="2915"/>
                  </a:lnTo>
                  <a:lnTo>
                    <a:pt x="839" y="2927"/>
                  </a:lnTo>
                  <a:lnTo>
                    <a:pt x="841" y="2934"/>
                  </a:lnTo>
                  <a:lnTo>
                    <a:pt x="842" y="2939"/>
                  </a:lnTo>
                  <a:lnTo>
                    <a:pt x="844" y="2940"/>
                  </a:lnTo>
                  <a:lnTo>
                    <a:pt x="847" y="2941"/>
                  </a:lnTo>
                  <a:lnTo>
                    <a:pt x="850" y="2941"/>
                  </a:lnTo>
                  <a:lnTo>
                    <a:pt x="854" y="2940"/>
                  </a:lnTo>
                  <a:lnTo>
                    <a:pt x="861" y="2939"/>
                  </a:lnTo>
                  <a:lnTo>
                    <a:pt x="867" y="2935"/>
                  </a:lnTo>
                  <a:lnTo>
                    <a:pt x="873" y="2933"/>
                  </a:lnTo>
                  <a:lnTo>
                    <a:pt x="879" y="2931"/>
                  </a:lnTo>
                  <a:lnTo>
                    <a:pt x="881" y="2931"/>
                  </a:lnTo>
                  <a:lnTo>
                    <a:pt x="882" y="2931"/>
                  </a:lnTo>
                  <a:lnTo>
                    <a:pt x="883" y="2930"/>
                  </a:lnTo>
                  <a:lnTo>
                    <a:pt x="885" y="2928"/>
                  </a:lnTo>
                  <a:lnTo>
                    <a:pt x="887" y="2918"/>
                  </a:lnTo>
                  <a:lnTo>
                    <a:pt x="891" y="2910"/>
                  </a:lnTo>
                  <a:lnTo>
                    <a:pt x="898" y="2897"/>
                  </a:lnTo>
                  <a:lnTo>
                    <a:pt x="906" y="2885"/>
                  </a:lnTo>
                  <a:lnTo>
                    <a:pt x="908" y="2882"/>
                  </a:lnTo>
                  <a:lnTo>
                    <a:pt x="911" y="2879"/>
                  </a:lnTo>
                  <a:lnTo>
                    <a:pt x="912" y="2878"/>
                  </a:lnTo>
                  <a:lnTo>
                    <a:pt x="913" y="2879"/>
                  </a:lnTo>
                  <a:lnTo>
                    <a:pt x="914" y="2880"/>
                  </a:lnTo>
                  <a:lnTo>
                    <a:pt x="916" y="2882"/>
                  </a:lnTo>
                  <a:lnTo>
                    <a:pt x="920" y="2895"/>
                  </a:lnTo>
                  <a:lnTo>
                    <a:pt x="926" y="2907"/>
                  </a:lnTo>
                  <a:lnTo>
                    <a:pt x="930" y="2909"/>
                  </a:lnTo>
                  <a:lnTo>
                    <a:pt x="935" y="2911"/>
                  </a:lnTo>
                  <a:lnTo>
                    <a:pt x="938" y="2911"/>
                  </a:lnTo>
                  <a:lnTo>
                    <a:pt x="943" y="2910"/>
                  </a:lnTo>
                  <a:lnTo>
                    <a:pt x="946" y="2908"/>
                  </a:lnTo>
                  <a:lnTo>
                    <a:pt x="951" y="2904"/>
                  </a:lnTo>
                  <a:lnTo>
                    <a:pt x="955" y="2899"/>
                  </a:lnTo>
                  <a:lnTo>
                    <a:pt x="957" y="2893"/>
                  </a:lnTo>
                  <a:lnTo>
                    <a:pt x="959" y="2888"/>
                  </a:lnTo>
                  <a:lnTo>
                    <a:pt x="963" y="2883"/>
                  </a:lnTo>
                  <a:lnTo>
                    <a:pt x="968" y="2878"/>
                  </a:lnTo>
                  <a:lnTo>
                    <a:pt x="973" y="2876"/>
                  </a:lnTo>
                  <a:lnTo>
                    <a:pt x="976" y="2874"/>
                  </a:lnTo>
                  <a:lnTo>
                    <a:pt x="981" y="2874"/>
                  </a:lnTo>
                  <a:lnTo>
                    <a:pt x="986" y="2876"/>
                  </a:lnTo>
                  <a:lnTo>
                    <a:pt x="989" y="2878"/>
                  </a:lnTo>
                  <a:lnTo>
                    <a:pt x="994" y="2885"/>
                  </a:lnTo>
                  <a:lnTo>
                    <a:pt x="998" y="2897"/>
                  </a:lnTo>
                  <a:lnTo>
                    <a:pt x="1002" y="2911"/>
                  </a:lnTo>
                  <a:lnTo>
                    <a:pt x="1006" y="2926"/>
                  </a:lnTo>
                  <a:lnTo>
                    <a:pt x="1007" y="2935"/>
                  </a:lnTo>
                  <a:lnTo>
                    <a:pt x="1008" y="2943"/>
                  </a:lnTo>
                  <a:lnTo>
                    <a:pt x="1012" y="2952"/>
                  </a:lnTo>
                  <a:lnTo>
                    <a:pt x="1017" y="2960"/>
                  </a:lnTo>
                  <a:lnTo>
                    <a:pt x="1028" y="2973"/>
                  </a:lnTo>
                  <a:lnTo>
                    <a:pt x="1040" y="2985"/>
                  </a:lnTo>
                  <a:lnTo>
                    <a:pt x="1044" y="2990"/>
                  </a:lnTo>
                  <a:lnTo>
                    <a:pt x="1046" y="2993"/>
                  </a:lnTo>
                  <a:lnTo>
                    <a:pt x="1049" y="2998"/>
                  </a:lnTo>
                  <a:lnTo>
                    <a:pt x="1050" y="3002"/>
                  </a:lnTo>
                  <a:lnTo>
                    <a:pt x="1051" y="3010"/>
                  </a:lnTo>
                  <a:lnTo>
                    <a:pt x="1051" y="3019"/>
                  </a:lnTo>
                  <a:lnTo>
                    <a:pt x="1051" y="3029"/>
                  </a:lnTo>
                  <a:lnTo>
                    <a:pt x="1051" y="3040"/>
                  </a:lnTo>
                  <a:lnTo>
                    <a:pt x="1051" y="3048"/>
                  </a:lnTo>
                  <a:lnTo>
                    <a:pt x="1051" y="3056"/>
                  </a:lnTo>
                  <a:lnTo>
                    <a:pt x="1051" y="3065"/>
                  </a:lnTo>
                  <a:lnTo>
                    <a:pt x="1052" y="3071"/>
                  </a:lnTo>
                  <a:lnTo>
                    <a:pt x="1056" y="3074"/>
                  </a:lnTo>
                  <a:lnTo>
                    <a:pt x="1061" y="3077"/>
                  </a:lnTo>
                  <a:lnTo>
                    <a:pt x="1066" y="3079"/>
                  </a:lnTo>
                  <a:lnTo>
                    <a:pt x="1072" y="3082"/>
                  </a:lnTo>
                  <a:lnTo>
                    <a:pt x="1075" y="3085"/>
                  </a:lnTo>
                  <a:lnTo>
                    <a:pt x="1077" y="3088"/>
                  </a:lnTo>
                  <a:lnTo>
                    <a:pt x="1078" y="3093"/>
                  </a:lnTo>
                  <a:lnTo>
                    <a:pt x="1080" y="3098"/>
                  </a:lnTo>
                  <a:lnTo>
                    <a:pt x="1080" y="3104"/>
                  </a:lnTo>
                  <a:lnTo>
                    <a:pt x="1082" y="3109"/>
                  </a:lnTo>
                  <a:lnTo>
                    <a:pt x="1084" y="3115"/>
                  </a:lnTo>
                  <a:lnTo>
                    <a:pt x="1088" y="3120"/>
                  </a:lnTo>
                  <a:lnTo>
                    <a:pt x="1095" y="3132"/>
                  </a:lnTo>
                  <a:lnTo>
                    <a:pt x="1102" y="3144"/>
                  </a:lnTo>
                  <a:lnTo>
                    <a:pt x="1106" y="3155"/>
                  </a:lnTo>
                  <a:lnTo>
                    <a:pt x="1108" y="3164"/>
                  </a:lnTo>
                  <a:lnTo>
                    <a:pt x="1109" y="3174"/>
                  </a:lnTo>
                  <a:lnTo>
                    <a:pt x="1108" y="3183"/>
                  </a:lnTo>
                  <a:lnTo>
                    <a:pt x="1108" y="3193"/>
                  </a:lnTo>
                  <a:lnTo>
                    <a:pt x="1109" y="3199"/>
                  </a:lnTo>
                  <a:lnTo>
                    <a:pt x="1112" y="3201"/>
                  </a:lnTo>
                  <a:lnTo>
                    <a:pt x="1114" y="3202"/>
                  </a:lnTo>
                  <a:lnTo>
                    <a:pt x="1119" y="3202"/>
                  </a:lnTo>
                  <a:lnTo>
                    <a:pt x="1125" y="3204"/>
                  </a:lnTo>
                  <a:lnTo>
                    <a:pt x="1131" y="3204"/>
                  </a:lnTo>
                  <a:lnTo>
                    <a:pt x="1137" y="3204"/>
                  </a:lnTo>
                  <a:lnTo>
                    <a:pt x="1141" y="3206"/>
                  </a:lnTo>
                  <a:lnTo>
                    <a:pt x="1146" y="3207"/>
                  </a:lnTo>
                  <a:lnTo>
                    <a:pt x="1149" y="3211"/>
                  </a:lnTo>
                  <a:lnTo>
                    <a:pt x="1151" y="3214"/>
                  </a:lnTo>
                  <a:lnTo>
                    <a:pt x="1151" y="3220"/>
                  </a:lnTo>
                  <a:lnTo>
                    <a:pt x="1151" y="3227"/>
                  </a:lnTo>
                  <a:lnTo>
                    <a:pt x="1146" y="3242"/>
                  </a:lnTo>
                  <a:lnTo>
                    <a:pt x="1143" y="3254"/>
                  </a:lnTo>
                  <a:lnTo>
                    <a:pt x="1141" y="3258"/>
                  </a:lnTo>
                  <a:lnTo>
                    <a:pt x="1140" y="3264"/>
                  </a:lnTo>
                  <a:lnTo>
                    <a:pt x="1140" y="3270"/>
                  </a:lnTo>
                  <a:lnTo>
                    <a:pt x="1143" y="3276"/>
                  </a:lnTo>
                  <a:lnTo>
                    <a:pt x="1145" y="3282"/>
                  </a:lnTo>
                  <a:lnTo>
                    <a:pt x="1149" y="3287"/>
                  </a:lnTo>
                  <a:lnTo>
                    <a:pt x="1152" y="3290"/>
                  </a:lnTo>
                  <a:lnTo>
                    <a:pt x="1156" y="3294"/>
                  </a:lnTo>
                  <a:lnTo>
                    <a:pt x="1164" y="3299"/>
                  </a:lnTo>
                  <a:lnTo>
                    <a:pt x="1170" y="3304"/>
                  </a:lnTo>
                  <a:lnTo>
                    <a:pt x="1175" y="3308"/>
                  </a:lnTo>
                  <a:lnTo>
                    <a:pt x="1178" y="3312"/>
                  </a:lnTo>
                  <a:lnTo>
                    <a:pt x="1179" y="3317"/>
                  </a:lnTo>
                  <a:lnTo>
                    <a:pt x="1181" y="3325"/>
                  </a:lnTo>
                  <a:lnTo>
                    <a:pt x="1181" y="3328"/>
                  </a:lnTo>
                  <a:lnTo>
                    <a:pt x="1181" y="3332"/>
                  </a:lnTo>
                  <a:lnTo>
                    <a:pt x="1182" y="3336"/>
                  </a:lnTo>
                  <a:lnTo>
                    <a:pt x="1184" y="3338"/>
                  </a:lnTo>
                  <a:lnTo>
                    <a:pt x="1188" y="3340"/>
                  </a:lnTo>
                  <a:lnTo>
                    <a:pt x="1194" y="3342"/>
                  </a:lnTo>
                  <a:lnTo>
                    <a:pt x="1202" y="3343"/>
                  </a:lnTo>
                  <a:lnTo>
                    <a:pt x="1210" y="3346"/>
                  </a:lnTo>
                  <a:lnTo>
                    <a:pt x="1215" y="3349"/>
                  </a:lnTo>
                  <a:lnTo>
                    <a:pt x="1219" y="3351"/>
                  </a:lnTo>
                  <a:lnTo>
                    <a:pt x="1221" y="3356"/>
                  </a:lnTo>
                  <a:lnTo>
                    <a:pt x="1223" y="3361"/>
                  </a:lnTo>
                  <a:lnTo>
                    <a:pt x="1223" y="3365"/>
                  </a:lnTo>
                  <a:lnTo>
                    <a:pt x="1223" y="3370"/>
                  </a:lnTo>
                  <a:lnTo>
                    <a:pt x="1222" y="3376"/>
                  </a:lnTo>
                  <a:lnTo>
                    <a:pt x="1221" y="3382"/>
                  </a:lnTo>
                  <a:lnTo>
                    <a:pt x="1219" y="3393"/>
                  </a:lnTo>
                  <a:lnTo>
                    <a:pt x="1216" y="3403"/>
                  </a:lnTo>
                  <a:lnTo>
                    <a:pt x="1217" y="3408"/>
                  </a:lnTo>
                  <a:lnTo>
                    <a:pt x="1219" y="3410"/>
                  </a:lnTo>
                  <a:lnTo>
                    <a:pt x="1221" y="3413"/>
                  </a:lnTo>
                  <a:lnTo>
                    <a:pt x="1223" y="3415"/>
                  </a:lnTo>
                  <a:lnTo>
                    <a:pt x="1227" y="3416"/>
                  </a:lnTo>
                  <a:lnTo>
                    <a:pt x="1231" y="3416"/>
                  </a:lnTo>
                  <a:lnTo>
                    <a:pt x="1234" y="3415"/>
                  </a:lnTo>
                  <a:lnTo>
                    <a:pt x="1238" y="3414"/>
                  </a:lnTo>
                  <a:lnTo>
                    <a:pt x="1245" y="3401"/>
                  </a:lnTo>
                  <a:lnTo>
                    <a:pt x="1252" y="3390"/>
                  </a:lnTo>
                  <a:lnTo>
                    <a:pt x="1257" y="3390"/>
                  </a:lnTo>
                  <a:lnTo>
                    <a:pt x="1260" y="3391"/>
                  </a:lnTo>
                  <a:lnTo>
                    <a:pt x="1264" y="3393"/>
                  </a:lnTo>
                  <a:lnTo>
                    <a:pt x="1267" y="3395"/>
                  </a:lnTo>
                  <a:lnTo>
                    <a:pt x="1270" y="3397"/>
                  </a:lnTo>
                  <a:lnTo>
                    <a:pt x="1271" y="3400"/>
                  </a:lnTo>
                  <a:lnTo>
                    <a:pt x="1272" y="3402"/>
                  </a:lnTo>
                  <a:lnTo>
                    <a:pt x="1272" y="3406"/>
                  </a:lnTo>
                  <a:lnTo>
                    <a:pt x="1269" y="3409"/>
                  </a:lnTo>
                  <a:lnTo>
                    <a:pt x="1264" y="3413"/>
                  </a:lnTo>
                  <a:lnTo>
                    <a:pt x="1260" y="3415"/>
                  </a:lnTo>
                  <a:lnTo>
                    <a:pt x="1258" y="3419"/>
                  </a:lnTo>
                  <a:lnTo>
                    <a:pt x="1255" y="3424"/>
                  </a:lnTo>
                  <a:lnTo>
                    <a:pt x="1252" y="3428"/>
                  </a:lnTo>
                  <a:lnTo>
                    <a:pt x="1247" y="3441"/>
                  </a:lnTo>
                  <a:lnTo>
                    <a:pt x="1242" y="3453"/>
                  </a:lnTo>
                  <a:lnTo>
                    <a:pt x="1239" y="3459"/>
                  </a:lnTo>
                  <a:lnTo>
                    <a:pt x="1235" y="3465"/>
                  </a:lnTo>
                  <a:lnTo>
                    <a:pt x="1231" y="3470"/>
                  </a:lnTo>
                  <a:lnTo>
                    <a:pt x="1226" y="3475"/>
                  </a:lnTo>
                  <a:lnTo>
                    <a:pt x="1221" y="3479"/>
                  </a:lnTo>
                  <a:lnTo>
                    <a:pt x="1219" y="3483"/>
                  </a:lnTo>
                  <a:lnTo>
                    <a:pt x="1216" y="3487"/>
                  </a:lnTo>
                  <a:lnTo>
                    <a:pt x="1216" y="3490"/>
                  </a:lnTo>
                  <a:lnTo>
                    <a:pt x="1217" y="3493"/>
                  </a:lnTo>
                  <a:lnTo>
                    <a:pt x="1220" y="3495"/>
                  </a:lnTo>
                  <a:lnTo>
                    <a:pt x="1223" y="3497"/>
                  </a:lnTo>
                  <a:lnTo>
                    <a:pt x="1228" y="3498"/>
                  </a:lnTo>
                  <a:lnTo>
                    <a:pt x="1234" y="3501"/>
                  </a:lnTo>
                  <a:lnTo>
                    <a:pt x="1239" y="3503"/>
                  </a:lnTo>
                  <a:lnTo>
                    <a:pt x="1241" y="3506"/>
                  </a:lnTo>
                  <a:lnTo>
                    <a:pt x="1242" y="3508"/>
                  </a:lnTo>
                  <a:lnTo>
                    <a:pt x="1242" y="3510"/>
                  </a:lnTo>
                  <a:lnTo>
                    <a:pt x="1244" y="3515"/>
                  </a:lnTo>
                  <a:lnTo>
                    <a:pt x="1244" y="3521"/>
                  </a:lnTo>
                  <a:lnTo>
                    <a:pt x="1246" y="3526"/>
                  </a:lnTo>
                  <a:lnTo>
                    <a:pt x="1248" y="3532"/>
                  </a:lnTo>
                  <a:lnTo>
                    <a:pt x="1253" y="3538"/>
                  </a:lnTo>
                  <a:lnTo>
                    <a:pt x="1263" y="3548"/>
                  </a:lnTo>
                  <a:lnTo>
                    <a:pt x="1271" y="3556"/>
                  </a:lnTo>
                  <a:lnTo>
                    <a:pt x="1283" y="3564"/>
                  </a:lnTo>
                  <a:lnTo>
                    <a:pt x="1294" y="3571"/>
                  </a:lnTo>
                  <a:lnTo>
                    <a:pt x="1297" y="3575"/>
                  </a:lnTo>
                  <a:lnTo>
                    <a:pt x="1301" y="3579"/>
                  </a:lnTo>
                  <a:lnTo>
                    <a:pt x="1303" y="3584"/>
                  </a:lnTo>
                  <a:lnTo>
                    <a:pt x="1305" y="3590"/>
                  </a:lnTo>
                  <a:lnTo>
                    <a:pt x="1305" y="3592"/>
                  </a:lnTo>
                  <a:lnTo>
                    <a:pt x="1305" y="3595"/>
                  </a:lnTo>
                  <a:lnTo>
                    <a:pt x="1304" y="3596"/>
                  </a:lnTo>
                  <a:lnTo>
                    <a:pt x="1303" y="3597"/>
                  </a:lnTo>
                  <a:lnTo>
                    <a:pt x="1301" y="3597"/>
                  </a:lnTo>
                  <a:lnTo>
                    <a:pt x="1296" y="3597"/>
                  </a:lnTo>
                  <a:lnTo>
                    <a:pt x="1285" y="3594"/>
                  </a:lnTo>
                  <a:lnTo>
                    <a:pt x="1276" y="3594"/>
                  </a:lnTo>
                  <a:lnTo>
                    <a:pt x="1272" y="3595"/>
                  </a:lnTo>
                  <a:lnTo>
                    <a:pt x="1270" y="3597"/>
                  </a:lnTo>
                  <a:lnTo>
                    <a:pt x="1267" y="3599"/>
                  </a:lnTo>
                  <a:lnTo>
                    <a:pt x="1267" y="3603"/>
                  </a:lnTo>
                  <a:lnTo>
                    <a:pt x="1269" y="3611"/>
                  </a:lnTo>
                  <a:lnTo>
                    <a:pt x="1272" y="3622"/>
                  </a:lnTo>
                  <a:lnTo>
                    <a:pt x="1276" y="3633"/>
                  </a:lnTo>
                  <a:lnTo>
                    <a:pt x="1280" y="3642"/>
                  </a:lnTo>
                  <a:lnTo>
                    <a:pt x="1284" y="3646"/>
                  </a:lnTo>
                  <a:lnTo>
                    <a:pt x="1289" y="3648"/>
                  </a:lnTo>
                  <a:lnTo>
                    <a:pt x="1294" y="3649"/>
                  </a:lnTo>
                  <a:lnTo>
                    <a:pt x="1301" y="3649"/>
                  </a:lnTo>
                  <a:lnTo>
                    <a:pt x="1314" y="3648"/>
                  </a:lnTo>
                  <a:lnTo>
                    <a:pt x="1324" y="3647"/>
                  </a:lnTo>
                  <a:lnTo>
                    <a:pt x="1328" y="3648"/>
                  </a:lnTo>
                  <a:lnTo>
                    <a:pt x="1332" y="3649"/>
                  </a:lnTo>
                  <a:lnTo>
                    <a:pt x="1334" y="3653"/>
                  </a:lnTo>
                  <a:lnTo>
                    <a:pt x="1338" y="3657"/>
                  </a:lnTo>
                  <a:lnTo>
                    <a:pt x="1342" y="3670"/>
                  </a:lnTo>
                  <a:lnTo>
                    <a:pt x="1348" y="3687"/>
                  </a:lnTo>
                  <a:lnTo>
                    <a:pt x="1352" y="3696"/>
                  </a:lnTo>
                  <a:lnTo>
                    <a:pt x="1355" y="3704"/>
                  </a:lnTo>
                  <a:lnTo>
                    <a:pt x="1359" y="3711"/>
                  </a:lnTo>
                  <a:lnTo>
                    <a:pt x="1362" y="3716"/>
                  </a:lnTo>
                  <a:lnTo>
                    <a:pt x="1367" y="3720"/>
                  </a:lnTo>
                  <a:lnTo>
                    <a:pt x="1371" y="3722"/>
                  </a:lnTo>
                  <a:lnTo>
                    <a:pt x="1374" y="3723"/>
                  </a:lnTo>
                  <a:lnTo>
                    <a:pt x="1379" y="3723"/>
                  </a:lnTo>
                  <a:lnTo>
                    <a:pt x="1383" y="3722"/>
                  </a:lnTo>
                  <a:lnTo>
                    <a:pt x="1386" y="3720"/>
                  </a:lnTo>
                  <a:lnTo>
                    <a:pt x="1390" y="3716"/>
                  </a:lnTo>
                  <a:lnTo>
                    <a:pt x="1393" y="3712"/>
                  </a:lnTo>
                  <a:lnTo>
                    <a:pt x="1396" y="3708"/>
                  </a:lnTo>
                  <a:lnTo>
                    <a:pt x="1401" y="3704"/>
                  </a:lnTo>
                  <a:lnTo>
                    <a:pt x="1404" y="3702"/>
                  </a:lnTo>
                  <a:lnTo>
                    <a:pt x="1409" y="3701"/>
                  </a:lnTo>
                  <a:lnTo>
                    <a:pt x="1414" y="3701"/>
                  </a:lnTo>
                  <a:lnTo>
                    <a:pt x="1420" y="3701"/>
                  </a:lnTo>
                  <a:lnTo>
                    <a:pt x="1424" y="3703"/>
                  </a:lnTo>
                  <a:lnTo>
                    <a:pt x="1430" y="3706"/>
                  </a:lnTo>
                  <a:lnTo>
                    <a:pt x="1439" y="3711"/>
                  </a:lnTo>
                  <a:lnTo>
                    <a:pt x="1446" y="3715"/>
                  </a:lnTo>
                  <a:lnTo>
                    <a:pt x="1455" y="3717"/>
                  </a:lnTo>
                  <a:lnTo>
                    <a:pt x="1464" y="3718"/>
                  </a:lnTo>
                  <a:lnTo>
                    <a:pt x="1469" y="3718"/>
                  </a:lnTo>
                  <a:lnTo>
                    <a:pt x="1474" y="3718"/>
                  </a:lnTo>
                  <a:lnTo>
                    <a:pt x="1478" y="3716"/>
                  </a:lnTo>
                  <a:lnTo>
                    <a:pt x="1480" y="3715"/>
                  </a:lnTo>
                  <a:lnTo>
                    <a:pt x="1484" y="3709"/>
                  </a:lnTo>
                  <a:lnTo>
                    <a:pt x="1490" y="3701"/>
                  </a:lnTo>
                  <a:lnTo>
                    <a:pt x="1500" y="3689"/>
                  </a:lnTo>
                  <a:lnTo>
                    <a:pt x="1515" y="3674"/>
                  </a:lnTo>
                  <a:lnTo>
                    <a:pt x="1523" y="3668"/>
                  </a:lnTo>
                  <a:lnTo>
                    <a:pt x="1530" y="3662"/>
                  </a:lnTo>
                  <a:lnTo>
                    <a:pt x="1538" y="3659"/>
                  </a:lnTo>
                  <a:lnTo>
                    <a:pt x="1546" y="3657"/>
                  </a:lnTo>
                  <a:lnTo>
                    <a:pt x="1557" y="3655"/>
                  </a:lnTo>
                  <a:lnTo>
                    <a:pt x="1568" y="3653"/>
                  </a:lnTo>
                  <a:lnTo>
                    <a:pt x="1579" y="3648"/>
                  </a:lnTo>
                  <a:lnTo>
                    <a:pt x="1591" y="3642"/>
                  </a:lnTo>
                  <a:lnTo>
                    <a:pt x="1606" y="3634"/>
                  </a:lnTo>
                  <a:lnTo>
                    <a:pt x="1623" y="3624"/>
                  </a:lnTo>
                  <a:lnTo>
                    <a:pt x="1637" y="3617"/>
                  </a:lnTo>
                  <a:lnTo>
                    <a:pt x="1649" y="3611"/>
                  </a:lnTo>
                  <a:lnTo>
                    <a:pt x="1657" y="3610"/>
                  </a:lnTo>
                  <a:lnTo>
                    <a:pt x="1666" y="3610"/>
                  </a:lnTo>
                  <a:lnTo>
                    <a:pt x="1669" y="3610"/>
                  </a:lnTo>
                  <a:lnTo>
                    <a:pt x="1673" y="3611"/>
                  </a:lnTo>
                  <a:lnTo>
                    <a:pt x="1675" y="3614"/>
                  </a:lnTo>
                  <a:lnTo>
                    <a:pt x="1676" y="3617"/>
                  </a:lnTo>
                  <a:lnTo>
                    <a:pt x="1677" y="3623"/>
                  </a:lnTo>
                  <a:lnTo>
                    <a:pt x="1677" y="3632"/>
                  </a:lnTo>
                  <a:lnTo>
                    <a:pt x="1676" y="3639"/>
                  </a:lnTo>
                  <a:lnTo>
                    <a:pt x="1675" y="3645"/>
                  </a:lnTo>
                  <a:lnTo>
                    <a:pt x="1674" y="3649"/>
                  </a:lnTo>
                  <a:lnTo>
                    <a:pt x="1675" y="3655"/>
                  </a:lnTo>
                  <a:lnTo>
                    <a:pt x="1676" y="3660"/>
                  </a:lnTo>
                  <a:lnTo>
                    <a:pt x="1681" y="3666"/>
                  </a:lnTo>
                  <a:lnTo>
                    <a:pt x="1688" y="3672"/>
                  </a:lnTo>
                  <a:lnTo>
                    <a:pt x="1695" y="3674"/>
                  </a:lnTo>
                  <a:lnTo>
                    <a:pt x="1699" y="3676"/>
                  </a:lnTo>
                  <a:lnTo>
                    <a:pt x="1702" y="3674"/>
                  </a:lnTo>
                  <a:lnTo>
                    <a:pt x="1706" y="3674"/>
                  </a:lnTo>
                  <a:lnTo>
                    <a:pt x="1710" y="3672"/>
                  </a:lnTo>
                  <a:lnTo>
                    <a:pt x="1716" y="3666"/>
                  </a:lnTo>
                  <a:lnTo>
                    <a:pt x="1723" y="3657"/>
                  </a:lnTo>
                  <a:lnTo>
                    <a:pt x="1727" y="3653"/>
                  </a:lnTo>
                  <a:lnTo>
                    <a:pt x="1731" y="3649"/>
                  </a:lnTo>
                  <a:lnTo>
                    <a:pt x="1736" y="3647"/>
                  </a:lnTo>
                  <a:lnTo>
                    <a:pt x="1739" y="3646"/>
                  </a:lnTo>
                  <a:lnTo>
                    <a:pt x="1746" y="3646"/>
                  </a:lnTo>
                  <a:lnTo>
                    <a:pt x="1754" y="3645"/>
                  </a:lnTo>
                  <a:lnTo>
                    <a:pt x="1757" y="3645"/>
                  </a:lnTo>
                  <a:lnTo>
                    <a:pt x="1761" y="3643"/>
                  </a:lnTo>
                  <a:lnTo>
                    <a:pt x="1763" y="3641"/>
                  </a:lnTo>
                  <a:lnTo>
                    <a:pt x="1767" y="3638"/>
                  </a:lnTo>
                  <a:lnTo>
                    <a:pt x="1774" y="3632"/>
                  </a:lnTo>
                  <a:lnTo>
                    <a:pt x="1781" y="3628"/>
                  </a:lnTo>
                  <a:lnTo>
                    <a:pt x="1784" y="3627"/>
                  </a:lnTo>
                  <a:lnTo>
                    <a:pt x="1788" y="3626"/>
                  </a:lnTo>
                  <a:lnTo>
                    <a:pt x="1792" y="3626"/>
                  </a:lnTo>
                  <a:lnTo>
                    <a:pt x="1795" y="3627"/>
                  </a:lnTo>
                  <a:lnTo>
                    <a:pt x="1804" y="3629"/>
                  </a:lnTo>
                  <a:lnTo>
                    <a:pt x="1811" y="3629"/>
                  </a:lnTo>
                  <a:lnTo>
                    <a:pt x="1814" y="3629"/>
                  </a:lnTo>
                  <a:lnTo>
                    <a:pt x="1818" y="3628"/>
                  </a:lnTo>
                  <a:lnTo>
                    <a:pt x="1820" y="3626"/>
                  </a:lnTo>
                  <a:lnTo>
                    <a:pt x="1823" y="3623"/>
                  </a:lnTo>
                  <a:lnTo>
                    <a:pt x="1826" y="3614"/>
                  </a:lnTo>
                  <a:lnTo>
                    <a:pt x="1828" y="3602"/>
                  </a:lnTo>
                  <a:lnTo>
                    <a:pt x="1828" y="3590"/>
                  </a:lnTo>
                  <a:lnTo>
                    <a:pt x="1830" y="3579"/>
                  </a:lnTo>
                  <a:lnTo>
                    <a:pt x="1830" y="3571"/>
                  </a:lnTo>
                  <a:lnTo>
                    <a:pt x="1831" y="3565"/>
                  </a:lnTo>
                  <a:lnTo>
                    <a:pt x="1832" y="3561"/>
                  </a:lnTo>
                  <a:lnTo>
                    <a:pt x="1834" y="3559"/>
                  </a:lnTo>
                  <a:lnTo>
                    <a:pt x="1837" y="3558"/>
                  </a:lnTo>
                  <a:lnTo>
                    <a:pt x="1839" y="3557"/>
                  </a:lnTo>
                  <a:lnTo>
                    <a:pt x="1845" y="3554"/>
                  </a:lnTo>
                  <a:lnTo>
                    <a:pt x="1850" y="3552"/>
                  </a:lnTo>
                  <a:lnTo>
                    <a:pt x="1851" y="3551"/>
                  </a:lnTo>
                  <a:lnTo>
                    <a:pt x="1852" y="3548"/>
                  </a:lnTo>
                  <a:lnTo>
                    <a:pt x="1853" y="3545"/>
                  </a:lnTo>
                  <a:lnTo>
                    <a:pt x="1855" y="3541"/>
                  </a:lnTo>
                  <a:lnTo>
                    <a:pt x="1853" y="3533"/>
                  </a:lnTo>
                  <a:lnTo>
                    <a:pt x="1851" y="3527"/>
                  </a:lnTo>
                  <a:lnTo>
                    <a:pt x="1847" y="3521"/>
                  </a:lnTo>
                  <a:lnTo>
                    <a:pt x="1843" y="3517"/>
                  </a:lnTo>
                  <a:lnTo>
                    <a:pt x="1840" y="3515"/>
                  </a:lnTo>
                  <a:lnTo>
                    <a:pt x="1838" y="3513"/>
                  </a:lnTo>
                  <a:lnTo>
                    <a:pt x="1836" y="3509"/>
                  </a:lnTo>
                  <a:lnTo>
                    <a:pt x="1834" y="3506"/>
                  </a:lnTo>
                  <a:lnTo>
                    <a:pt x="1833" y="3501"/>
                  </a:lnTo>
                  <a:lnTo>
                    <a:pt x="1833" y="3496"/>
                  </a:lnTo>
                  <a:lnTo>
                    <a:pt x="1833" y="3491"/>
                  </a:lnTo>
                  <a:lnTo>
                    <a:pt x="1833" y="3487"/>
                  </a:lnTo>
                  <a:lnTo>
                    <a:pt x="1836" y="3476"/>
                  </a:lnTo>
                  <a:lnTo>
                    <a:pt x="1837" y="3465"/>
                  </a:lnTo>
                  <a:lnTo>
                    <a:pt x="1839" y="3456"/>
                  </a:lnTo>
                  <a:lnTo>
                    <a:pt x="1839" y="3446"/>
                  </a:lnTo>
                  <a:lnTo>
                    <a:pt x="1838" y="3437"/>
                  </a:lnTo>
                  <a:lnTo>
                    <a:pt x="1836" y="3426"/>
                  </a:lnTo>
                  <a:lnTo>
                    <a:pt x="1831" y="3414"/>
                  </a:lnTo>
                  <a:lnTo>
                    <a:pt x="1824" y="3403"/>
                  </a:lnTo>
                  <a:lnTo>
                    <a:pt x="1817" y="3395"/>
                  </a:lnTo>
                  <a:lnTo>
                    <a:pt x="1811" y="3387"/>
                  </a:lnTo>
                  <a:lnTo>
                    <a:pt x="1808" y="3383"/>
                  </a:lnTo>
                  <a:lnTo>
                    <a:pt x="1807" y="3378"/>
                  </a:lnTo>
                  <a:lnTo>
                    <a:pt x="1805" y="3375"/>
                  </a:lnTo>
                  <a:lnTo>
                    <a:pt x="1805" y="3370"/>
                  </a:lnTo>
                  <a:lnTo>
                    <a:pt x="1804" y="3357"/>
                  </a:lnTo>
                  <a:lnTo>
                    <a:pt x="1804" y="3339"/>
                  </a:lnTo>
                  <a:lnTo>
                    <a:pt x="1805" y="3321"/>
                  </a:lnTo>
                  <a:lnTo>
                    <a:pt x="1807" y="3308"/>
                  </a:lnTo>
                  <a:lnTo>
                    <a:pt x="1811" y="3299"/>
                  </a:lnTo>
                  <a:lnTo>
                    <a:pt x="1814" y="3289"/>
                  </a:lnTo>
                  <a:lnTo>
                    <a:pt x="1818" y="3277"/>
                  </a:lnTo>
                  <a:lnTo>
                    <a:pt x="1819" y="3264"/>
                  </a:lnTo>
                  <a:lnTo>
                    <a:pt x="1819" y="3249"/>
                  </a:lnTo>
                  <a:lnTo>
                    <a:pt x="1819" y="3232"/>
                  </a:lnTo>
                  <a:lnTo>
                    <a:pt x="1819" y="3225"/>
                  </a:lnTo>
                  <a:lnTo>
                    <a:pt x="1820" y="3217"/>
                  </a:lnTo>
                  <a:lnTo>
                    <a:pt x="1821" y="3211"/>
                  </a:lnTo>
                  <a:lnTo>
                    <a:pt x="1823" y="3207"/>
                  </a:lnTo>
                  <a:lnTo>
                    <a:pt x="1827" y="3201"/>
                  </a:lnTo>
                  <a:lnTo>
                    <a:pt x="1830" y="3197"/>
                  </a:lnTo>
                  <a:lnTo>
                    <a:pt x="1832" y="3192"/>
                  </a:lnTo>
                  <a:lnTo>
                    <a:pt x="1834" y="3185"/>
                  </a:lnTo>
                  <a:lnTo>
                    <a:pt x="1836" y="3176"/>
                  </a:lnTo>
                  <a:lnTo>
                    <a:pt x="1837" y="3170"/>
                  </a:lnTo>
                  <a:lnTo>
                    <a:pt x="1839" y="3166"/>
                  </a:lnTo>
                  <a:lnTo>
                    <a:pt x="1843" y="3164"/>
                  </a:lnTo>
                  <a:lnTo>
                    <a:pt x="1846" y="3164"/>
                  </a:lnTo>
                  <a:lnTo>
                    <a:pt x="1850" y="3166"/>
                  </a:lnTo>
                  <a:lnTo>
                    <a:pt x="1853" y="3169"/>
                  </a:lnTo>
                  <a:lnTo>
                    <a:pt x="1857" y="3174"/>
                  </a:lnTo>
                  <a:lnTo>
                    <a:pt x="1861" y="3179"/>
                  </a:lnTo>
                  <a:lnTo>
                    <a:pt x="1865" y="3182"/>
                  </a:lnTo>
                  <a:lnTo>
                    <a:pt x="1868" y="3182"/>
                  </a:lnTo>
                  <a:lnTo>
                    <a:pt x="1869" y="3182"/>
                  </a:lnTo>
                  <a:lnTo>
                    <a:pt x="1871" y="3181"/>
                  </a:lnTo>
                  <a:lnTo>
                    <a:pt x="1875" y="3179"/>
                  </a:lnTo>
                  <a:lnTo>
                    <a:pt x="1880" y="3174"/>
                  </a:lnTo>
                  <a:lnTo>
                    <a:pt x="1884" y="3170"/>
                  </a:lnTo>
                  <a:lnTo>
                    <a:pt x="1890" y="3166"/>
                  </a:lnTo>
                  <a:lnTo>
                    <a:pt x="1896" y="3163"/>
                  </a:lnTo>
                  <a:lnTo>
                    <a:pt x="1905" y="3160"/>
                  </a:lnTo>
                  <a:lnTo>
                    <a:pt x="1910" y="3156"/>
                  </a:lnTo>
                  <a:lnTo>
                    <a:pt x="1916" y="3151"/>
                  </a:lnTo>
                  <a:lnTo>
                    <a:pt x="1922" y="3143"/>
                  </a:lnTo>
                  <a:lnTo>
                    <a:pt x="1926" y="3132"/>
                  </a:lnTo>
                  <a:lnTo>
                    <a:pt x="1931" y="3123"/>
                  </a:lnTo>
                  <a:lnTo>
                    <a:pt x="1932" y="3117"/>
                  </a:lnTo>
                  <a:lnTo>
                    <a:pt x="1935" y="3112"/>
                  </a:lnTo>
                  <a:lnTo>
                    <a:pt x="1939" y="3109"/>
                  </a:lnTo>
                  <a:lnTo>
                    <a:pt x="1943" y="3105"/>
                  </a:lnTo>
                  <a:lnTo>
                    <a:pt x="1953" y="3099"/>
                  </a:lnTo>
                  <a:lnTo>
                    <a:pt x="1964" y="3092"/>
                  </a:lnTo>
                  <a:lnTo>
                    <a:pt x="1975" y="3085"/>
                  </a:lnTo>
                  <a:lnTo>
                    <a:pt x="1985" y="3074"/>
                  </a:lnTo>
                  <a:lnTo>
                    <a:pt x="1996" y="3061"/>
                  </a:lnTo>
                  <a:lnTo>
                    <a:pt x="2004" y="3050"/>
                  </a:lnTo>
                  <a:lnTo>
                    <a:pt x="2014" y="3041"/>
                  </a:lnTo>
                  <a:lnTo>
                    <a:pt x="2026" y="3030"/>
                  </a:lnTo>
                  <a:lnTo>
                    <a:pt x="2039" y="3021"/>
                  </a:lnTo>
                  <a:lnTo>
                    <a:pt x="2051" y="3010"/>
                  </a:lnTo>
                  <a:lnTo>
                    <a:pt x="2056" y="3005"/>
                  </a:lnTo>
                  <a:lnTo>
                    <a:pt x="2059" y="3000"/>
                  </a:lnTo>
                  <a:lnTo>
                    <a:pt x="2061" y="2994"/>
                  </a:lnTo>
                  <a:lnTo>
                    <a:pt x="2064" y="2990"/>
                  </a:lnTo>
                  <a:lnTo>
                    <a:pt x="2067" y="2978"/>
                  </a:lnTo>
                  <a:lnTo>
                    <a:pt x="2070" y="2962"/>
                  </a:lnTo>
                  <a:lnTo>
                    <a:pt x="2073" y="2948"/>
                  </a:lnTo>
                  <a:lnTo>
                    <a:pt x="2076" y="2937"/>
                  </a:lnTo>
                  <a:lnTo>
                    <a:pt x="2077" y="2929"/>
                  </a:lnTo>
                  <a:lnTo>
                    <a:pt x="2077" y="2922"/>
                  </a:lnTo>
                  <a:lnTo>
                    <a:pt x="2077" y="2918"/>
                  </a:lnTo>
                  <a:lnTo>
                    <a:pt x="2075" y="2914"/>
                  </a:lnTo>
                  <a:lnTo>
                    <a:pt x="2072" y="2910"/>
                  </a:lnTo>
                  <a:lnTo>
                    <a:pt x="2069" y="2907"/>
                  </a:lnTo>
                  <a:lnTo>
                    <a:pt x="2061" y="2899"/>
                  </a:lnTo>
                  <a:lnTo>
                    <a:pt x="2056" y="2891"/>
                  </a:lnTo>
                  <a:lnTo>
                    <a:pt x="2052" y="2884"/>
                  </a:lnTo>
                  <a:lnTo>
                    <a:pt x="2050" y="2877"/>
                  </a:lnTo>
                  <a:lnTo>
                    <a:pt x="2050" y="2871"/>
                  </a:lnTo>
                  <a:lnTo>
                    <a:pt x="2052" y="2864"/>
                  </a:lnTo>
                  <a:lnTo>
                    <a:pt x="2057" y="2858"/>
                  </a:lnTo>
                  <a:lnTo>
                    <a:pt x="2063" y="2853"/>
                  </a:lnTo>
                  <a:lnTo>
                    <a:pt x="2079" y="2841"/>
                  </a:lnTo>
                  <a:lnTo>
                    <a:pt x="2098" y="2826"/>
                  </a:lnTo>
                  <a:lnTo>
                    <a:pt x="2105" y="2819"/>
                  </a:lnTo>
                  <a:lnTo>
                    <a:pt x="2111" y="2813"/>
                  </a:lnTo>
                  <a:lnTo>
                    <a:pt x="2115" y="2809"/>
                  </a:lnTo>
                  <a:lnTo>
                    <a:pt x="2121" y="2808"/>
                  </a:lnTo>
                  <a:lnTo>
                    <a:pt x="2126" y="2809"/>
                  </a:lnTo>
                  <a:lnTo>
                    <a:pt x="2130" y="2811"/>
                  </a:lnTo>
                  <a:lnTo>
                    <a:pt x="2135" y="2815"/>
                  </a:lnTo>
                  <a:lnTo>
                    <a:pt x="2140" y="2821"/>
                  </a:lnTo>
                  <a:lnTo>
                    <a:pt x="2145" y="2827"/>
                  </a:lnTo>
                  <a:lnTo>
                    <a:pt x="2149" y="2832"/>
                  </a:lnTo>
                  <a:lnTo>
                    <a:pt x="2154" y="2834"/>
                  </a:lnTo>
                  <a:lnTo>
                    <a:pt x="2159" y="2835"/>
                  </a:lnTo>
                  <a:lnTo>
                    <a:pt x="2164" y="2835"/>
                  </a:lnTo>
                  <a:lnTo>
                    <a:pt x="2170" y="2833"/>
                  </a:lnTo>
                  <a:lnTo>
                    <a:pt x="2174" y="2829"/>
                  </a:lnTo>
                  <a:lnTo>
                    <a:pt x="2180" y="2823"/>
                  </a:lnTo>
                  <a:lnTo>
                    <a:pt x="2191" y="2814"/>
                  </a:lnTo>
                  <a:lnTo>
                    <a:pt x="2202" y="2806"/>
                  </a:lnTo>
                  <a:lnTo>
                    <a:pt x="2209" y="2801"/>
                  </a:lnTo>
                  <a:lnTo>
                    <a:pt x="2214" y="2795"/>
                  </a:lnTo>
                  <a:lnTo>
                    <a:pt x="2217" y="2789"/>
                  </a:lnTo>
                  <a:lnTo>
                    <a:pt x="2220" y="2781"/>
                  </a:lnTo>
                  <a:lnTo>
                    <a:pt x="2220" y="2772"/>
                  </a:lnTo>
                  <a:lnTo>
                    <a:pt x="2218" y="2764"/>
                  </a:lnTo>
                  <a:lnTo>
                    <a:pt x="2216" y="2754"/>
                  </a:lnTo>
                  <a:lnTo>
                    <a:pt x="2211" y="2745"/>
                  </a:lnTo>
                  <a:lnTo>
                    <a:pt x="2208" y="2735"/>
                  </a:lnTo>
                  <a:lnTo>
                    <a:pt x="2203" y="2726"/>
                  </a:lnTo>
                  <a:lnTo>
                    <a:pt x="2199" y="2716"/>
                  </a:lnTo>
                  <a:lnTo>
                    <a:pt x="2196" y="2709"/>
                  </a:lnTo>
                  <a:lnTo>
                    <a:pt x="2195" y="2702"/>
                  </a:lnTo>
                  <a:lnTo>
                    <a:pt x="2195" y="2694"/>
                  </a:lnTo>
                  <a:lnTo>
                    <a:pt x="2196" y="2687"/>
                  </a:lnTo>
                  <a:lnTo>
                    <a:pt x="2199" y="2681"/>
                  </a:lnTo>
                  <a:lnTo>
                    <a:pt x="2204" y="2675"/>
                  </a:lnTo>
                  <a:lnTo>
                    <a:pt x="2206" y="2669"/>
                  </a:lnTo>
                  <a:lnTo>
                    <a:pt x="2210" y="2663"/>
                  </a:lnTo>
                  <a:lnTo>
                    <a:pt x="2211" y="2656"/>
                  </a:lnTo>
                  <a:lnTo>
                    <a:pt x="2212" y="2650"/>
                  </a:lnTo>
                  <a:lnTo>
                    <a:pt x="2215" y="2646"/>
                  </a:lnTo>
                  <a:lnTo>
                    <a:pt x="2218" y="2645"/>
                  </a:lnTo>
                  <a:lnTo>
                    <a:pt x="2222" y="2644"/>
                  </a:lnTo>
                  <a:lnTo>
                    <a:pt x="2226" y="2645"/>
                  </a:lnTo>
                  <a:lnTo>
                    <a:pt x="2229" y="2647"/>
                  </a:lnTo>
                  <a:lnTo>
                    <a:pt x="2233" y="2651"/>
                  </a:lnTo>
                  <a:lnTo>
                    <a:pt x="2235" y="2655"/>
                  </a:lnTo>
                  <a:lnTo>
                    <a:pt x="2239" y="2659"/>
                  </a:lnTo>
                  <a:lnTo>
                    <a:pt x="2243" y="2662"/>
                  </a:lnTo>
                  <a:lnTo>
                    <a:pt x="2250" y="2664"/>
                  </a:lnTo>
                  <a:lnTo>
                    <a:pt x="2258" y="2664"/>
                  </a:lnTo>
                  <a:lnTo>
                    <a:pt x="2267" y="2663"/>
                  </a:lnTo>
                  <a:lnTo>
                    <a:pt x="2275" y="2662"/>
                  </a:lnTo>
                  <a:lnTo>
                    <a:pt x="2284" y="2663"/>
                  </a:lnTo>
                  <a:lnTo>
                    <a:pt x="2291" y="2665"/>
                  </a:lnTo>
                  <a:lnTo>
                    <a:pt x="2298" y="2668"/>
                  </a:lnTo>
                  <a:lnTo>
                    <a:pt x="2308" y="2669"/>
                  </a:lnTo>
                  <a:lnTo>
                    <a:pt x="2318" y="2669"/>
                  </a:lnTo>
                  <a:lnTo>
                    <a:pt x="2329" y="2666"/>
                  </a:lnTo>
                  <a:lnTo>
                    <a:pt x="2340" y="2664"/>
                  </a:lnTo>
                  <a:lnTo>
                    <a:pt x="2349" y="2659"/>
                  </a:lnTo>
                  <a:lnTo>
                    <a:pt x="2359" y="2656"/>
                  </a:lnTo>
                  <a:lnTo>
                    <a:pt x="2367" y="2653"/>
                  </a:lnTo>
                  <a:lnTo>
                    <a:pt x="2374" y="2653"/>
                  </a:lnTo>
                  <a:lnTo>
                    <a:pt x="2380" y="2653"/>
                  </a:lnTo>
                  <a:lnTo>
                    <a:pt x="2386" y="2656"/>
                  </a:lnTo>
                  <a:lnTo>
                    <a:pt x="2391" y="2658"/>
                  </a:lnTo>
                  <a:lnTo>
                    <a:pt x="2394" y="2659"/>
                  </a:lnTo>
                  <a:lnTo>
                    <a:pt x="2400" y="2660"/>
                  </a:lnTo>
                  <a:lnTo>
                    <a:pt x="2406" y="2660"/>
                  </a:lnTo>
                  <a:lnTo>
                    <a:pt x="2412" y="2660"/>
                  </a:lnTo>
                  <a:lnTo>
                    <a:pt x="2420" y="2660"/>
                  </a:lnTo>
                  <a:lnTo>
                    <a:pt x="2429" y="2660"/>
                  </a:lnTo>
                  <a:lnTo>
                    <a:pt x="2432" y="2662"/>
                  </a:lnTo>
                  <a:lnTo>
                    <a:pt x="2436" y="2663"/>
                  </a:lnTo>
                  <a:lnTo>
                    <a:pt x="2438" y="2664"/>
                  </a:lnTo>
                  <a:lnTo>
                    <a:pt x="2439" y="2665"/>
                  </a:lnTo>
                  <a:lnTo>
                    <a:pt x="2438" y="2666"/>
                  </a:lnTo>
                  <a:lnTo>
                    <a:pt x="2435" y="2670"/>
                  </a:lnTo>
                  <a:lnTo>
                    <a:pt x="2426" y="2677"/>
                  </a:lnTo>
                  <a:lnTo>
                    <a:pt x="2417" y="2683"/>
                  </a:lnTo>
                  <a:lnTo>
                    <a:pt x="2406" y="2689"/>
                  </a:lnTo>
                  <a:lnTo>
                    <a:pt x="2396" y="2695"/>
                  </a:lnTo>
                  <a:lnTo>
                    <a:pt x="2390" y="2699"/>
                  </a:lnTo>
                  <a:lnTo>
                    <a:pt x="2384" y="2704"/>
                  </a:lnTo>
                  <a:lnTo>
                    <a:pt x="2379" y="2710"/>
                  </a:lnTo>
                  <a:lnTo>
                    <a:pt x="2375" y="2716"/>
                  </a:lnTo>
                  <a:lnTo>
                    <a:pt x="2372" y="2725"/>
                  </a:lnTo>
                  <a:lnTo>
                    <a:pt x="2369" y="2732"/>
                  </a:lnTo>
                  <a:lnTo>
                    <a:pt x="2368" y="2740"/>
                  </a:lnTo>
                  <a:lnTo>
                    <a:pt x="2368" y="2747"/>
                  </a:lnTo>
                  <a:lnTo>
                    <a:pt x="2367" y="2763"/>
                  </a:lnTo>
                  <a:lnTo>
                    <a:pt x="2366" y="2775"/>
                  </a:lnTo>
                  <a:lnTo>
                    <a:pt x="2363" y="2785"/>
                  </a:lnTo>
                  <a:lnTo>
                    <a:pt x="2362" y="2794"/>
                  </a:lnTo>
                  <a:lnTo>
                    <a:pt x="2362" y="2797"/>
                  </a:lnTo>
                  <a:lnTo>
                    <a:pt x="2363" y="2800"/>
                  </a:lnTo>
                  <a:lnTo>
                    <a:pt x="2366" y="2802"/>
                  </a:lnTo>
                  <a:lnTo>
                    <a:pt x="2369" y="2803"/>
                  </a:lnTo>
                  <a:lnTo>
                    <a:pt x="2373" y="2804"/>
                  </a:lnTo>
                  <a:lnTo>
                    <a:pt x="2378" y="2804"/>
                  </a:lnTo>
                  <a:lnTo>
                    <a:pt x="2382" y="2802"/>
                  </a:lnTo>
                  <a:lnTo>
                    <a:pt x="2387" y="2800"/>
                  </a:lnTo>
                  <a:lnTo>
                    <a:pt x="2391" y="2797"/>
                  </a:lnTo>
                  <a:lnTo>
                    <a:pt x="2394" y="2795"/>
                  </a:lnTo>
                  <a:lnTo>
                    <a:pt x="2399" y="2794"/>
                  </a:lnTo>
                  <a:lnTo>
                    <a:pt x="2403" y="2794"/>
                  </a:lnTo>
                  <a:lnTo>
                    <a:pt x="2405" y="2795"/>
                  </a:lnTo>
                  <a:lnTo>
                    <a:pt x="2407" y="2796"/>
                  </a:lnTo>
                  <a:lnTo>
                    <a:pt x="2409" y="2798"/>
                  </a:lnTo>
                  <a:lnTo>
                    <a:pt x="2410" y="2802"/>
                  </a:lnTo>
                  <a:lnTo>
                    <a:pt x="2411" y="2810"/>
                  </a:lnTo>
                  <a:lnTo>
                    <a:pt x="2415" y="2815"/>
                  </a:lnTo>
                  <a:lnTo>
                    <a:pt x="2418" y="2820"/>
                  </a:lnTo>
                  <a:lnTo>
                    <a:pt x="2424" y="2825"/>
                  </a:lnTo>
                  <a:lnTo>
                    <a:pt x="2429" y="2830"/>
                  </a:lnTo>
                  <a:lnTo>
                    <a:pt x="2432" y="2835"/>
                  </a:lnTo>
                  <a:lnTo>
                    <a:pt x="2432" y="2839"/>
                  </a:lnTo>
                  <a:lnTo>
                    <a:pt x="2431" y="2841"/>
                  </a:lnTo>
                  <a:lnTo>
                    <a:pt x="2429" y="2845"/>
                  </a:lnTo>
                  <a:lnTo>
                    <a:pt x="2425" y="2847"/>
                  </a:lnTo>
                  <a:lnTo>
                    <a:pt x="2418" y="2853"/>
                  </a:lnTo>
                  <a:lnTo>
                    <a:pt x="2413" y="2858"/>
                  </a:lnTo>
                  <a:lnTo>
                    <a:pt x="2413" y="2860"/>
                  </a:lnTo>
                  <a:lnTo>
                    <a:pt x="2413" y="2863"/>
                  </a:lnTo>
                  <a:lnTo>
                    <a:pt x="2416" y="2865"/>
                  </a:lnTo>
                  <a:lnTo>
                    <a:pt x="2419" y="2867"/>
                  </a:lnTo>
                  <a:lnTo>
                    <a:pt x="2422" y="2871"/>
                  </a:lnTo>
                  <a:lnTo>
                    <a:pt x="2424" y="2873"/>
                  </a:lnTo>
                  <a:lnTo>
                    <a:pt x="2425" y="2876"/>
                  </a:lnTo>
                  <a:lnTo>
                    <a:pt x="2425" y="2879"/>
                  </a:lnTo>
                  <a:lnTo>
                    <a:pt x="2423" y="2885"/>
                  </a:lnTo>
                  <a:lnTo>
                    <a:pt x="2419" y="2892"/>
                  </a:lnTo>
                  <a:lnTo>
                    <a:pt x="2415" y="2899"/>
                  </a:lnTo>
                  <a:lnTo>
                    <a:pt x="2409" y="2905"/>
                  </a:lnTo>
                  <a:lnTo>
                    <a:pt x="2405" y="2908"/>
                  </a:lnTo>
                  <a:lnTo>
                    <a:pt x="2400" y="2910"/>
                  </a:lnTo>
                  <a:lnTo>
                    <a:pt x="2396" y="2912"/>
                  </a:lnTo>
                  <a:lnTo>
                    <a:pt x="2391" y="2914"/>
                  </a:lnTo>
                  <a:lnTo>
                    <a:pt x="2380" y="2917"/>
                  </a:lnTo>
                  <a:lnTo>
                    <a:pt x="2373" y="2920"/>
                  </a:lnTo>
                  <a:lnTo>
                    <a:pt x="2371" y="2922"/>
                  </a:lnTo>
                  <a:lnTo>
                    <a:pt x="2369" y="2924"/>
                  </a:lnTo>
                  <a:lnTo>
                    <a:pt x="2369" y="2927"/>
                  </a:lnTo>
                  <a:lnTo>
                    <a:pt x="2371" y="2930"/>
                  </a:lnTo>
                  <a:lnTo>
                    <a:pt x="2373" y="2935"/>
                  </a:lnTo>
                  <a:lnTo>
                    <a:pt x="2379" y="2940"/>
                  </a:lnTo>
                  <a:lnTo>
                    <a:pt x="2385" y="2946"/>
                  </a:lnTo>
                  <a:lnTo>
                    <a:pt x="2393" y="2952"/>
                  </a:lnTo>
                  <a:lnTo>
                    <a:pt x="2412" y="2965"/>
                  </a:lnTo>
                  <a:lnTo>
                    <a:pt x="2430" y="2979"/>
                  </a:lnTo>
                  <a:lnTo>
                    <a:pt x="2444" y="2992"/>
                  </a:lnTo>
                  <a:lnTo>
                    <a:pt x="2456" y="3003"/>
                  </a:lnTo>
                  <a:lnTo>
                    <a:pt x="2462" y="3008"/>
                  </a:lnTo>
                  <a:lnTo>
                    <a:pt x="2467" y="3010"/>
                  </a:lnTo>
                  <a:lnTo>
                    <a:pt x="2473" y="3014"/>
                  </a:lnTo>
                  <a:lnTo>
                    <a:pt x="2479" y="3015"/>
                  </a:lnTo>
                  <a:lnTo>
                    <a:pt x="2486" y="3015"/>
                  </a:lnTo>
                  <a:lnTo>
                    <a:pt x="2492" y="3014"/>
                  </a:lnTo>
                  <a:lnTo>
                    <a:pt x="2498" y="3011"/>
                  </a:lnTo>
                  <a:lnTo>
                    <a:pt x="2504" y="3008"/>
                  </a:lnTo>
                  <a:lnTo>
                    <a:pt x="2511" y="3003"/>
                  </a:lnTo>
                  <a:lnTo>
                    <a:pt x="2517" y="3000"/>
                  </a:lnTo>
                  <a:lnTo>
                    <a:pt x="2523" y="2998"/>
                  </a:lnTo>
                  <a:lnTo>
                    <a:pt x="2530" y="2998"/>
                  </a:lnTo>
                  <a:lnTo>
                    <a:pt x="2545" y="3000"/>
                  </a:lnTo>
                  <a:lnTo>
                    <a:pt x="2563" y="3003"/>
                  </a:lnTo>
                  <a:lnTo>
                    <a:pt x="2571" y="3003"/>
                  </a:lnTo>
                  <a:lnTo>
                    <a:pt x="2580" y="3002"/>
                  </a:lnTo>
                  <a:lnTo>
                    <a:pt x="2582" y="3002"/>
                  </a:lnTo>
                  <a:lnTo>
                    <a:pt x="2585" y="2999"/>
                  </a:lnTo>
                  <a:lnTo>
                    <a:pt x="2587" y="2998"/>
                  </a:lnTo>
                  <a:lnTo>
                    <a:pt x="2588" y="2996"/>
                  </a:lnTo>
                  <a:lnTo>
                    <a:pt x="2593" y="2981"/>
                  </a:lnTo>
                  <a:lnTo>
                    <a:pt x="2601" y="2964"/>
                  </a:lnTo>
                  <a:lnTo>
                    <a:pt x="2607" y="2954"/>
                  </a:lnTo>
                  <a:lnTo>
                    <a:pt x="2614" y="2945"/>
                  </a:lnTo>
                  <a:lnTo>
                    <a:pt x="2623" y="2936"/>
                  </a:lnTo>
                  <a:lnTo>
                    <a:pt x="2632" y="2928"/>
                  </a:lnTo>
                  <a:lnTo>
                    <a:pt x="2643" y="2922"/>
                  </a:lnTo>
                  <a:lnTo>
                    <a:pt x="2652" y="2918"/>
                  </a:lnTo>
                  <a:lnTo>
                    <a:pt x="2661" y="2917"/>
                  </a:lnTo>
                  <a:lnTo>
                    <a:pt x="2669" y="2917"/>
                  </a:lnTo>
                  <a:lnTo>
                    <a:pt x="2676" y="2918"/>
                  </a:lnTo>
                  <a:lnTo>
                    <a:pt x="2683" y="2921"/>
                  </a:lnTo>
                  <a:lnTo>
                    <a:pt x="2688" y="2924"/>
                  </a:lnTo>
                  <a:lnTo>
                    <a:pt x="2692" y="2928"/>
                  </a:lnTo>
                  <a:lnTo>
                    <a:pt x="2694" y="2930"/>
                  </a:lnTo>
                  <a:lnTo>
                    <a:pt x="2696" y="2934"/>
                  </a:lnTo>
                  <a:lnTo>
                    <a:pt x="2697" y="2937"/>
                  </a:lnTo>
                  <a:lnTo>
                    <a:pt x="2699" y="2942"/>
                  </a:lnTo>
                  <a:lnTo>
                    <a:pt x="2699" y="2949"/>
                  </a:lnTo>
                  <a:lnTo>
                    <a:pt x="2700" y="2956"/>
                  </a:lnTo>
                  <a:lnTo>
                    <a:pt x="2701" y="2959"/>
                  </a:lnTo>
                  <a:lnTo>
                    <a:pt x="2703" y="2960"/>
                  </a:lnTo>
                  <a:lnTo>
                    <a:pt x="2705" y="2961"/>
                  </a:lnTo>
                  <a:lnTo>
                    <a:pt x="2708" y="2961"/>
                  </a:lnTo>
                  <a:lnTo>
                    <a:pt x="2714" y="2961"/>
                  </a:lnTo>
                  <a:lnTo>
                    <a:pt x="2722" y="2961"/>
                  </a:lnTo>
                  <a:lnTo>
                    <a:pt x="2727" y="2961"/>
                  </a:lnTo>
                  <a:lnTo>
                    <a:pt x="2731" y="2962"/>
                  </a:lnTo>
                  <a:lnTo>
                    <a:pt x="2733" y="2964"/>
                  </a:lnTo>
                  <a:lnTo>
                    <a:pt x="2735" y="2966"/>
                  </a:lnTo>
                  <a:lnTo>
                    <a:pt x="2737" y="2970"/>
                  </a:lnTo>
                  <a:lnTo>
                    <a:pt x="2738" y="2973"/>
                  </a:lnTo>
                  <a:lnTo>
                    <a:pt x="2738" y="2979"/>
                  </a:lnTo>
                  <a:lnTo>
                    <a:pt x="2738" y="2985"/>
                  </a:lnTo>
                  <a:lnTo>
                    <a:pt x="2734" y="2997"/>
                  </a:lnTo>
                  <a:lnTo>
                    <a:pt x="2730" y="3005"/>
                  </a:lnTo>
                  <a:lnTo>
                    <a:pt x="2726" y="3014"/>
                  </a:lnTo>
                  <a:lnTo>
                    <a:pt x="2724" y="3023"/>
                  </a:lnTo>
                  <a:lnTo>
                    <a:pt x="2724" y="3028"/>
                  </a:lnTo>
                  <a:lnTo>
                    <a:pt x="2724" y="3031"/>
                  </a:lnTo>
                  <a:lnTo>
                    <a:pt x="2725" y="3035"/>
                  </a:lnTo>
                  <a:lnTo>
                    <a:pt x="2726" y="3037"/>
                  </a:lnTo>
                  <a:lnTo>
                    <a:pt x="2728" y="3040"/>
                  </a:lnTo>
                  <a:lnTo>
                    <a:pt x="2732" y="3041"/>
                  </a:lnTo>
                  <a:lnTo>
                    <a:pt x="2735" y="3041"/>
                  </a:lnTo>
                  <a:lnTo>
                    <a:pt x="2739" y="3041"/>
                  </a:lnTo>
                  <a:lnTo>
                    <a:pt x="2743" y="3041"/>
                  </a:lnTo>
                  <a:lnTo>
                    <a:pt x="2746" y="3042"/>
                  </a:lnTo>
                  <a:lnTo>
                    <a:pt x="2749" y="3043"/>
                  </a:lnTo>
                  <a:lnTo>
                    <a:pt x="2750" y="3044"/>
                  </a:lnTo>
                  <a:lnTo>
                    <a:pt x="2750" y="3046"/>
                  </a:lnTo>
                  <a:lnTo>
                    <a:pt x="2749" y="3048"/>
                  </a:lnTo>
                  <a:lnTo>
                    <a:pt x="2747" y="3050"/>
                  </a:lnTo>
                  <a:lnTo>
                    <a:pt x="2745" y="3053"/>
                  </a:lnTo>
                  <a:lnTo>
                    <a:pt x="2741" y="3057"/>
                  </a:lnTo>
                  <a:lnTo>
                    <a:pt x="2739" y="3063"/>
                  </a:lnTo>
                  <a:lnTo>
                    <a:pt x="2737" y="3071"/>
                  </a:lnTo>
                  <a:lnTo>
                    <a:pt x="2737" y="3078"/>
                  </a:lnTo>
                  <a:lnTo>
                    <a:pt x="2738" y="3080"/>
                  </a:lnTo>
                  <a:lnTo>
                    <a:pt x="2739" y="3082"/>
                  </a:lnTo>
                  <a:lnTo>
                    <a:pt x="2740" y="3082"/>
                  </a:lnTo>
                  <a:lnTo>
                    <a:pt x="2743" y="3082"/>
                  </a:lnTo>
                  <a:lnTo>
                    <a:pt x="2749" y="3084"/>
                  </a:lnTo>
                  <a:lnTo>
                    <a:pt x="2756" y="3081"/>
                  </a:lnTo>
                  <a:lnTo>
                    <a:pt x="2768" y="3077"/>
                  </a:lnTo>
                  <a:lnTo>
                    <a:pt x="2782" y="3071"/>
                  </a:lnTo>
                  <a:lnTo>
                    <a:pt x="2795" y="3066"/>
                  </a:lnTo>
                  <a:lnTo>
                    <a:pt x="2807" y="3062"/>
                  </a:lnTo>
                  <a:lnTo>
                    <a:pt x="2812" y="3062"/>
                  </a:lnTo>
                  <a:lnTo>
                    <a:pt x="2815" y="3062"/>
                  </a:lnTo>
                  <a:lnTo>
                    <a:pt x="2820" y="3062"/>
                  </a:lnTo>
                  <a:lnTo>
                    <a:pt x="2823" y="3065"/>
                  </a:lnTo>
                  <a:lnTo>
                    <a:pt x="2831" y="3068"/>
                  </a:lnTo>
                  <a:lnTo>
                    <a:pt x="2839" y="3075"/>
                  </a:lnTo>
                  <a:lnTo>
                    <a:pt x="2856" y="3090"/>
                  </a:lnTo>
                  <a:lnTo>
                    <a:pt x="2869" y="3103"/>
                  </a:lnTo>
                  <a:lnTo>
                    <a:pt x="2872" y="3105"/>
                  </a:lnTo>
                  <a:lnTo>
                    <a:pt x="2876" y="3107"/>
                  </a:lnTo>
                  <a:lnTo>
                    <a:pt x="2878" y="3109"/>
                  </a:lnTo>
                  <a:lnTo>
                    <a:pt x="2882" y="3109"/>
                  </a:lnTo>
                  <a:lnTo>
                    <a:pt x="2885" y="3109"/>
                  </a:lnTo>
                  <a:lnTo>
                    <a:pt x="2889" y="3109"/>
                  </a:lnTo>
                  <a:lnTo>
                    <a:pt x="2892" y="3107"/>
                  </a:lnTo>
                  <a:lnTo>
                    <a:pt x="2897" y="3105"/>
                  </a:lnTo>
                  <a:lnTo>
                    <a:pt x="2905" y="3100"/>
                  </a:lnTo>
                  <a:lnTo>
                    <a:pt x="2913" y="3098"/>
                  </a:lnTo>
                  <a:lnTo>
                    <a:pt x="2922" y="3096"/>
                  </a:lnTo>
                  <a:lnTo>
                    <a:pt x="2933" y="3094"/>
                  </a:lnTo>
                  <a:lnTo>
                    <a:pt x="2945" y="3094"/>
                  </a:lnTo>
                  <a:lnTo>
                    <a:pt x="2954" y="3092"/>
                  </a:lnTo>
                  <a:lnTo>
                    <a:pt x="2964" y="3090"/>
                  </a:lnTo>
                  <a:lnTo>
                    <a:pt x="2972" y="3087"/>
                  </a:lnTo>
                  <a:lnTo>
                    <a:pt x="2979" y="3086"/>
                  </a:lnTo>
                  <a:lnTo>
                    <a:pt x="2986" y="3085"/>
                  </a:lnTo>
                  <a:lnTo>
                    <a:pt x="2993" y="3084"/>
                  </a:lnTo>
                  <a:lnTo>
                    <a:pt x="3003" y="3084"/>
                  </a:lnTo>
                  <a:lnTo>
                    <a:pt x="3014" y="3084"/>
                  </a:lnTo>
                  <a:lnTo>
                    <a:pt x="3024" y="3082"/>
                  </a:lnTo>
                  <a:lnTo>
                    <a:pt x="3035" y="3080"/>
                  </a:lnTo>
                  <a:lnTo>
                    <a:pt x="3046" y="3075"/>
                  </a:lnTo>
                  <a:lnTo>
                    <a:pt x="3055" y="3069"/>
                  </a:lnTo>
                  <a:lnTo>
                    <a:pt x="3062" y="3067"/>
                  </a:lnTo>
                  <a:lnTo>
                    <a:pt x="3066" y="3066"/>
                  </a:lnTo>
                  <a:lnTo>
                    <a:pt x="3068" y="3067"/>
                  </a:lnTo>
                  <a:lnTo>
                    <a:pt x="3073" y="3068"/>
                  </a:lnTo>
                  <a:lnTo>
                    <a:pt x="3077" y="3071"/>
                  </a:lnTo>
                  <a:lnTo>
                    <a:pt x="3085" y="3075"/>
                  </a:lnTo>
                  <a:lnTo>
                    <a:pt x="3093" y="3079"/>
                  </a:lnTo>
                  <a:lnTo>
                    <a:pt x="3098" y="3080"/>
                  </a:lnTo>
                  <a:lnTo>
                    <a:pt x="3103" y="3080"/>
                  </a:lnTo>
                  <a:lnTo>
                    <a:pt x="3108" y="3080"/>
                  </a:lnTo>
                  <a:lnTo>
                    <a:pt x="3114" y="3079"/>
                  </a:lnTo>
                  <a:lnTo>
                    <a:pt x="3122" y="3075"/>
                  </a:lnTo>
                  <a:lnTo>
                    <a:pt x="3131" y="3071"/>
                  </a:lnTo>
                  <a:lnTo>
                    <a:pt x="3135" y="3068"/>
                  </a:lnTo>
                  <a:lnTo>
                    <a:pt x="3137" y="3066"/>
                  </a:lnTo>
                  <a:lnTo>
                    <a:pt x="3140" y="3063"/>
                  </a:lnTo>
                  <a:lnTo>
                    <a:pt x="3141" y="3061"/>
                  </a:lnTo>
                  <a:lnTo>
                    <a:pt x="3141" y="3056"/>
                  </a:lnTo>
                  <a:lnTo>
                    <a:pt x="3141" y="3049"/>
                  </a:lnTo>
                  <a:lnTo>
                    <a:pt x="3141" y="3033"/>
                  </a:lnTo>
                  <a:lnTo>
                    <a:pt x="3142" y="3015"/>
                  </a:lnTo>
                  <a:lnTo>
                    <a:pt x="3141" y="3000"/>
                  </a:lnTo>
                  <a:lnTo>
                    <a:pt x="3138" y="2991"/>
                  </a:lnTo>
                  <a:lnTo>
                    <a:pt x="3136" y="2986"/>
                  </a:lnTo>
                  <a:lnTo>
                    <a:pt x="3134" y="2984"/>
                  </a:lnTo>
                  <a:lnTo>
                    <a:pt x="3131" y="2981"/>
                  </a:lnTo>
                  <a:lnTo>
                    <a:pt x="3128" y="2980"/>
                  </a:lnTo>
                  <a:lnTo>
                    <a:pt x="3124" y="2979"/>
                  </a:lnTo>
                  <a:lnTo>
                    <a:pt x="3121" y="2977"/>
                  </a:lnTo>
                  <a:lnTo>
                    <a:pt x="3118" y="2975"/>
                  </a:lnTo>
                  <a:lnTo>
                    <a:pt x="3117" y="2972"/>
                  </a:lnTo>
                  <a:lnTo>
                    <a:pt x="3116" y="2968"/>
                  </a:lnTo>
                  <a:lnTo>
                    <a:pt x="3115" y="2964"/>
                  </a:lnTo>
                  <a:lnTo>
                    <a:pt x="3116" y="2959"/>
                  </a:lnTo>
                  <a:lnTo>
                    <a:pt x="3117" y="2952"/>
                  </a:lnTo>
                  <a:lnTo>
                    <a:pt x="3118" y="2946"/>
                  </a:lnTo>
                  <a:lnTo>
                    <a:pt x="3118" y="2942"/>
                  </a:lnTo>
                  <a:lnTo>
                    <a:pt x="3117" y="2940"/>
                  </a:lnTo>
                  <a:lnTo>
                    <a:pt x="3114" y="2936"/>
                  </a:lnTo>
                  <a:lnTo>
                    <a:pt x="3106" y="2929"/>
                  </a:lnTo>
                  <a:lnTo>
                    <a:pt x="3102" y="2922"/>
                  </a:lnTo>
                  <a:lnTo>
                    <a:pt x="3098" y="2917"/>
                  </a:lnTo>
                  <a:lnTo>
                    <a:pt x="3092" y="2912"/>
                  </a:lnTo>
                  <a:lnTo>
                    <a:pt x="3089" y="2910"/>
                  </a:lnTo>
                  <a:lnTo>
                    <a:pt x="3084" y="2909"/>
                  </a:lnTo>
                  <a:lnTo>
                    <a:pt x="3079" y="2909"/>
                  </a:lnTo>
                  <a:lnTo>
                    <a:pt x="3073" y="2909"/>
                  </a:lnTo>
                  <a:lnTo>
                    <a:pt x="3059" y="2912"/>
                  </a:lnTo>
                  <a:lnTo>
                    <a:pt x="3046" y="2916"/>
                  </a:lnTo>
                  <a:lnTo>
                    <a:pt x="3033" y="2920"/>
                  </a:lnTo>
                  <a:lnTo>
                    <a:pt x="3021" y="2922"/>
                  </a:lnTo>
                  <a:lnTo>
                    <a:pt x="3012" y="2923"/>
                  </a:lnTo>
                  <a:lnTo>
                    <a:pt x="3004" y="2922"/>
                  </a:lnTo>
                  <a:lnTo>
                    <a:pt x="2996" y="2921"/>
                  </a:lnTo>
                  <a:lnTo>
                    <a:pt x="2987" y="2920"/>
                  </a:lnTo>
                  <a:lnTo>
                    <a:pt x="2980" y="2917"/>
                  </a:lnTo>
                  <a:lnTo>
                    <a:pt x="2973" y="2915"/>
                  </a:lnTo>
                  <a:lnTo>
                    <a:pt x="2968" y="2911"/>
                  </a:lnTo>
                  <a:lnTo>
                    <a:pt x="2965" y="2908"/>
                  </a:lnTo>
                  <a:lnTo>
                    <a:pt x="2964" y="2903"/>
                  </a:lnTo>
                  <a:lnTo>
                    <a:pt x="2965" y="2898"/>
                  </a:lnTo>
                  <a:lnTo>
                    <a:pt x="2965" y="2892"/>
                  </a:lnTo>
                  <a:lnTo>
                    <a:pt x="2966" y="2886"/>
                  </a:lnTo>
                  <a:lnTo>
                    <a:pt x="2967" y="2880"/>
                  </a:lnTo>
                  <a:lnTo>
                    <a:pt x="2967" y="2874"/>
                  </a:lnTo>
                  <a:lnTo>
                    <a:pt x="2967" y="2869"/>
                  </a:lnTo>
                  <a:lnTo>
                    <a:pt x="2965" y="2861"/>
                  </a:lnTo>
                  <a:lnTo>
                    <a:pt x="2957" y="2849"/>
                  </a:lnTo>
                  <a:lnTo>
                    <a:pt x="2947" y="2838"/>
                  </a:lnTo>
                  <a:lnTo>
                    <a:pt x="2939" y="2829"/>
                  </a:lnTo>
                  <a:lnTo>
                    <a:pt x="2933" y="2826"/>
                  </a:lnTo>
                  <a:lnTo>
                    <a:pt x="2928" y="2825"/>
                  </a:lnTo>
                  <a:lnTo>
                    <a:pt x="2924" y="2826"/>
                  </a:lnTo>
                  <a:lnTo>
                    <a:pt x="2921" y="2829"/>
                  </a:lnTo>
                  <a:lnTo>
                    <a:pt x="2917" y="2835"/>
                  </a:lnTo>
                  <a:lnTo>
                    <a:pt x="2916" y="2839"/>
                  </a:lnTo>
                  <a:lnTo>
                    <a:pt x="2914" y="2841"/>
                  </a:lnTo>
                  <a:lnTo>
                    <a:pt x="2910" y="2842"/>
                  </a:lnTo>
                  <a:lnTo>
                    <a:pt x="2907" y="2844"/>
                  </a:lnTo>
                  <a:lnTo>
                    <a:pt x="2902" y="2844"/>
                  </a:lnTo>
                  <a:lnTo>
                    <a:pt x="2898" y="2842"/>
                  </a:lnTo>
                  <a:lnTo>
                    <a:pt x="2894" y="2840"/>
                  </a:lnTo>
                  <a:lnTo>
                    <a:pt x="2890" y="2836"/>
                  </a:lnTo>
                  <a:lnTo>
                    <a:pt x="2886" y="2832"/>
                  </a:lnTo>
                  <a:lnTo>
                    <a:pt x="2884" y="2826"/>
                  </a:lnTo>
                  <a:lnTo>
                    <a:pt x="2882" y="2819"/>
                  </a:lnTo>
                  <a:lnTo>
                    <a:pt x="2879" y="2811"/>
                  </a:lnTo>
                  <a:lnTo>
                    <a:pt x="2877" y="2795"/>
                  </a:lnTo>
                  <a:lnTo>
                    <a:pt x="2876" y="2777"/>
                  </a:lnTo>
                  <a:lnTo>
                    <a:pt x="2875" y="2769"/>
                  </a:lnTo>
                  <a:lnTo>
                    <a:pt x="2876" y="2763"/>
                  </a:lnTo>
                  <a:lnTo>
                    <a:pt x="2876" y="2756"/>
                  </a:lnTo>
                  <a:lnTo>
                    <a:pt x="2877" y="2751"/>
                  </a:lnTo>
                  <a:lnTo>
                    <a:pt x="2879" y="2746"/>
                  </a:lnTo>
                  <a:lnTo>
                    <a:pt x="2882" y="2743"/>
                  </a:lnTo>
                  <a:lnTo>
                    <a:pt x="2885" y="2739"/>
                  </a:lnTo>
                  <a:lnTo>
                    <a:pt x="2889" y="2737"/>
                  </a:lnTo>
                  <a:lnTo>
                    <a:pt x="2900" y="2721"/>
                  </a:lnTo>
                  <a:lnTo>
                    <a:pt x="2911" y="2702"/>
                  </a:lnTo>
                  <a:lnTo>
                    <a:pt x="2915" y="2699"/>
                  </a:lnTo>
                  <a:lnTo>
                    <a:pt x="2920" y="2696"/>
                  </a:lnTo>
                  <a:lnTo>
                    <a:pt x="2924" y="2696"/>
                  </a:lnTo>
                  <a:lnTo>
                    <a:pt x="2928" y="2696"/>
                  </a:lnTo>
                  <a:lnTo>
                    <a:pt x="2936" y="2700"/>
                  </a:lnTo>
                  <a:lnTo>
                    <a:pt x="2944" y="2704"/>
                  </a:lnTo>
                  <a:lnTo>
                    <a:pt x="2947" y="2706"/>
                  </a:lnTo>
                  <a:lnTo>
                    <a:pt x="2953" y="2707"/>
                  </a:lnTo>
                  <a:lnTo>
                    <a:pt x="2959" y="2708"/>
                  </a:lnTo>
                  <a:lnTo>
                    <a:pt x="2966" y="2708"/>
                  </a:lnTo>
                  <a:lnTo>
                    <a:pt x="2972" y="2706"/>
                  </a:lnTo>
                  <a:lnTo>
                    <a:pt x="2978" y="2702"/>
                  </a:lnTo>
                  <a:lnTo>
                    <a:pt x="2980" y="2700"/>
                  </a:lnTo>
                  <a:lnTo>
                    <a:pt x="2983" y="2697"/>
                  </a:lnTo>
                  <a:lnTo>
                    <a:pt x="2984" y="2694"/>
                  </a:lnTo>
                  <a:lnTo>
                    <a:pt x="2985" y="2690"/>
                  </a:lnTo>
                  <a:lnTo>
                    <a:pt x="2987" y="2682"/>
                  </a:lnTo>
                  <a:lnTo>
                    <a:pt x="2990" y="2674"/>
                  </a:lnTo>
                  <a:lnTo>
                    <a:pt x="2993" y="2666"/>
                  </a:lnTo>
                  <a:lnTo>
                    <a:pt x="2996" y="2659"/>
                  </a:lnTo>
                  <a:lnTo>
                    <a:pt x="3001" y="2653"/>
                  </a:lnTo>
                  <a:lnTo>
                    <a:pt x="3004" y="2647"/>
                  </a:lnTo>
                  <a:lnTo>
                    <a:pt x="3008" y="2643"/>
                  </a:lnTo>
                  <a:lnTo>
                    <a:pt x="3012" y="2640"/>
                  </a:lnTo>
                  <a:lnTo>
                    <a:pt x="3016" y="2638"/>
                  </a:lnTo>
                  <a:lnTo>
                    <a:pt x="3021" y="2638"/>
                  </a:lnTo>
                  <a:lnTo>
                    <a:pt x="3026" y="2638"/>
                  </a:lnTo>
                  <a:lnTo>
                    <a:pt x="3029" y="2640"/>
                  </a:lnTo>
                  <a:lnTo>
                    <a:pt x="3034" y="2644"/>
                  </a:lnTo>
                  <a:lnTo>
                    <a:pt x="3039" y="2647"/>
                  </a:lnTo>
                  <a:lnTo>
                    <a:pt x="3042" y="2652"/>
                  </a:lnTo>
                  <a:lnTo>
                    <a:pt x="3045" y="2658"/>
                  </a:lnTo>
                  <a:lnTo>
                    <a:pt x="3052" y="2670"/>
                  </a:lnTo>
                  <a:lnTo>
                    <a:pt x="3059" y="2681"/>
                  </a:lnTo>
                  <a:lnTo>
                    <a:pt x="3062" y="2685"/>
                  </a:lnTo>
                  <a:lnTo>
                    <a:pt x="3066" y="2689"/>
                  </a:lnTo>
                  <a:lnTo>
                    <a:pt x="3071" y="2693"/>
                  </a:lnTo>
                  <a:lnTo>
                    <a:pt x="3075" y="2695"/>
                  </a:lnTo>
                  <a:lnTo>
                    <a:pt x="3084" y="2700"/>
                  </a:lnTo>
                  <a:lnTo>
                    <a:pt x="3090" y="2706"/>
                  </a:lnTo>
                  <a:lnTo>
                    <a:pt x="3096" y="2713"/>
                  </a:lnTo>
                  <a:lnTo>
                    <a:pt x="3100" y="2720"/>
                  </a:lnTo>
                  <a:lnTo>
                    <a:pt x="3106" y="2727"/>
                  </a:lnTo>
                  <a:lnTo>
                    <a:pt x="3114" y="2732"/>
                  </a:lnTo>
                  <a:lnTo>
                    <a:pt x="3122" y="2738"/>
                  </a:lnTo>
                  <a:lnTo>
                    <a:pt x="3131" y="2743"/>
                  </a:lnTo>
                  <a:lnTo>
                    <a:pt x="3141" y="2748"/>
                  </a:lnTo>
                  <a:lnTo>
                    <a:pt x="3146" y="2754"/>
                  </a:lnTo>
                  <a:lnTo>
                    <a:pt x="3150" y="2762"/>
                  </a:lnTo>
                  <a:lnTo>
                    <a:pt x="3154" y="2767"/>
                  </a:lnTo>
                  <a:lnTo>
                    <a:pt x="3156" y="2770"/>
                  </a:lnTo>
                  <a:lnTo>
                    <a:pt x="3160" y="2772"/>
                  </a:lnTo>
                  <a:lnTo>
                    <a:pt x="3163" y="2772"/>
                  </a:lnTo>
                  <a:lnTo>
                    <a:pt x="3167" y="2772"/>
                  </a:lnTo>
                  <a:lnTo>
                    <a:pt x="3169" y="2771"/>
                  </a:lnTo>
                  <a:lnTo>
                    <a:pt x="3172" y="2769"/>
                  </a:lnTo>
                  <a:lnTo>
                    <a:pt x="3173" y="2765"/>
                  </a:lnTo>
                  <a:lnTo>
                    <a:pt x="3174" y="2760"/>
                  </a:lnTo>
                  <a:lnTo>
                    <a:pt x="3173" y="2750"/>
                  </a:lnTo>
                  <a:lnTo>
                    <a:pt x="3171" y="2739"/>
                  </a:lnTo>
                  <a:lnTo>
                    <a:pt x="3169" y="2732"/>
                  </a:lnTo>
                  <a:lnTo>
                    <a:pt x="3168" y="2725"/>
                  </a:lnTo>
                  <a:lnTo>
                    <a:pt x="3165" y="2719"/>
                  </a:lnTo>
                  <a:lnTo>
                    <a:pt x="3159" y="2710"/>
                  </a:lnTo>
                  <a:lnTo>
                    <a:pt x="3146" y="2696"/>
                  </a:lnTo>
                  <a:lnTo>
                    <a:pt x="3135" y="2682"/>
                  </a:lnTo>
                  <a:lnTo>
                    <a:pt x="3131" y="2677"/>
                  </a:lnTo>
                  <a:lnTo>
                    <a:pt x="3128" y="2674"/>
                  </a:lnTo>
                  <a:lnTo>
                    <a:pt x="3127" y="2669"/>
                  </a:lnTo>
                  <a:lnTo>
                    <a:pt x="3125" y="2665"/>
                  </a:lnTo>
                  <a:lnTo>
                    <a:pt x="3125" y="2658"/>
                  </a:lnTo>
                  <a:lnTo>
                    <a:pt x="3128" y="2650"/>
                  </a:lnTo>
                  <a:lnTo>
                    <a:pt x="3129" y="2645"/>
                  </a:lnTo>
                  <a:lnTo>
                    <a:pt x="3129" y="2639"/>
                  </a:lnTo>
                  <a:lnTo>
                    <a:pt x="3128" y="2634"/>
                  </a:lnTo>
                  <a:lnTo>
                    <a:pt x="3127" y="2628"/>
                  </a:lnTo>
                  <a:lnTo>
                    <a:pt x="3121" y="2617"/>
                  </a:lnTo>
                  <a:lnTo>
                    <a:pt x="3114" y="2606"/>
                  </a:lnTo>
                  <a:lnTo>
                    <a:pt x="3105" y="2594"/>
                  </a:lnTo>
                  <a:lnTo>
                    <a:pt x="3096" y="2584"/>
                  </a:lnTo>
                  <a:lnTo>
                    <a:pt x="3091" y="2580"/>
                  </a:lnTo>
                  <a:lnTo>
                    <a:pt x="3085" y="2577"/>
                  </a:lnTo>
                  <a:lnTo>
                    <a:pt x="3078" y="2575"/>
                  </a:lnTo>
                  <a:lnTo>
                    <a:pt x="3070" y="2574"/>
                  </a:lnTo>
                  <a:lnTo>
                    <a:pt x="3054" y="2574"/>
                  </a:lnTo>
                  <a:lnTo>
                    <a:pt x="3041" y="2574"/>
                  </a:lnTo>
                  <a:lnTo>
                    <a:pt x="3035" y="2573"/>
                  </a:lnTo>
                  <a:lnTo>
                    <a:pt x="3030" y="2571"/>
                  </a:lnTo>
                  <a:lnTo>
                    <a:pt x="3027" y="2569"/>
                  </a:lnTo>
                  <a:lnTo>
                    <a:pt x="3024" y="2565"/>
                  </a:lnTo>
                  <a:lnTo>
                    <a:pt x="3021" y="2556"/>
                  </a:lnTo>
                  <a:lnTo>
                    <a:pt x="3016" y="2549"/>
                  </a:lnTo>
                  <a:lnTo>
                    <a:pt x="3014" y="2546"/>
                  </a:lnTo>
                  <a:lnTo>
                    <a:pt x="3010" y="2544"/>
                  </a:lnTo>
                  <a:lnTo>
                    <a:pt x="3007" y="2543"/>
                  </a:lnTo>
                  <a:lnTo>
                    <a:pt x="3001" y="2543"/>
                  </a:lnTo>
                  <a:lnTo>
                    <a:pt x="2996" y="2542"/>
                  </a:lnTo>
                  <a:lnTo>
                    <a:pt x="2991" y="2539"/>
                  </a:lnTo>
                  <a:lnTo>
                    <a:pt x="2987" y="2536"/>
                  </a:lnTo>
                  <a:lnTo>
                    <a:pt x="2983" y="2532"/>
                  </a:lnTo>
                  <a:lnTo>
                    <a:pt x="2979" y="2527"/>
                  </a:lnTo>
                  <a:lnTo>
                    <a:pt x="2974" y="2523"/>
                  </a:lnTo>
                  <a:lnTo>
                    <a:pt x="2970" y="2519"/>
                  </a:lnTo>
                  <a:lnTo>
                    <a:pt x="2964" y="2515"/>
                  </a:lnTo>
                  <a:lnTo>
                    <a:pt x="2952" y="2512"/>
                  </a:lnTo>
                  <a:lnTo>
                    <a:pt x="2941" y="2511"/>
                  </a:lnTo>
                  <a:lnTo>
                    <a:pt x="2936" y="2510"/>
                  </a:lnTo>
                  <a:lnTo>
                    <a:pt x="2933" y="2506"/>
                  </a:lnTo>
                  <a:lnTo>
                    <a:pt x="2930" y="2501"/>
                  </a:lnTo>
                  <a:lnTo>
                    <a:pt x="2929" y="2494"/>
                  </a:lnTo>
                  <a:lnTo>
                    <a:pt x="2929" y="2477"/>
                  </a:lnTo>
                  <a:lnTo>
                    <a:pt x="2930" y="2464"/>
                  </a:lnTo>
                  <a:lnTo>
                    <a:pt x="2932" y="2451"/>
                  </a:lnTo>
                  <a:lnTo>
                    <a:pt x="2933" y="2437"/>
                  </a:lnTo>
                  <a:lnTo>
                    <a:pt x="2932" y="2428"/>
                  </a:lnTo>
                  <a:lnTo>
                    <a:pt x="2930" y="2420"/>
                  </a:lnTo>
                  <a:lnTo>
                    <a:pt x="2929" y="2416"/>
                  </a:lnTo>
                  <a:lnTo>
                    <a:pt x="2929" y="2411"/>
                  </a:lnTo>
                  <a:lnTo>
                    <a:pt x="2930" y="2405"/>
                  </a:lnTo>
                  <a:lnTo>
                    <a:pt x="2933" y="2397"/>
                  </a:lnTo>
                  <a:lnTo>
                    <a:pt x="2933" y="2393"/>
                  </a:lnTo>
                  <a:lnTo>
                    <a:pt x="2933" y="2391"/>
                  </a:lnTo>
                  <a:lnTo>
                    <a:pt x="2933" y="2387"/>
                  </a:lnTo>
                  <a:lnTo>
                    <a:pt x="2932" y="2386"/>
                  </a:lnTo>
                  <a:lnTo>
                    <a:pt x="2928" y="2384"/>
                  </a:lnTo>
                  <a:lnTo>
                    <a:pt x="2923" y="2384"/>
                  </a:lnTo>
                  <a:lnTo>
                    <a:pt x="2909" y="2387"/>
                  </a:lnTo>
                  <a:lnTo>
                    <a:pt x="2892" y="2391"/>
                  </a:lnTo>
                  <a:lnTo>
                    <a:pt x="2878" y="2394"/>
                  </a:lnTo>
                  <a:lnTo>
                    <a:pt x="2866" y="2397"/>
                  </a:lnTo>
                  <a:lnTo>
                    <a:pt x="2861" y="2399"/>
                  </a:lnTo>
                  <a:lnTo>
                    <a:pt x="2857" y="2399"/>
                  </a:lnTo>
                  <a:lnTo>
                    <a:pt x="2852" y="2399"/>
                  </a:lnTo>
                  <a:lnTo>
                    <a:pt x="2848" y="2398"/>
                  </a:lnTo>
                  <a:lnTo>
                    <a:pt x="2847" y="2395"/>
                  </a:lnTo>
                  <a:lnTo>
                    <a:pt x="2847" y="2392"/>
                  </a:lnTo>
                  <a:lnTo>
                    <a:pt x="2847" y="2387"/>
                  </a:lnTo>
                  <a:lnTo>
                    <a:pt x="2848" y="2380"/>
                  </a:lnTo>
                  <a:lnTo>
                    <a:pt x="2851" y="2366"/>
                  </a:lnTo>
                  <a:lnTo>
                    <a:pt x="2851" y="2350"/>
                  </a:lnTo>
                  <a:lnTo>
                    <a:pt x="2851" y="2341"/>
                  </a:lnTo>
                  <a:lnTo>
                    <a:pt x="2851" y="2331"/>
                  </a:lnTo>
                  <a:lnTo>
                    <a:pt x="2850" y="2321"/>
                  </a:lnTo>
                  <a:lnTo>
                    <a:pt x="2848" y="2315"/>
                  </a:lnTo>
                  <a:lnTo>
                    <a:pt x="2847" y="2310"/>
                  </a:lnTo>
                  <a:lnTo>
                    <a:pt x="2845" y="2306"/>
                  </a:lnTo>
                  <a:lnTo>
                    <a:pt x="2841" y="2302"/>
                  </a:lnTo>
                  <a:lnTo>
                    <a:pt x="2837" y="2298"/>
                  </a:lnTo>
                  <a:lnTo>
                    <a:pt x="2829" y="2294"/>
                  </a:lnTo>
                  <a:lnTo>
                    <a:pt x="2825" y="2290"/>
                  </a:lnTo>
                  <a:lnTo>
                    <a:pt x="2821" y="2284"/>
                  </a:lnTo>
                  <a:lnTo>
                    <a:pt x="2819" y="2279"/>
                  </a:lnTo>
                  <a:lnTo>
                    <a:pt x="2816" y="2273"/>
                  </a:lnTo>
                  <a:lnTo>
                    <a:pt x="2816" y="2267"/>
                  </a:lnTo>
                  <a:lnTo>
                    <a:pt x="2816" y="2261"/>
                  </a:lnTo>
                  <a:lnTo>
                    <a:pt x="2819" y="2255"/>
                  </a:lnTo>
                  <a:lnTo>
                    <a:pt x="2821" y="2249"/>
                  </a:lnTo>
                  <a:lnTo>
                    <a:pt x="2823" y="2244"/>
                  </a:lnTo>
                  <a:lnTo>
                    <a:pt x="2827" y="2240"/>
                  </a:lnTo>
                  <a:lnTo>
                    <a:pt x="2832" y="2235"/>
                  </a:lnTo>
                  <a:lnTo>
                    <a:pt x="2841" y="2227"/>
                  </a:lnTo>
                  <a:lnTo>
                    <a:pt x="2851" y="2218"/>
                  </a:lnTo>
                  <a:lnTo>
                    <a:pt x="2858" y="2214"/>
                  </a:lnTo>
                  <a:lnTo>
                    <a:pt x="2864" y="2209"/>
                  </a:lnTo>
                  <a:lnTo>
                    <a:pt x="2872" y="2198"/>
                  </a:lnTo>
                  <a:lnTo>
                    <a:pt x="2882" y="2183"/>
                  </a:lnTo>
                  <a:lnTo>
                    <a:pt x="2888" y="2176"/>
                  </a:lnTo>
                  <a:lnTo>
                    <a:pt x="2894" y="2168"/>
                  </a:lnTo>
                  <a:lnTo>
                    <a:pt x="2900" y="2162"/>
                  </a:lnTo>
                  <a:lnTo>
                    <a:pt x="2907" y="2158"/>
                  </a:lnTo>
                  <a:lnTo>
                    <a:pt x="2921" y="2154"/>
                  </a:lnTo>
                  <a:lnTo>
                    <a:pt x="2933" y="2152"/>
                  </a:lnTo>
                  <a:lnTo>
                    <a:pt x="2939" y="2151"/>
                  </a:lnTo>
                  <a:lnTo>
                    <a:pt x="2944" y="2148"/>
                  </a:lnTo>
                  <a:lnTo>
                    <a:pt x="2948" y="2145"/>
                  </a:lnTo>
                  <a:lnTo>
                    <a:pt x="2952" y="2140"/>
                  </a:lnTo>
                  <a:lnTo>
                    <a:pt x="2964" y="2124"/>
                  </a:lnTo>
                  <a:lnTo>
                    <a:pt x="2976" y="2110"/>
                  </a:lnTo>
                  <a:lnTo>
                    <a:pt x="2979" y="2105"/>
                  </a:lnTo>
                  <a:lnTo>
                    <a:pt x="2980" y="2099"/>
                  </a:lnTo>
                  <a:lnTo>
                    <a:pt x="2979" y="2096"/>
                  </a:lnTo>
                  <a:lnTo>
                    <a:pt x="2978" y="2091"/>
                  </a:lnTo>
                  <a:lnTo>
                    <a:pt x="2976" y="2088"/>
                  </a:lnTo>
                  <a:lnTo>
                    <a:pt x="2972" y="2085"/>
                  </a:lnTo>
                  <a:lnTo>
                    <a:pt x="2967" y="2083"/>
                  </a:lnTo>
                  <a:lnTo>
                    <a:pt x="2963" y="2080"/>
                  </a:lnTo>
                  <a:lnTo>
                    <a:pt x="2952" y="2077"/>
                  </a:lnTo>
                  <a:lnTo>
                    <a:pt x="2938" y="2070"/>
                  </a:lnTo>
                  <a:lnTo>
                    <a:pt x="2924" y="2061"/>
                  </a:lnTo>
                  <a:lnTo>
                    <a:pt x="2915" y="2054"/>
                  </a:lnTo>
                  <a:lnTo>
                    <a:pt x="2908" y="2048"/>
                  </a:lnTo>
                  <a:lnTo>
                    <a:pt x="2901" y="2042"/>
                  </a:lnTo>
                  <a:lnTo>
                    <a:pt x="2898" y="2039"/>
                  </a:lnTo>
                  <a:lnTo>
                    <a:pt x="2898" y="2034"/>
                  </a:lnTo>
                  <a:lnTo>
                    <a:pt x="2900" y="2031"/>
                  </a:lnTo>
                  <a:lnTo>
                    <a:pt x="2902" y="2027"/>
                  </a:lnTo>
                  <a:lnTo>
                    <a:pt x="2907" y="2023"/>
                  </a:lnTo>
                  <a:lnTo>
                    <a:pt x="2910" y="2021"/>
                  </a:lnTo>
                  <a:lnTo>
                    <a:pt x="2914" y="2020"/>
                  </a:lnTo>
                  <a:lnTo>
                    <a:pt x="2917" y="2019"/>
                  </a:lnTo>
                  <a:lnTo>
                    <a:pt x="2920" y="2019"/>
                  </a:lnTo>
                  <a:lnTo>
                    <a:pt x="2922" y="2017"/>
                  </a:lnTo>
                  <a:lnTo>
                    <a:pt x="2923" y="2015"/>
                  </a:lnTo>
                  <a:lnTo>
                    <a:pt x="2926" y="2012"/>
                  </a:lnTo>
                  <a:lnTo>
                    <a:pt x="2927" y="2004"/>
                  </a:lnTo>
                  <a:lnTo>
                    <a:pt x="2928" y="1996"/>
                  </a:lnTo>
                  <a:lnTo>
                    <a:pt x="2929" y="1993"/>
                  </a:lnTo>
                  <a:lnTo>
                    <a:pt x="2932" y="1988"/>
                  </a:lnTo>
                  <a:lnTo>
                    <a:pt x="2935" y="1984"/>
                  </a:lnTo>
                  <a:lnTo>
                    <a:pt x="2941" y="1981"/>
                  </a:lnTo>
                  <a:lnTo>
                    <a:pt x="2952" y="1973"/>
                  </a:lnTo>
                  <a:lnTo>
                    <a:pt x="2963" y="1964"/>
                  </a:lnTo>
                  <a:lnTo>
                    <a:pt x="2966" y="1959"/>
                  </a:lnTo>
                  <a:lnTo>
                    <a:pt x="2968" y="1954"/>
                  </a:lnTo>
                  <a:lnTo>
                    <a:pt x="2971" y="1950"/>
                  </a:lnTo>
                  <a:lnTo>
                    <a:pt x="2971" y="1946"/>
                  </a:lnTo>
                  <a:lnTo>
                    <a:pt x="2968" y="1937"/>
                  </a:lnTo>
                  <a:lnTo>
                    <a:pt x="2968" y="1927"/>
                  </a:lnTo>
                  <a:lnTo>
                    <a:pt x="2968" y="1924"/>
                  </a:lnTo>
                  <a:lnTo>
                    <a:pt x="2971" y="1919"/>
                  </a:lnTo>
                  <a:lnTo>
                    <a:pt x="2973" y="1916"/>
                  </a:lnTo>
                  <a:lnTo>
                    <a:pt x="2977" y="1914"/>
                  </a:lnTo>
                  <a:lnTo>
                    <a:pt x="2982" y="1912"/>
                  </a:lnTo>
                  <a:lnTo>
                    <a:pt x="2986" y="1910"/>
                  </a:lnTo>
                  <a:lnTo>
                    <a:pt x="2990" y="1910"/>
                  </a:lnTo>
                  <a:lnTo>
                    <a:pt x="2995" y="1910"/>
                  </a:lnTo>
                  <a:lnTo>
                    <a:pt x="2998" y="1913"/>
                  </a:lnTo>
                  <a:lnTo>
                    <a:pt x="3002" y="1914"/>
                  </a:lnTo>
                  <a:lnTo>
                    <a:pt x="3005" y="1918"/>
                  </a:lnTo>
                  <a:lnTo>
                    <a:pt x="3009" y="1921"/>
                  </a:lnTo>
                  <a:lnTo>
                    <a:pt x="3012" y="1925"/>
                  </a:lnTo>
                  <a:lnTo>
                    <a:pt x="3018" y="1927"/>
                  </a:lnTo>
                  <a:lnTo>
                    <a:pt x="3026" y="1930"/>
                  </a:lnTo>
                  <a:lnTo>
                    <a:pt x="3033" y="1931"/>
                  </a:lnTo>
                  <a:lnTo>
                    <a:pt x="3048" y="1932"/>
                  </a:lnTo>
                  <a:lnTo>
                    <a:pt x="3062" y="1932"/>
                  </a:lnTo>
                  <a:lnTo>
                    <a:pt x="3068" y="1932"/>
                  </a:lnTo>
                  <a:lnTo>
                    <a:pt x="3074" y="1933"/>
                  </a:lnTo>
                  <a:lnTo>
                    <a:pt x="3080" y="1935"/>
                  </a:lnTo>
                  <a:lnTo>
                    <a:pt x="3086" y="1938"/>
                  </a:lnTo>
                  <a:lnTo>
                    <a:pt x="3104" y="1951"/>
                  </a:lnTo>
                  <a:lnTo>
                    <a:pt x="3121" y="1964"/>
                  </a:lnTo>
                  <a:lnTo>
                    <a:pt x="3123" y="1969"/>
                  </a:lnTo>
                  <a:lnTo>
                    <a:pt x="3125" y="1976"/>
                  </a:lnTo>
                  <a:lnTo>
                    <a:pt x="3127" y="1984"/>
                  </a:lnTo>
                  <a:lnTo>
                    <a:pt x="3127" y="1991"/>
                  </a:lnTo>
                  <a:lnTo>
                    <a:pt x="3128" y="2001"/>
                  </a:lnTo>
                  <a:lnTo>
                    <a:pt x="3130" y="2007"/>
                  </a:lnTo>
                  <a:lnTo>
                    <a:pt x="3131" y="2009"/>
                  </a:lnTo>
                  <a:lnTo>
                    <a:pt x="3134" y="2012"/>
                  </a:lnTo>
                  <a:lnTo>
                    <a:pt x="3136" y="2012"/>
                  </a:lnTo>
                  <a:lnTo>
                    <a:pt x="3138" y="2012"/>
                  </a:lnTo>
                  <a:lnTo>
                    <a:pt x="3144" y="2009"/>
                  </a:lnTo>
                  <a:lnTo>
                    <a:pt x="3149" y="2008"/>
                  </a:lnTo>
                  <a:lnTo>
                    <a:pt x="3161" y="2004"/>
                  </a:lnTo>
                  <a:lnTo>
                    <a:pt x="3174" y="2001"/>
                  </a:lnTo>
                  <a:lnTo>
                    <a:pt x="3188" y="1997"/>
                  </a:lnTo>
                  <a:lnTo>
                    <a:pt x="3201" y="1994"/>
                  </a:lnTo>
                  <a:lnTo>
                    <a:pt x="3219" y="1991"/>
                  </a:lnTo>
                  <a:lnTo>
                    <a:pt x="3231" y="1990"/>
                  </a:lnTo>
                  <a:lnTo>
                    <a:pt x="3236" y="1990"/>
                  </a:lnTo>
                  <a:lnTo>
                    <a:pt x="3241" y="1989"/>
                  </a:lnTo>
                  <a:lnTo>
                    <a:pt x="3243" y="1988"/>
                  </a:lnTo>
                  <a:lnTo>
                    <a:pt x="3245" y="1987"/>
                  </a:lnTo>
                  <a:lnTo>
                    <a:pt x="3251" y="1981"/>
                  </a:lnTo>
                  <a:lnTo>
                    <a:pt x="3260" y="1976"/>
                  </a:lnTo>
                  <a:lnTo>
                    <a:pt x="3264" y="1975"/>
                  </a:lnTo>
                  <a:lnTo>
                    <a:pt x="3268" y="1975"/>
                  </a:lnTo>
                  <a:lnTo>
                    <a:pt x="3273" y="1976"/>
                  </a:lnTo>
                  <a:lnTo>
                    <a:pt x="3278" y="1979"/>
                  </a:lnTo>
                  <a:lnTo>
                    <a:pt x="3282" y="1984"/>
                  </a:lnTo>
                  <a:lnTo>
                    <a:pt x="3287" y="1991"/>
                  </a:lnTo>
                  <a:lnTo>
                    <a:pt x="3291" y="2000"/>
                  </a:lnTo>
                  <a:lnTo>
                    <a:pt x="3294" y="2008"/>
                  </a:lnTo>
                  <a:lnTo>
                    <a:pt x="3301" y="2027"/>
                  </a:lnTo>
                  <a:lnTo>
                    <a:pt x="3306" y="2044"/>
                  </a:lnTo>
                  <a:lnTo>
                    <a:pt x="3310" y="2057"/>
                  </a:lnTo>
                  <a:lnTo>
                    <a:pt x="3312" y="2064"/>
                  </a:lnTo>
                  <a:lnTo>
                    <a:pt x="3314" y="2067"/>
                  </a:lnTo>
                  <a:lnTo>
                    <a:pt x="3317" y="2070"/>
                  </a:lnTo>
                  <a:lnTo>
                    <a:pt x="3322" y="2072"/>
                  </a:lnTo>
                  <a:lnTo>
                    <a:pt x="3326" y="2075"/>
                  </a:lnTo>
                  <a:lnTo>
                    <a:pt x="3343" y="2079"/>
                  </a:lnTo>
                  <a:lnTo>
                    <a:pt x="3362" y="2083"/>
                  </a:lnTo>
                  <a:lnTo>
                    <a:pt x="3371" y="2085"/>
                  </a:lnTo>
                  <a:lnTo>
                    <a:pt x="3381" y="2085"/>
                  </a:lnTo>
                  <a:lnTo>
                    <a:pt x="3389" y="2085"/>
                  </a:lnTo>
                  <a:lnTo>
                    <a:pt x="3396" y="2084"/>
                  </a:lnTo>
                  <a:lnTo>
                    <a:pt x="3400" y="2083"/>
                  </a:lnTo>
                  <a:lnTo>
                    <a:pt x="3405" y="2083"/>
                  </a:lnTo>
                  <a:lnTo>
                    <a:pt x="3411" y="2082"/>
                  </a:lnTo>
                  <a:lnTo>
                    <a:pt x="3417" y="2078"/>
                  </a:lnTo>
                  <a:lnTo>
                    <a:pt x="3423" y="2072"/>
                  </a:lnTo>
                  <a:lnTo>
                    <a:pt x="3429" y="2067"/>
                  </a:lnTo>
                  <a:lnTo>
                    <a:pt x="3438" y="2066"/>
                  </a:lnTo>
                  <a:lnTo>
                    <a:pt x="3446" y="2065"/>
                  </a:lnTo>
                  <a:lnTo>
                    <a:pt x="3449" y="2064"/>
                  </a:lnTo>
                  <a:lnTo>
                    <a:pt x="3451" y="2061"/>
                  </a:lnTo>
                  <a:lnTo>
                    <a:pt x="3453" y="2059"/>
                  </a:lnTo>
                  <a:lnTo>
                    <a:pt x="3456" y="2056"/>
                  </a:lnTo>
                  <a:lnTo>
                    <a:pt x="3457" y="2047"/>
                  </a:lnTo>
                  <a:lnTo>
                    <a:pt x="3462" y="2040"/>
                  </a:lnTo>
                  <a:lnTo>
                    <a:pt x="3469" y="2038"/>
                  </a:lnTo>
                  <a:lnTo>
                    <a:pt x="3478" y="2036"/>
                  </a:lnTo>
                  <a:lnTo>
                    <a:pt x="3488" y="2032"/>
                  </a:lnTo>
                  <a:lnTo>
                    <a:pt x="3496" y="2027"/>
                  </a:lnTo>
                  <a:lnTo>
                    <a:pt x="3500" y="2022"/>
                  </a:lnTo>
                  <a:lnTo>
                    <a:pt x="3502" y="2016"/>
                  </a:lnTo>
                  <a:lnTo>
                    <a:pt x="3505" y="2009"/>
                  </a:lnTo>
                  <a:lnTo>
                    <a:pt x="3505" y="2002"/>
                  </a:lnTo>
                  <a:lnTo>
                    <a:pt x="3507" y="1994"/>
                  </a:lnTo>
                  <a:lnTo>
                    <a:pt x="3509" y="1987"/>
                  </a:lnTo>
                  <a:close/>
                </a:path>
              </a:pathLst>
            </a:custGeom>
            <a:solidFill>
              <a:srgbClr val="FF3300">
                <a:alpha val="50196"/>
              </a:srgbClr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altLang="zh-CN" sz="1400" b="1" dirty="0"/>
            </a:p>
            <a:p>
              <a:endParaRPr lang="en-US" altLang="zh-CN" sz="1400" b="1" dirty="0"/>
            </a:p>
            <a:p>
              <a:r>
                <a:rPr lang="en-US" altLang="zh-CN" sz="1400" b="1" dirty="0"/>
                <a:t>           </a:t>
              </a:r>
            </a:p>
            <a:p>
              <a:r>
                <a:rPr lang="en-US" altLang="zh-CN" sz="1400" b="1" dirty="0"/>
                <a:t>             246</a:t>
              </a:r>
              <a:endParaRPr lang="zh-CN" altLang="en-US" sz="1400" b="1" dirty="0"/>
            </a:p>
          </p:txBody>
        </p:sp>
        <p:sp>
          <p:nvSpPr>
            <p:cNvPr id="112" name="贵州">
              <a:extLst>
                <a:ext uri="{FF2B5EF4-FFF2-40B4-BE49-F238E27FC236}">
                  <a16:creationId xmlns:a16="http://schemas.microsoft.com/office/drawing/2014/main" id="{7C33EE6C-5D45-46A1-9168-E82F7297F6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092764" y="4867529"/>
              <a:ext cx="600083" cy="514377"/>
            </a:xfrm>
            <a:custGeom>
              <a:avLst/>
              <a:gdLst>
                <a:gd name="T0" fmla="*/ 1464 w 2274"/>
                <a:gd name="T1" fmla="*/ 41 h 1956"/>
                <a:gd name="T2" fmla="*/ 1595 w 2274"/>
                <a:gd name="T3" fmla="*/ 13 h 1956"/>
                <a:gd name="T4" fmla="*/ 1725 w 2274"/>
                <a:gd name="T5" fmla="*/ 60 h 1956"/>
                <a:gd name="T6" fmla="*/ 1814 w 2274"/>
                <a:gd name="T7" fmla="*/ 79 h 1956"/>
                <a:gd name="T8" fmla="*/ 1920 w 2274"/>
                <a:gd name="T9" fmla="*/ 245 h 1956"/>
                <a:gd name="T10" fmla="*/ 1946 w 2274"/>
                <a:gd name="T11" fmla="*/ 383 h 1956"/>
                <a:gd name="T12" fmla="*/ 1974 w 2274"/>
                <a:gd name="T13" fmla="*/ 412 h 1956"/>
                <a:gd name="T14" fmla="*/ 2045 w 2274"/>
                <a:gd name="T15" fmla="*/ 445 h 1956"/>
                <a:gd name="T16" fmla="*/ 2142 w 2274"/>
                <a:gd name="T17" fmla="*/ 330 h 1956"/>
                <a:gd name="T18" fmla="*/ 2205 w 2274"/>
                <a:gd name="T19" fmla="*/ 453 h 1956"/>
                <a:gd name="T20" fmla="*/ 2182 w 2274"/>
                <a:gd name="T21" fmla="*/ 611 h 1956"/>
                <a:gd name="T22" fmla="*/ 2187 w 2274"/>
                <a:gd name="T23" fmla="*/ 763 h 1956"/>
                <a:gd name="T24" fmla="*/ 2072 w 2274"/>
                <a:gd name="T25" fmla="*/ 868 h 1956"/>
                <a:gd name="T26" fmla="*/ 2031 w 2274"/>
                <a:gd name="T27" fmla="*/ 964 h 1956"/>
                <a:gd name="T28" fmla="*/ 2187 w 2274"/>
                <a:gd name="T29" fmla="*/ 899 h 1956"/>
                <a:gd name="T30" fmla="*/ 2274 w 2274"/>
                <a:gd name="T31" fmla="*/ 980 h 1956"/>
                <a:gd name="T32" fmla="*/ 2269 w 2274"/>
                <a:gd name="T33" fmla="*/ 1028 h 1956"/>
                <a:gd name="T34" fmla="*/ 2219 w 2274"/>
                <a:gd name="T35" fmla="*/ 1157 h 1956"/>
                <a:gd name="T36" fmla="*/ 2215 w 2274"/>
                <a:gd name="T37" fmla="*/ 1283 h 1956"/>
                <a:gd name="T38" fmla="*/ 2234 w 2274"/>
                <a:gd name="T39" fmla="*/ 1310 h 1956"/>
                <a:gd name="T40" fmla="*/ 2217 w 2274"/>
                <a:gd name="T41" fmla="*/ 1453 h 1956"/>
                <a:gd name="T42" fmla="*/ 2078 w 2274"/>
                <a:gd name="T43" fmla="*/ 1485 h 1956"/>
                <a:gd name="T44" fmla="*/ 2081 w 2274"/>
                <a:gd name="T45" fmla="*/ 1554 h 1956"/>
                <a:gd name="T46" fmla="*/ 1977 w 2274"/>
                <a:gd name="T47" fmla="*/ 1585 h 1956"/>
                <a:gd name="T48" fmla="*/ 1917 w 2274"/>
                <a:gd name="T49" fmla="*/ 1623 h 1956"/>
                <a:gd name="T50" fmla="*/ 1831 w 2274"/>
                <a:gd name="T51" fmla="*/ 1636 h 1956"/>
                <a:gd name="T52" fmla="*/ 1735 w 2274"/>
                <a:gd name="T53" fmla="*/ 1647 h 1956"/>
                <a:gd name="T54" fmla="*/ 1580 w 2274"/>
                <a:gd name="T55" fmla="*/ 1770 h 1956"/>
                <a:gd name="T56" fmla="*/ 1535 w 2274"/>
                <a:gd name="T57" fmla="*/ 1690 h 1956"/>
                <a:gd name="T58" fmla="*/ 1430 w 2274"/>
                <a:gd name="T59" fmla="*/ 1656 h 1956"/>
                <a:gd name="T60" fmla="*/ 1334 w 2274"/>
                <a:gd name="T61" fmla="*/ 1576 h 1956"/>
                <a:gd name="T62" fmla="*/ 1266 w 2274"/>
                <a:gd name="T63" fmla="*/ 1733 h 1956"/>
                <a:gd name="T64" fmla="*/ 1134 w 2274"/>
                <a:gd name="T65" fmla="*/ 1745 h 1956"/>
                <a:gd name="T66" fmla="*/ 960 w 2274"/>
                <a:gd name="T67" fmla="*/ 1870 h 1956"/>
                <a:gd name="T68" fmla="*/ 814 w 2274"/>
                <a:gd name="T69" fmla="*/ 1931 h 1956"/>
                <a:gd name="T70" fmla="*/ 664 w 2274"/>
                <a:gd name="T71" fmla="*/ 1847 h 1956"/>
                <a:gd name="T72" fmla="*/ 510 w 2274"/>
                <a:gd name="T73" fmla="*/ 1828 h 1956"/>
                <a:gd name="T74" fmla="*/ 368 w 2274"/>
                <a:gd name="T75" fmla="*/ 1946 h 1956"/>
                <a:gd name="T76" fmla="*/ 359 w 2274"/>
                <a:gd name="T77" fmla="*/ 1776 h 1956"/>
                <a:gd name="T78" fmla="*/ 403 w 2274"/>
                <a:gd name="T79" fmla="*/ 1700 h 1956"/>
                <a:gd name="T80" fmla="*/ 334 w 2274"/>
                <a:gd name="T81" fmla="*/ 1616 h 1956"/>
                <a:gd name="T82" fmla="*/ 270 w 2274"/>
                <a:gd name="T83" fmla="*/ 1530 h 1956"/>
                <a:gd name="T84" fmla="*/ 301 w 2274"/>
                <a:gd name="T85" fmla="*/ 1320 h 1956"/>
                <a:gd name="T86" fmla="*/ 376 w 2274"/>
                <a:gd name="T87" fmla="*/ 1121 h 1956"/>
                <a:gd name="T88" fmla="*/ 185 w 2274"/>
                <a:gd name="T89" fmla="*/ 1063 h 1956"/>
                <a:gd name="T90" fmla="*/ 38 w 2274"/>
                <a:gd name="T91" fmla="*/ 990 h 1956"/>
                <a:gd name="T92" fmla="*/ 0 w 2274"/>
                <a:gd name="T93" fmla="*/ 867 h 1956"/>
                <a:gd name="T94" fmla="*/ 132 w 2274"/>
                <a:gd name="T95" fmla="*/ 699 h 1956"/>
                <a:gd name="T96" fmla="*/ 296 w 2274"/>
                <a:gd name="T97" fmla="*/ 713 h 1956"/>
                <a:gd name="T98" fmla="*/ 474 w 2274"/>
                <a:gd name="T99" fmla="*/ 775 h 1956"/>
                <a:gd name="T100" fmla="*/ 625 w 2274"/>
                <a:gd name="T101" fmla="*/ 747 h 1956"/>
                <a:gd name="T102" fmla="*/ 729 w 2274"/>
                <a:gd name="T103" fmla="*/ 592 h 1956"/>
                <a:gd name="T104" fmla="*/ 941 w 2274"/>
                <a:gd name="T105" fmla="*/ 612 h 1956"/>
                <a:gd name="T106" fmla="*/ 1048 w 2274"/>
                <a:gd name="T107" fmla="*/ 511 h 1956"/>
                <a:gd name="T108" fmla="*/ 904 w 2274"/>
                <a:gd name="T109" fmla="*/ 450 h 1956"/>
                <a:gd name="T110" fmla="*/ 803 w 2274"/>
                <a:gd name="T111" fmla="*/ 362 h 1956"/>
                <a:gd name="T112" fmla="*/ 900 w 2274"/>
                <a:gd name="T113" fmla="*/ 227 h 1956"/>
                <a:gd name="T114" fmla="*/ 1023 w 2274"/>
                <a:gd name="T115" fmla="*/ 257 h 1956"/>
                <a:gd name="T116" fmla="*/ 1128 w 2274"/>
                <a:gd name="T117" fmla="*/ 274 h 1956"/>
                <a:gd name="T118" fmla="*/ 1141 w 2274"/>
                <a:gd name="T119" fmla="*/ 149 h 1956"/>
                <a:gd name="T120" fmla="*/ 1196 w 2274"/>
                <a:gd name="T121" fmla="*/ 294 h 1956"/>
                <a:gd name="T122" fmla="*/ 1290 w 2274"/>
                <a:gd name="T123" fmla="*/ 163 h 1956"/>
                <a:gd name="T124" fmla="*/ 1411 w 2274"/>
                <a:gd name="T125" fmla="*/ 176 h 19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274" h="1956">
                  <a:moveTo>
                    <a:pt x="1428" y="176"/>
                  </a:moveTo>
                  <a:lnTo>
                    <a:pt x="1429" y="176"/>
                  </a:lnTo>
                  <a:lnTo>
                    <a:pt x="1430" y="175"/>
                  </a:lnTo>
                  <a:lnTo>
                    <a:pt x="1435" y="171"/>
                  </a:lnTo>
                  <a:lnTo>
                    <a:pt x="1438" y="169"/>
                  </a:lnTo>
                  <a:lnTo>
                    <a:pt x="1441" y="167"/>
                  </a:lnTo>
                  <a:lnTo>
                    <a:pt x="1443" y="164"/>
                  </a:lnTo>
                  <a:lnTo>
                    <a:pt x="1454" y="157"/>
                  </a:lnTo>
                  <a:lnTo>
                    <a:pt x="1467" y="149"/>
                  </a:lnTo>
                  <a:lnTo>
                    <a:pt x="1477" y="143"/>
                  </a:lnTo>
                  <a:lnTo>
                    <a:pt x="1489" y="137"/>
                  </a:lnTo>
                  <a:lnTo>
                    <a:pt x="1493" y="133"/>
                  </a:lnTo>
                  <a:lnTo>
                    <a:pt x="1496" y="130"/>
                  </a:lnTo>
                  <a:lnTo>
                    <a:pt x="1498" y="126"/>
                  </a:lnTo>
                  <a:lnTo>
                    <a:pt x="1499" y="122"/>
                  </a:lnTo>
                  <a:lnTo>
                    <a:pt x="1496" y="117"/>
                  </a:lnTo>
                  <a:lnTo>
                    <a:pt x="1491" y="111"/>
                  </a:lnTo>
                  <a:lnTo>
                    <a:pt x="1483" y="104"/>
                  </a:lnTo>
                  <a:lnTo>
                    <a:pt x="1475" y="95"/>
                  </a:lnTo>
                  <a:lnTo>
                    <a:pt x="1474" y="93"/>
                  </a:lnTo>
                  <a:lnTo>
                    <a:pt x="1472" y="89"/>
                  </a:lnTo>
                  <a:lnTo>
                    <a:pt x="1469" y="79"/>
                  </a:lnTo>
                  <a:lnTo>
                    <a:pt x="1468" y="68"/>
                  </a:lnTo>
                  <a:lnTo>
                    <a:pt x="1468" y="61"/>
                  </a:lnTo>
                  <a:lnTo>
                    <a:pt x="1466" y="53"/>
                  </a:lnTo>
                  <a:lnTo>
                    <a:pt x="1464" y="50"/>
                  </a:lnTo>
                  <a:lnTo>
                    <a:pt x="1463" y="47"/>
                  </a:lnTo>
                  <a:lnTo>
                    <a:pt x="1463" y="43"/>
                  </a:lnTo>
                  <a:lnTo>
                    <a:pt x="1464" y="41"/>
                  </a:lnTo>
                  <a:lnTo>
                    <a:pt x="1468" y="37"/>
                  </a:lnTo>
                  <a:lnTo>
                    <a:pt x="1472" y="32"/>
                  </a:lnTo>
                  <a:lnTo>
                    <a:pt x="1476" y="30"/>
                  </a:lnTo>
                  <a:lnTo>
                    <a:pt x="1482" y="26"/>
                  </a:lnTo>
                  <a:lnTo>
                    <a:pt x="1491" y="21"/>
                  </a:lnTo>
                  <a:lnTo>
                    <a:pt x="1498" y="16"/>
                  </a:lnTo>
                  <a:lnTo>
                    <a:pt x="1501" y="15"/>
                  </a:lnTo>
                  <a:lnTo>
                    <a:pt x="1505" y="12"/>
                  </a:lnTo>
                  <a:lnTo>
                    <a:pt x="1507" y="11"/>
                  </a:lnTo>
                  <a:lnTo>
                    <a:pt x="1508" y="10"/>
                  </a:lnTo>
                  <a:lnTo>
                    <a:pt x="1513" y="7"/>
                  </a:lnTo>
                  <a:lnTo>
                    <a:pt x="1519" y="4"/>
                  </a:lnTo>
                  <a:lnTo>
                    <a:pt x="1523" y="3"/>
                  </a:lnTo>
                  <a:lnTo>
                    <a:pt x="1526" y="2"/>
                  </a:lnTo>
                  <a:lnTo>
                    <a:pt x="1530" y="0"/>
                  </a:lnTo>
                  <a:lnTo>
                    <a:pt x="1532" y="2"/>
                  </a:lnTo>
                  <a:lnTo>
                    <a:pt x="1538" y="6"/>
                  </a:lnTo>
                  <a:lnTo>
                    <a:pt x="1543" y="13"/>
                  </a:lnTo>
                  <a:lnTo>
                    <a:pt x="1549" y="18"/>
                  </a:lnTo>
                  <a:lnTo>
                    <a:pt x="1554" y="21"/>
                  </a:lnTo>
                  <a:lnTo>
                    <a:pt x="1557" y="22"/>
                  </a:lnTo>
                  <a:lnTo>
                    <a:pt x="1562" y="22"/>
                  </a:lnTo>
                  <a:lnTo>
                    <a:pt x="1564" y="22"/>
                  </a:lnTo>
                  <a:lnTo>
                    <a:pt x="1567" y="22"/>
                  </a:lnTo>
                  <a:lnTo>
                    <a:pt x="1571" y="22"/>
                  </a:lnTo>
                  <a:lnTo>
                    <a:pt x="1580" y="21"/>
                  </a:lnTo>
                  <a:lnTo>
                    <a:pt x="1584" y="19"/>
                  </a:lnTo>
                  <a:lnTo>
                    <a:pt x="1590" y="17"/>
                  </a:lnTo>
                  <a:lnTo>
                    <a:pt x="1595" y="13"/>
                  </a:lnTo>
                  <a:lnTo>
                    <a:pt x="1600" y="10"/>
                  </a:lnTo>
                  <a:lnTo>
                    <a:pt x="1602" y="9"/>
                  </a:lnTo>
                  <a:lnTo>
                    <a:pt x="1606" y="7"/>
                  </a:lnTo>
                  <a:lnTo>
                    <a:pt x="1608" y="7"/>
                  </a:lnTo>
                  <a:lnTo>
                    <a:pt x="1611" y="7"/>
                  </a:lnTo>
                  <a:lnTo>
                    <a:pt x="1614" y="10"/>
                  </a:lnTo>
                  <a:lnTo>
                    <a:pt x="1617" y="13"/>
                  </a:lnTo>
                  <a:lnTo>
                    <a:pt x="1618" y="21"/>
                  </a:lnTo>
                  <a:lnTo>
                    <a:pt x="1619" y="32"/>
                  </a:lnTo>
                  <a:lnTo>
                    <a:pt x="1620" y="49"/>
                  </a:lnTo>
                  <a:lnTo>
                    <a:pt x="1623" y="66"/>
                  </a:lnTo>
                  <a:lnTo>
                    <a:pt x="1625" y="74"/>
                  </a:lnTo>
                  <a:lnTo>
                    <a:pt x="1627" y="80"/>
                  </a:lnTo>
                  <a:lnTo>
                    <a:pt x="1631" y="84"/>
                  </a:lnTo>
                  <a:lnTo>
                    <a:pt x="1633" y="86"/>
                  </a:lnTo>
                  <a:lnTo>
                    <a:pt x="1637" y="87"/>
                  </a:lnTo>
                  <a:lnTo>
                    <a:pt x="1639" y="88"/>
                  </a:lnTo>
                  <a:lnTo>
                    <a:pt x="1644" y="89"/>
                  </a:lnTo>
                  <a:lnTo>
                    <a:pt x="1646" y="89"/>
                  </a:lnTo>
                  <a:lnTo>
                    <a:pt x="1651" y="91"/>
                  </a:lnTo>
                  <a:lnTo>
                    <a:pt x="1656" y="89"/>
                  </a:lnTo>
                  <a:lnTo>
                    <a:pt x="1662" y="88"/>
                  </a:lnTo>
                  <a:lnTo>
                    <a:pt x="1668" y="87"/>
                  </a:lnTo>
                  <a:lnTo>
                    <a:pt x="1677" y="82"/>
                  </a:lnTo>
                  <a:lnTo>
                    <a:pt x="1687" y="76"/>
                  </a:lnTo>
                  <a:lnTo>
                    <a:pt x="1700" y="69"/>
                  </a:lnTo>
                  <a:lnTo>
                    <a:pt x="1715" y="63"/>
                  </a:lnTo>
                  <a:lnTo>
                    <a:pt x="1720" y="62"/>
                  </a:lnTo>
                  <a:lnTo>
                    <a:pt x="1725" y="60"/>
                  </a:lnTo>
                  <a:lnTo>
                    <a:pt x="1733" y="59"/>
                  </a:lnTo>
                  <a:lnTo>
                    <a:pt x="1741" y="59"/>
                  </a:lnTo>
                  <a:lnTo>
                    <a:pt x="1746" y="60"/>
                  </a:lnTo>
                  <a:lnTo>
                    <a:pt x="1751" y="61"/>
                  </a:lnTo>
                  <a:lnTo>
                    <a:pt x="1754" y="62"/>
                  </a:lnTo>
                  <a:lnTo>
                    <a:pt x="1758" y="63"/>
                  </a:lnTo>
                  <a:lnTo>
                    <a:pt x="1763" y="66"/>
                  </a:lnTo>
                  <a:lnTo>
                    <a:pt x="1768" y="68"/>
                  </a:lnTo>
                  <a:lnTo>
                    <a:pt x="1769" y="70"/>
                  </a:lnTo>
                  <a:lnTo>
                    <a:pt x="1771" y="72"/>
                  </a:lnTo>
                  <a:lnTo>
                    <a:pt x="1772" y="73"/>
                  </a:lnTo>
                  <a:lnTo>
                    <a:pt x="1775" y="74"/>
                  </a:lnTo>
                  <a:lnTo>
                    <a:pt x="1778" y="78"/>
                  </a:lnTo>
                  <a:lnTo>
                    <a:pt x="1782" y="81"/>
                  </a:lnTo>
                  <a:lnTo>
                    <a:pt x="1783" y="82"/>
                  </a:lnTo>
                  <a:lnTo>
                    <a:pt x="1784" y="82"/>
                  </a:lnTo>
                  <a:lnTo>
                    <a:pt x="1788" y="81"/>
                  </a:lnTo>
                  <a:lnTo>
                    <a:pt x="1792" y="78"/>
                  </a:lnTo>
                  <a:lnTo>
                    <a:pt x="1796" y="76"/>
                  </a:lnTo>
                  <a:lnTo>
                    <a:pt x="1798" y="74"/>
                  </a:lnTo>
                  <a:lnTo>
                    <a:pt x="1802" y="72"/>
                  </a:lnTo>
                  <a:lnTo>
                    <a:pt x="1806" y="69"/>
                  </a:lnTo>
                  <a:lnTo>
                    <a:pt x="1807" y="69"/>
                  </a:lnTo>
                  <a:lnTo>
                    <a:pt x="1808" y="69"/>
                  </a:lnTo>
                  <a:lnTo>
                    <a:pt x="1809" y="69"/>
                  </a:lnTo>
                  <a:lnTo>
                    <a:pt x="1810" y="70"/>
                  </a:lnTo>
                  <a:lnTo>
                    <a:pt x="1812" y="73"/>
                  </a:lnTo>
                  <a:lnTo>
                    <a:pt x="1813" y="74"/>
                  </a:lnTo>
                  <a:lnTo>
                    <a:pt x="1814" y="79"/>
                  </a:lnTo>
                  <a:lnTo>
                    <a:pt x="1815" y="84"/>
                  </a:lnTo>
                  <a:lnTo>
                    <a:pt x="1819" y="93"/>
                  </a:lnTo>
                  <a:lnTo>
                    <a:pt x="1822" y="105"/>
                  </a:lnTo>
                  <a:lnTo>
                    <a:pt x="1825" y="113"/>
                  </a:lnTo>
                  <a:lnTo>
                    <a:pt x="1826" y="122"/>
                  </a:lnTo>
                  <a:lnTo>
                    <a:pt x="1828" y="135"/>
                  </a:lnTo>
                  <a:lnTo>
                    <a:pt x="1831" y="148"/>
                  </a:lnTo>
                  <a:lnTo>
                    <a:pt x="1833" y="161"/>
                  </a:lnTo>
                  <a:lnTo>
                    <a:pt x="1835" y="175"/>
                  </a:lnTo>
                  <a:lnTo>
                    <a:pt x="1834" y="188"/>
                  </a:lnTo>
                  <a:lnTo>
                    <a:pt x="1833" y="201"/>
                  </a:lnTo>
                  <a:lnTo>
                    <a:pt x="1835" y="214"/>
                  </a:lnTo>
                  <a:lnTo>
                    <a:pt x="1838" y="224"/>
                  </a:lnTo>
                  <a:lnTo>
                    <a:pt x="1840" y="232"/>
                  </a:lnTo>
                  <a:lnTo>
                    <a:pt x="1842" y="238"/>
                  </a:lnTo>
                  <a:lnTo>
                    <a:pt x="1848" y="244"/>
                  </a:lnTo>
                  <a:lnTo>
                    <a:pt x="1854" y="246"/>
                  </a:lnTo>
                  <a:lnTo>
                    <a:pt x="1861" y="249"/>
                  </a:lnTo>
                  <a:lnTo>
                    <a:pt x="1869" y="252"/>
                  </a:lnTo>
                  <a:lnTo>
                    <a:pt x="1872" y="252"/>
                  </a:lnTo>
                  <a:lnTo>
                    <a:pt x="1877" y="251"/>
                  </a:lnTo>
                  <a:lnTo>
                    <a:pt x="1883" y="249"/>
                  </a:lnTo>
                  <a:lnTo>
                    <a:pt x="1889" y="246"/>
                  </a:lnTo>
                  <a:lnTo>
                    <a:pt x="1898" y="243"/>
                  </a:lnTo>
                  <a:lnTo>
                    <a:pt x="1907" y="242"/>
                  </a:lnTo>
                  <a:lnTo>
                    <a:pt x="1911" y="242"/>
                  </a:lnTo>
                  <a:lnTo>
                    <a:pt x="1915" y="242"/>
                  </a:lnTo>
                  <a:lnTo>
                    <a:pt x="1917" y="243"/>
                  </a:lnTo>
                  <a:lnTo>
                    <a:pt x="1920" y="245"/>
                  </a:lnTo>
                  <a:lnTo>
                    <a:pt x="1922" y="250"/>
                  </a:lnTo>
                  <a:lnTo>
                    <a:pt x="1922" y="255"/>
                  </a:lnTo>
                  <a:lnTo>
                    <a:pt x="1922" y="261"/>
                  </a:lnTo>
                  <a:lnTo>
                    <a:pt x="1920" y="268"/>
                  </a:lnTo>
                  <a:lnTo>
                    <a:pt x="1916" y="275"/>
                  </a:lnTo>
                  <a:lnTo>
                    <a:pt x="1914" y="282"/>
                  </a:lnTo>
                  <a:lnTo>
                    <a:pt x="1909" y="292"/>
                  </a:lnTo>
                  <a:lnTo>
                    <a:pt x="1908" y="301"/>
                  </a:lnTo>
                  <a:lnTo>
                    <a:pt x="1908" y="308"/>
                  </a:lnTo>
                  <a:lnTo>
                    <a:pt x="1909" y="313"/>
                  </a:lnTo>
                  <a:lnTo>
                    <a:pt x="1911" y="320"/>
                  </a:lnTo>
                  <a:lnTo>
                    <a:pt x="1914" y="327"/>
                  </a:lnTo>
                  <a:lnTo>
                    <a:pt x="1915" y="334"/>
                  </a:lnTo>
                  <a:lnTo>
                    <a:pt x="1916" y="343"/>
                  </a:lnTo>
                  <a:lnTo>
                    <a:pt x="1915" y="353"/>
                  </a:lnTo>
                  <a:lnTo>
                    <a:pt x="1911" y="362"/>
                  </a:lnTo>
                  <a:lnTo>
                    <a:pt x="1910" y="366"/>
                  </a:lnTo>
                  <a:lnTo>
                    <a:pt x="1909" y="371"/>
                  </a:lnTo>
                  <a:lnTo>
                    <a:pt x="1909" y="375"/>
                  </a:lnTo>
                  <a:lnTo>
                    <a:pt x="1909" y="379"/>
                  </a:lnTo>
                  <a:lnTo>
                    <a:pt x="1911" y="384"/>
                  </a:lnTo>
                  <a:lnTo>
                    <a:pt x="1915" y="388"/>
                  </a:lnTo>
                  <a:lnTo>
                    <a:pt x="1919" y="389"/>
                  </a:lnTo>
                  <a:lnTo>
                    <a:pt x="1922" y="390"/>
                  </a:lnTo>
                  <a:lnTo>
                    <a:pt x="1926" y="391"/>
                  </a:lnTo>
                  <a:lnTo>
                    <a:pt x="1929" y="390"/>
                  </a:lnTo>
                  <a:lnTo>
                    <a:pt x="1934" y="389"/>
                  </a:lnTo>
                  <a:lnTo>
                    <a:pt x="1940" y="387"/>
                  </a:lnTo>
                  <a:lnTo>
                    <a:pt x="1946" y="383"/>
                  </a:lnTo>
                  <a:lnTo>
                    <a:pt x="1951" y="377"/>
                  </a:lnTo>
                  <a:lnTo>
                    <a:pt x="1953" y="375"/>
                  </a:lnTo>
                  <a:lnTo>
                    <a:pt x="1954" y="369"/>
                  </a:lnTo>
                  <a:lnTo>
                    <a:pt x="1953" y="364"/>
                  </a:lnTo>
                  <a:lnTo>
                    <a:pt x="1952" y="357"/>
                  </a:lnTo>
                  <a:lnTo>
                    <a:pt x="1949" y="351"/>
                  </a:lnTo>
                  <a:lnTo>
                    <a:pt x="1948" y="343"/>
                  </a:lnTo>
                  <a:lnTo>
                    <a:pt x="1947" y="336"/>
                  </a:lnTo>
                  <a:lnTo>
                    <a:pt x="1948" y="328"/>
                  </a:lnTo>
                  <a:lnTo>
                    <a:pt x="1949" y="325"/>
                  </a:lnTo>
                  <a:lnTo>
                    <a:pt x="1951" y="322"/>
                  </a:lnTo>
                  <a:lnTo>
                    <a:pt x="1953" y="320"/>
                  </a:lnTo>
                  <a:lnTo>
                    <a:pt x="1954" y="318"/>
                  </a:lnTo>
                  <a:lnTo>
                    <a:pt x="1959" y="316"/>
                  </a:lnTo>
                  <a:lnTo>
                    <a:pt x="1964" y="316"/>
                  </a:lnTo>
                  <a:lnTo>
                    <a:pt x="1968" y="318"/>
                  </a:lnTo>
                  <a:lnTo>
                    <a:pt x="1974" y="324"/>
                  </a:lnTo>
                  <a:lnTo>
                    <a:pt x="1977" y="328"/>
                  </a:lnTo>
                  <a:lnTo>
                    <a:pt x="1980" y="336"/>
                  </a:lnTo>
                  <a:lnTo>
                    <a:pt x="1982" y="338"/>
                  </a:lnTo>
                  <a:lnTo>
                    <a:pt x="1982" y="341"/>
                  </a:lnTo>
                  <a:lnTo>
                    <a:pt x="1982" y="344"/>
                  </a:lnTo>
                  <a:lnTo>
                    <a:pt x="1983" y="346"/>
                  </a:lnTo>
                  <a:lnTo>
                    <a:pt x="1983" y="355"/>
                  </a:lnTo>
                  <a:lnTo>
                    <a:pt x="1983" y="362"/>
                  </a:lnTo>
                  <a:lnTo>
                    <a:pt x="1982" y="375"/>
                  </a:lnTo>
                  <a:lnTo>
                    <a:pt x="1979" y="388"/>
                  </a:lnTo>
                  <a:lnTo>
                    <a:pt x="1977" y="400"/>
                  </a:lnTo>
                  <a:lnTo>
                    <a:pt x="1974" y="412"/>
                  </a:lnTo>
                  <a:lnTo>
                    <a:pt x="1974" y="418"/>
                  </a:lnTo>
                  <a:lnTo>
                    <a:pt x="1973" y="423"/>
                  </a:lnTo>
                  <a:lnTo>
                    <a:pt x="1973" y="427"/>
                  </a:lnTo>
                  <a:lnTo>
                    <a:pt x="1973" y="431"/>
                  </a:lnTo>
                  <a:lnTo>
                    <a:pt x="1974" y="435"/>
                  </a:lnTo>
                  <a:lnTo>
                    <a:pt x="1977" y="438"/>
                  </a:lnTo>
                  <a:lnTo>
                    <a:pt x="1978" y="438"/>
                  </a:lnTo>
                  <a:lnTo>
                    <a:pt x="1979" y="439"/>
                  </a:lnTo>
                  <a:lnTo>
                    <a:pt x="1980" y="439"/>
                  </a:lnTo>
                  <a:lnTo>
                    <a:pt x="1982" y="439"/>
                  </a:lnTo>
                  <a:lnTo>
                    <a:pt x="1985" y="438"/>
                  </a:lnTo>
                  <a:lnTo>
                    <a:pt x="1987" y="437"/>
                  </a:lnTo>
                  <a:lnTo>
                    <a:pt x="1989" y="437"/>
                  </a:lnTo>
                  <a:lnTo>
                    <a:pt x="1990" y="435"/>
                  </a:lnTo>
                  <a:lnTo>
                    <a:pt x="1992" y="434"/>
                  </a:lnTo>
                  <a:lnTo>
                    <a:pt x="1995" y="434"/>
                  </a:lnTo>
                  <a:lnTo>
                    <a:pt x="1998" y="432"/>
                  </a:lnTo>
                  <a:lnTo>
                    <a:pt x="2003" y="429"/>
                  </a:lnTo>
                  <a:lnTo>
                    <a:pt x="2009" y="428"/>
                  </a:lnTo>
                  <a:lnTo>
                    <a:pt x="2015" y="428"/>
                  </a:lnTo>
                  <a:lnTo>
                    <a:pt x="2021" y="428"/>
                  </a:lnTo>
                  <a:lnTo>
                    <a:pt x="2027" y="429"/>
                  </a:lnTo>
                  <a:lnTo>
                    <a:pt x="2030" y="431"/>
                  </a:lnTo>
                  <a:lnTo>
                    <a:pt x="2034" y="432"/>
                  </a:lnTo>
                  <a:lnTo>
                    <a:pt x="2037" y="434"/>
                  </a:lnTo>
                  <a:lnTo>
                    <a:pt x="2040" y="437"/>
                  </a:lnTo>
                  <a:lnTo>
                    <a:pt x="2041" y="439"/>
                  </a:lnTo>
                  <a:lnTo>
                    <a:pt x="2042" y="442"/>
                  </a:lnTo>
                  <a:lnTo>
                    <a:pt x="2045" y="445"/>
                  </a:lnTo>
                  <a:lnTo>
                    <a:pt x="2046" y="448"/>
                  </a:lnTo>
                  <a:lnTo>
                    <a:pt x="2047" y="450"/>
                  </a:lnTo>
                  <a:lnTo>
                    <a:pt x="2049" y="452"/>
                  </a:lnTo>
                  <a:lnTo>
                    <a:pt x="2050" y="452"/>
                  </a:lnTo>
                  <a:lnTo>
                    <a:pt x="2052" y="452"/>
                  </a:lnTo>
                  <a:lnTo>
                    <a:pt x="2055" y="453"/>
                  </a:lnTo>
                  <a:lnTo>
                    <a:pt x="2058" y="453"/>
                  </a:lnTo>
                  <a:lnTo>
                    <a:pt x="2067" y="452"/>
                  </a:lnTo>
                  <a:lnTo>
                    <a:pt x="2078" y="451"/>
                  </a:lnTo>
                  <a:lnTo>
                    <a:pt x="2084" y="451"/>
                  </a:lnTo>
                  <a:lnTo>
                    <a:pt x="2090" y="450"/>
                  </a:lnTo>
                  <a:lnTo>
                    <a:pt x="2096" y="450"/>
                  </a:lnTo>
                  <a:lnTo>
                    <a:pt x="2100" y="450"/>
                  </a:lnTo>
                  <a:lnTo>
                    <a:pt x="2105" y="447"/>
                  </a:lnTo>
                  <a:lnTo>
                    <a:pt x="2108" y="445"/>
                  </a:lnTo>
                  <a:lnTo>
                    <a:pt x="2110" y="442"/>
                  </a:lnTo>
                  <a:lnTo>
                    <a:pt x="2110" y="438"/>
                  </a:lnTo>
                  <a:lnTo>
                    <a:pt x="2110" y="432"/>
                  </a:lnTo>
                  <a:lnTo>
                    <a:pt x="2110" y="423"/>
                  </a:lnTo>
                  <a:lnTo>
                    <a:pt x="2110" y="415"/>
                  </a:lnTo>
                  <a:lnTo>
                    <a:pt x="2112" y="404"/>
                  </a:lnTo>
                  <a:lnTo>
                    <a:pt x="2117" y="393"/>
                  </a:lnTo>
                  <a:lnTo>
                    <a:pt x="2123" y="382"/>
                  </a:lnTo>
                  <a:lnTo>
                    <a:pt x="2128" y="368"/>
                  </a:lnTo>
                  <a:lnTo>
                    <a:pt x="2131" y="350"/>
                  </a:lnTo>
                  <a:lnTo>
                    <a:pt x="2135" y="339"/>
                  </a:lnTo>
                  <a:lnTo>
                    <a:pt x="2137" y="333"/>
                  </a:lnTo>
                  <a:lnTo>
                    <a:pt x="2140" y="332"/>
                  </a:lnTo>
                  <a:lnTo>
                    <a:pt x="2142" y="330"/>
                  </a:lnTo>
                  <a:lnTo>
                    <a:pt x="2149" y="325"/>
                  </a:lnTo>
                  <a:lnTo>
                    <a:pt x="2156" y="321"/>
                  </a:lnTo>
                  <a:lnTo>
                    <a:pt x="2163" y="319"/>
                  </a:lnTo>
                  <a:lnTo>
                    <a:pt x="2168" y="318"/>
                  </a:lnTo>
                  <a:lnTo>
                    <a:pt x="2168" y="320"/>
                  </a:lnTo>
                  <a:lnTo>
                    <a:pt x="2168" y="322"/>
                  </a:lnTo>
                  <a:lnTo>
                    <a:pt x="2169" y="326"/>
                  </a:lnTo>
                  <a:lnTo>
                    <a:pt x="2169" y="328"/>
                  </a:lnTo>
                  <a:lnTo>
                    <a:pt x="2172" y="343"/>
                  </a:lnTo>
                  <a:lnTo>
                    <a:pt x="2174" y="358"/>
                  </a:lnTo>
                  <a:lnTo>
                    <a:pt x="2175" y="370"/>
                  </a:lnTo>
                  <a:lnTo>
                    <a:pt x="2175" y="383"/>
                  </a:lnTo>
                  <a:lnTo>
                    <a:pt x="2173" y="391"/>
                  </a:lnTo>
                  <a:lnTo>
                    <a:pt x="2172" y="399"/>
                  </a:lnTo>
                  <a:lnTo>
                    <a:pt x="2173" y="403"/>
                  </a:lnTo>
                  <a:lnTo>
                    <a:pt x="2174" y="404"/>
                  </a:lnTo>
                  <a:lnTo>
                    <a:pt x="2178" y="407"/>
                  </a:lnTo>
                  <a:lnTo>
                    <a:pt x="2180" y="409"/>
                  </a:lnTo>
                  <a:lnTo>
                    <a:pt x="2185" y="413"/>
                  </a:lnTo>
                  <a:lnTo>
                    <a:pt x="2190" y="415"/>
                  </a:lnTo>
                  <a:lnTo>
                    <a:pt x="2200" y="415"/>
                  </a:lnTo>
                  <a:lnTo>
                    <a:pt x="2211" y="416"/>
                  </a:lnTo>
                  <a:lnTo>
                    <a:pt x="2212" y="419"/>
                  </a:lnTo>
                  <a:lnTo>
                    <a:pt x="2215" y="422"/>
                  </a:lnTo>
                  <a:lnTo>
                    <a:pt x="2215" y="426"/>
                  </a:lnTo>
                  <a:lnTo>
                    <a:pt x="2215" y="429"/>
                  </a:lnTo>
                  <a:lnTo>
                    <a:pt x="2215" y="437"/>
                  </a:lnTo>
                  <a:lnTo>
                    <a:pt x="2213" y="444"/>
                  </a:lnTo>
                  <a:lnTo>
                    <a:pt x="2205" y="453"/>
                  </a:lnTo>
                  <a:lnTo>
                    <a:pt x="2198" y="464"/>
                  </a:lnTo>
                  <a:lnTo>
                    <a:pt x="2191" y="475"/>
                  </a:lnTo>
                  <a:lnTo>
                    <a:pt x="2186" y="485"/>
                  </a:lnTo>
                  <a:lnTo>
                    <a:pt x="2184" y="490"/>
                  </a:lnTo>
                  <a:lnTo>
                    <a:pt x="2182" y="496"/>
                  </a:lnTo>
                  <a:lnTo>
                    <a:pt x="2182" y="501"/>
                  </a:lnTo>
                  <a:lnTo>
                    <a:pt x="2182" y="505"/>
                  </a:lnTo>
                  <a:lnTo>
                    <a:pt x="2184" y="510"/>
                  </a:lnTo>
                  <a:lnTo>
                    <a:pt x="2185" y="513"/>
                  </a:lnTo>
                  <a:lnTo>
                    <a:pt x="2187" y="515"/>
                  </a:lnTo>
                  <a:lnTo>
                    <a:pt x="2192" y="517"/>
                  </a:lnTo>
                  <a:lnTo>
                    <a:pt x="2199" y="519"/>
                  </a:lnTo>
                  <a:lnTo>
                    <a:pt x="2204" y="519"/>
                  </a:lnTo>
                  <a:lnTo>
                    <a:pt x="2205" y="520"/>
                  </a:lnTo>
                  <a:lnTo>
                    <a:pt x="2206" y="521"/>
                  </a:lnTo>
                  <a:lnTo>
                    <a:pt x="2206" y="522"/>
                  </a:lnTo>
                  <a:lnTo>
                    <a:pt x="2206" y="522"/>
                  </a:lnTo>
                  <a:lnTo>
                    <a:pt x="2205" y="528"/>
                  </a:lnTo>
                  <a:lnTo>
                    <a:pt x="2201" y="535"/>
                  </a:lnTo>
                  <a:lnTo>
                    <a:pt x="2197" y="541"/>
                  </a:lnTo>
                  <a:lnTo>
                    <a:pt x="2192" y="548"/>
                  </a:lnTo>
                  <a:lnTo>
                    <a:pt x="2188" y="554"/>
                  </a:lnTo>
                  <a:lnTo>
                    <a:pt x="2187" y="559"/>
                  </a:lnTo>
                  <a:lnTo>
                    <a:pt x="2185" y="565"/>
                  </a:lnTo>
                  <a:lnTo>
                    <a:pt x="2185" y="571"/>
                  </a:lnTo>
                  <a:lnTo>
                    <a:pt x="2184" y="578"/>
                  </a:lnTo>
                  <a:lnTo>
                    <a:pt x="2184" y="585"/>
                  </a:lnTo>
                  <a:lnTo>
                    <a:pt x="2182" y="598"/>
                  </a:lnTo>
                  <a:lnTo>
                    <a:pt x="2182" y="611"/>
                  </a:lnTo>
                  <a:lnTo>
                    <a:pt x="2182" y="616"/>
                  </a:lnTo>
                  <a:lnTo>
                    <a:pt x="2184" y="621"/>
                  </a:lnTo>
                  <a:lnTo>
                    <a:pt x="2185" y="626"/>
                  </a:lnTo>
                  <a:lnTo>
                    <a:pt x="2188" y="631"/>
                  </a:lnTo>
                  <a:lnTo>
                    <a:pt x="2193" y="636"/>
                  </a:lnTo>
                  <a:lnTo>
                    <a:pt x="2200" y="640"/>
                  </a:lnTo>
                  <a:lnTo>
                    <a:pt x="2209" y="643"/>
                  </a:lnTo>
                  <a:lnTo>
                    <a:pt x="2213" y="646"/>
                  </a:lnTo>
                  <a:lnTo>
                    <a:pt x="2220" y="648"/>
                  </a:lnTo>
                  <a:lnTo>
                    <a:pt x="2226" y="650"/>
                  </a:lnTo>
                  <a:lnTo>
                    <a:pt x="2231" y="653"/>
                  </a:lnTo>
                  <a:lnTo>
                    <a:pt x="2236" y="658"/>
                  </a:lnTo>
                  <a:lnTo>
                    <a:pt x="2241" y="662"/>
                  </a:lnTo>
                  <a:lnTo>
                    <a:pt x="2244" y="667"/>
                  </a:lnTo>
                  <a:lnTo>
                    <a:pt x="2248" y="677"/>
                  </a:lnTo>
                  <a:lnTo>
                    <a:pt x="2249" y="687"/>
                  </a:lnTo>
                  <a:lnTo>
                    <a:pt x="2249" y="697"/>
                  </a:lnTo>
                  <a:lnTo>
                    <a:pt x="2247" y="705"/>
                  </a:lnTo>
                  <a:lnTo>
                    <a:pt x="2245" y="709"/>
                  </a:lnTo>
                  <a:lnTo>
                    <a:pt x="2244" y="712"/>
                  </a:lnTo>
                  <a:lnTo>
                    <a:pt x="2242" y="716"/>
                  </a:lnTo>
                  <a:lnTo>
                    <a:pt x="2238" y="719"/>
                  </a:lnTo>
                  <a:lnTo>
                    <a:pt x="2224" y="729"/>
                  </a:lnTo>
                  <a:lnTo>
                    <a:pt x="2210" y="737"/>
                  </a:lnTo>
                  <a:lnTo>
                    <a:pt x="2201" y="743"/>
                  </a:lnTo>
                  <a:lnTo>
                    <a:pt x="2195" y="749"/>
                  </a:lnTo>
                  <a:lnTo>
                    <a:pt x="2191" y="755"/>
                  </a:lnTo>
                  <a:lnTo>
                    <a:pt x="2188" y="760"/>
                  </a:lnTo>
                  <a:lnTo>
                    <a:pt x="2187" y="763"/>
                  </a:lnTo>
                  <a:lnTo>
                    <a:pt x="2187" y="768"/>
                  </a:lnTo>
                  <a:lnTo>
                    <a:pt x="2187" y="773"/>
                  </a:lnTo>
                  <a:lnTo>
                    <a:pt x="2186" y="776"/>
                  </a:lnTo>
                  <a:lnTo>
                    <a:pt x="2186" y="779"/>
                  </a:lnTo>
                  <a:lnTo>
                    <a:pt x="2185" y="781"/>
                  </a:lnTo>
                  <a:lnTo>
                    <a:pt x="2182" y="782"/>
                  </a:lnTo>
                  <a:lnTo>
                    <a:pt x="2180" y="782"/>
                  </a:lnTo>
                  <a:lnTo>
                    <a:pt x="2178" y="784"/>
                  </a:lnTo>
                  <a:lnTo>
                    <a:pt x="2175" y="784"/>
                  </a:lnTo>
                  <a:lnTo>
                    <a:pt x="2167" y="782"/>
                  </a:lnTo>
                  <a:lnTo>
                    <a:pt x="2161" y="781"/>
                  </a:lnTo>
                  <a:lnTo>
                    <a:pt x="2148" y="779"/>
                  </a:lnTo>
                  <a:lnTo>
                    <a:pt x="2127" y="775"/>
                  </a:lnTo>
                  <a:lnTo>
                    <a:pt x="2122" y="775"/>
                  </a:lnTo>
                  <a:lnTo>
                    <a:pt x="2118" y="776"/>
                  </a:lnTo>
                  <a:lnTo>
                    <a:pt x="2116" y="778"/>
                  </a:lnTo>
                  <a:lnTo>
                    <a:pt x="2115" y="779"/>
                  </a:lnTo>
                  <a:lnTo>
                    <a:pt x="2112" y="782"/>
                  </a:lnTo>
                  <a:lnTo>
                    <a:pt x="2111" y="786"/>
                  </a:lnTo>
                  <a:lnTo>
                    <a:pt x="2110" y="790"/>
                  </a:lnTo>
                  <a:lnTo>
                    <a:pt x="2109" y="793"/>
                  </a:lnTo>
                  <a:lnTo>
                    <a:pt x="2106" y="798"/>
                  </a:lnTo>
                  <a:lnTo>
                    <a:pt x="2103" y="804"/>
                  </a:lnTo>
                  <a:lnTo>
                    <a:pt x="2099" y="813"/>
                  </a:lnTo>
                  <a:lnTo>
                    <a:pt x="2096" y="823"/>
                  </a:lnTo>
                  <a:lnTo>
                    <a:pt x="2091" y="834"/>
                  </a:lnTo>
                  <a:lnTo>
                    <a:pt x="2086" y="843"/>
                  </a:lnTo>
                  <a:lnTo>
                    <a:pt x="2080" y="856"/>
                  </a:lnTo>
                  <a:lnTo>
                    <a:pt x="2072" y="868"/>
                  </a:lnTo>
                  <a:lnTo>
                    <a:pt x="2068" y="873"/>
                  </a:lnTo>
                  <a:lnTo>
                    <a:pt x="2064" y="878"/>
                  </a:lnTo>
                  <a:lnTo>
                    <a:pt x="2059" y="881"/>
                  </a:lnTo>
                  <a:lnTo>
                    <a:pt x="2053" y="886"/>
                  </a:lnTo>
                  <a:lnTo>
                    <a:pt x="2048" y="889"/>
                  </a:lnTo>
                  <a:lnTo>
                    <a:pt x="2042" y="894"/>
                  </a:lnTo>
                  <a:lnTo>
                    <a:pt x="2040" y="895"/>
                  </a:lnTo>
                  <a:lnTo>
                    <a:pt x="2035" y="900"/>
                  </a:lnTo>
                  <a:lnTo>
                    <a:pt x="2029" y="907"/>
                  </a:lnTo>
                  <a:lnTo>
                    <a:pt x="2024" y="913"/>
                  </a:lnTo>
                  <a:lnTo>
                    <a:pt x="2020" y="919"/>
                  </a:lnTo>
                  <a:lnTo>
                    <a:pt x="2014" y="923"/>
                  </a:lnTo>
                  <a:lnTo>
                    <a:pt x="2009" y="924"/>
                  </a:lnTo>
                  <a:lnTo>
                    <a:pt x="2004" y="925"/>
                  </a:lnTo>
                  <a:lnTo>
                    <a:pt x="2002" y="926"/>
                  </a:lnTo>
                  <a:lnTo>
                    <a:pt x="1999" y="926"/>
                  </a:lnTo>
                  <a:lnTo>
                    <a:pt x="1996" y="927"/>
                  </a:lnTo>
                  <a:lnTo>
                    <a:pt x="1993" y="929"/>
                  </a:lnTo>
                  <a:lnTo>
                    <a:pt x="1992" y="931"/>
                  </a:lnTo>
                  <a:lnTo>
                    <a:pt x="1992" y="933"/>
                  </a:lnTo>
                  <a:lnTo>
                    <a:pt x="1993" y="937"/>
                  </a:lnTo>
                  <a:lnTo>
                    <a:pt x="1997" y="940"/>
                  </a:lnTo>
                  <a:lnTo>
                    <a:pt x="2003" y="945"/>
                  </a:lnTo>
                  <a:lnTo>
                    <a:pt x="2010" y="950"/>
                  </a:lnTo>
                  <a:lnTo>
                    <a:pt x="2017" y="956"/>
                  </a:lnTo>
                  <a:lnTo>
                    <a:pt x="2025" y="963"/>
                  </a:lnTo>
                  <a:lnTo>
                    <a:pt x="2027" y="964"/>
                  </a:lnTo>
                  <a:lnTo>
                    <a:pt x="2029" y="965"/>
                  </a:lnTo>
                  <a:lnTo>
                    <a:pt x="2031" y="964"/>
                  </a:lnTo>
                  <a:lnTo>
                    <a:pt x="2034" y="963"/>
                  </a:lnTo>
                  <a:lnTo>
                    <a:pt x="2040" y="960"/>
                  </a:lnTo>
                  <a:lnTo>
                    <a:pt x="2047" y="955"/>
                  </a:lnTo>
                  <a:lnTo>
                    <a:pt x="2062" y="940"/>
                  </a:lnTo>
                  <a:lnTo>
                    <a:pt x="2079" y="925"/>
                  </a:lnTo>
                  <a:lnTo>
                    <a:pt x="2086" y="918"/>
                  </a:lnTo>
                  <a:lnTo>
                    <a:pt x="2097" y="910"/>
                  </a:lnTo>
                  <a:lnTo>
                    <a:pt x="2103" y="908"/>
                  </a:lnTo>
                  <a:lnTo>
                    <a:pt x="2106" y="908"/>
                  </a:lnTo>
                  <a:lnTo>
                    <a:pt x="2109" y="908"/>
                  </a:lnTo>
                  <a:lnTo>
                    <a:pt x="2110" y="910"/>
                  </a:lnTo>
                  <a:lnTo>
                    <a:pt x="2112" y="912"/>
                  </a:lnTo>
                  <a:lnTo>
                    <a:pt x="2112" y="914"/>
                  </a:lnTo>
                  <a:lnTo>
                    <a:pt x="2113" y="920"/>
                  </a:lnTo>
                  <a:lnTo>
                    <a:pt x="2112" y="925"/>
                  </a:lnTo>
                  <a:lnTo>
                    <a:pt x="2112" y="930"/>
                  </a:lnTo>
                  <a:lnTo>
                    <a:pt x="2113" y="935"/>
                  </a:lnTo>
                  <a:lnTo>
                    <a:pt x="2115" y="937"/>
                  </a:lnTo>
                  <a:lnTo>
                    <a:pt x="2118" y="938"/>
                  </a:lnTo>
                  <a:lnTo>
                    <a:pt x="2123" y="939"/>
                  </a:lnTo>
                  <a:lnTo>
                    <a:pt x="2128" y="939"/>
                  </a:lnTo>
                  <a:lnTo>
                    <a:pt x="2134" y="937"/>
                  </a:lnTo>
                  <a:lnTo>
                    <a:pt x="2140" y="935"/>
                  </a:lnTo>
                  <a:lnTo>
                    <a:pt x="2150" y="925"/>
                  </a:lnTo>
                  <a:lnTo>
                    <a:pt x="2162" y="912"/>
                  </a:lnTo>
                  <a:lnTo>
                    <a:pt x="2168" y="907"/>
                  </a:lnTo>
                  <a:lnTo>
                    <a:pt x="2176" y="902"/>
                  </a:lnTo>
                  <a:lnTo>
                    <a:pt x="2181" y="900"/>
                  </a:lnTo>
                  <a:lnTo>
                    <a:pt x="2187" y="899"/>
                  </a:lnTo>
                  <a:lnTo>
                    <a:pt x="2192" y="898"/>
                  </a:lnTo>
                  <a:lnTo>
                    <a:pt x="2197" y="897"/>
                  </a:lnTo>
                  <a:lnTo>
                    <a:pt x="2204" y="895"/>
                  </a:lnTo>
                  <a:lnTo>
                    <a:pt x="2212" y="895"/>
                  </a:lnTo>
                  <a:lnTo>
                    <a:pt x="2220" y="897"/>
                  </a:lnTo>
                  <a:lnTo>
                    <a:pt x="2229" y="898"/>
                  </a:lnTo>
                  <a:lnTo>
                    <a:pt x="2236" y="901"/>
                  </a:lnTo>
                  <a:lnTo>
                    <a:pt x="2241" y="906"/>
                  </a:lnTo>
                  <a:lnTo>
                    <a:pt x="2243" y="912"/>
                  </a:lnTo>
                  <a:lnTo>
                    <a:pt x="2244" y="918"/>
                  </a:lnTo>
                  <a:lnTo>
                    <a:pt x="2244" y="927"/>
                  </a:lnTo>
                  <a:lnTo>
                    <a:pt x="2244" y="936"/>
                  </a:lnTo>
                  <a:lnTo>
                    <a:pt x="2244" y="940"/>
                  </a:lnTo>
                  <a:lnTo>
                    <a:pt x="2247" y="945"/>
                  </a:lnTo>
                  <a:lnTo>
                    <a:pt x="2247" y="946"/>
                  </a:lnTo>
                  <a:lnTo>
                    <a:pt x="2248" y="946"/>
                  </a:lnTo>
                  <a:lnTo>
                    <a:pt x="2250" y="948"/>
                  </a:lnTo>
                  <a:lnTo>
                    <a:pt x="2255" y="949"/>
                  </a:lnTo>
                  <a:lnTo>
                    <a:pt x="2257" y="950"/>
                  </a:lnTo>
                  <a:lnTo>
                    <a:pt x="2261" y="950"/>
                  </a:lnTo>
                  <a:lnTo>
                    <a:pt x="2263" y="951"/>
                  </a:lnTo>
                  <a:lnTo>
                    <a:pt x="2266" y="951"/>
                  </a:lnTo>
                  <a:lnTo>
                    <a:pt x="2268" y="954"/>
                  </a:lnTo>
                  <a:lnTo>
                    <a:pt x="2270" y="955"/>
                  </a:lnTo>
                  <a:lnTo>
                    <a:pt x="2272" y="957"/>
                  </a:lnTo>
                  <a:lnTo>
                    <a:pt x="2272" y="958"/>
                  </a:lnTo>
                  <a:lnTo>
                    <a:pt x="2273" y="962"/>
                  </a:lnTo>
                  <a:lnTo>
                    <a:pt x="2274" y="964"/>
                  </a:lnTo>
                  <a:lnTo>
                    <a:pt x="2274" y="980"/>
                  </a:lnTo>
                  <a:lnTo>
                    <a:pt x="2273" y="993"/>
                  </a:lnTo>
                  <a:lnTo>
                    <a:pt x="2272" y="998"/>
                  </a:lnTo>
                  <a:lnTo>
                    <a:pt x="2269" y="1001"/>
                  </a:lnTo>
                  <a:lnTo>
                    <a:pt x="2266" y="1005"/>
                  </a:lnTo>
                  <a:lnTo>
                    <a:pt x="2262" y="1007"/>
                  </a:lnTo>
                  <a:lnTo>
                    <a:pt x="2257" y="1009"/>
                  </a:lnTo>
                  <a:lnTo>
                    <a:pt x="2253" y="1012"/>
                  </a:lnTo>
                  <a:lnTo>
                    <a:pt x="2248" y="1013"/>
                  </a:lnTo>
                  <a:lnTo>
                    <a:pt x="2243" y="1015"/>
                  </a:lnTo>
                  <a:lnTo>
                    <a:pt x="2238" y="1020"/>
                  </a:lnTo>
                  <a:lnTo>
                    <a:pt x="2236" y="1025"/>
                  </a:lnTo>
                  <a:lnTo>
                    <a:pt x="2236" y="1026"/>
                  </a:lnTo>
                  <a:lnTo>
                    <a:pt x="2237" y="1030"/>
                  </a:lnTo>
                  <a:lnTo>
                    <a:pt x="2238" y="1030"/>
                  </a:lnTo>
                  <a:lnTo>
                    <a:pt x="2239" y="1031"/>
                  </a:lnTo>
                  <a:lnTo>
                    <a:pt x="2242" y="1031"/>
                  </a:lnTo>
                  <a:lnTo>
                    <a:pt x="2244" y="1030"/>
                  </a:lnTo>
                  <a:lnTo>
                    <a:pt x="2248" y="1030"/>
                  </a:lnTo>
                  <a:lnTo>
                    <a:pt x="2250" y="1028"/>
                  </a:lnTo>
                  <a:lnTo>
                    <a:pt x="2253" y="1027"/>
                  </a:lnTo>
                  <a:lnTo>
                    <a:pt x="2254" y="1026"/>
                  </a:lnTo>
                  <a:lnTo>
                    <a:pt x="2256" y="1025"/>
                  </a:lnTo>
                  <a:lnTo>
                    <a:pt x="2258" y="1024"/>
                  </a:lnTo>
                  <a:lnTo>
                    <a:pt x="2261" y="1024"/>
                  </a:lnTo>
                  <a:lnTo>
                    <a:pt x="2262" y="1023"/>
                  </a:lnTo>
                  <a:lnTo>
                    <a:pt x="2264" y="1024"/>
                  </a:lnTo>
                  <a:lnTo>
                    <a:pt x="2267" y="1025"/>
                  </a:lnTo>
                  <a:lnTo>
                    <a:pt x="2268" y="1026"/>
                  </a:lnTo>
                  <a:lnTo>
                    <a:pt x="2269" y="1028"/>
                  </a:lnTo>
                  <a:lnTo>
                    <a:pt x="2270" y="1034"/>
                  </a:lnTo>
                  <a:lnTo>
                    <a:pt x="2270" y="1042"/>
                  </a:lnTo>
                  <a:lnTo>
                    <a:pt x="2270" y="1045"/>
                  </a:lnTo>
                  <a:lnTo>
                    <a:pt x="2269" y="1049"/>
                  </a:lnTo>
                  <a:lnTo>
                    <a:pt x="2269" y="1052"/>
                  </a:lnTo>
                  <a:lnTo>
                    <a:pt x="2268" y="1056"/>
                  </a:lnTo>
                  <a:lnTo>
                    <a:pt x="2268" y="1061"/>
                  </a:lnTo>
                  <a:lnTo>
                    <a:pt x="2266" y="1066"/>
                  </a:lnTo>
                  <a:lnTo>
                    <a:pt x="2264" y="1069"/>
                  </a:lnTo>
                  <a:lnTo>
                    <a:pt x="2263" y="1071"/>
                  </a:lnTo>
                  <a:lnTo>
                    <a:pt x="2262" y="1072"/>
                  </a:lnTo>
                  <a:lnTo>
                    <a:pt x="2260" y="1074"/>
                  </a:lnTo>
                  <a:lnTo>
                    <a:pt x="2256" y="1075"/>
                  </a:lnTo>
                  <a:lnTo>
                    <a:pt x="2254" y="1075"/>
                  </a:lnTo>
                  <a:lnTo>
                    <a:pt x="2250" y="1075"/>
                  </a:lnTo>
                  <a:lnTo>
                    <a:pt x="2247" y="1074"/>
                  </a:lnTo>
                  <a:lnTo>
                    <a:pt x="2239" y="1075"/>
                  </a:lnTo>
                  <a:lnTo>
                    <a:pt x="2235" y="1076"/>
                  </a:lnTo>
                  <a:lnTo>
                    <a:pt x="2230" y="1078"/>
                  </a:lnTo>
                  <a:lnTo>
                    <a:pt x="2225" y="1083"/>
                  </a:lnTo>
                  <a:lnTo>
                    <a:pt x="2222" y="1088"/>
                  </a:lnTo>
                  <a:lnTo>
                    <a:pt x="2219" y="1094"/>
                  </a:lnTo>
                  <a:lnTo>
                    <a:pt x="2218" y="1099"/>
                  </a:lnTo>
                  <a:lnTo>
                    <a:pt x="2216" y="1105"/>
                  </a:lnTo>
                  <a:lnTo>
                    <a:pt x="2215" y="1115"/>
                  </a:lnTo>
                  <a:lnTo>
                    <a:pt x="2215" y="1125"/>
                  </a:lnTo>
                  <a:lnTo>
                    <a:pt x="2218" y="1138"/>
                  </a:lnTo>
                  <a:lnTo>
                    <a:pt x="2219" y="1151"/>
                  </a:lnTo>
                  <a:lnTo>
                    <a:pt x="2219" y="1157"/>
                  </a:lnTo>
                  <a:lnTo>
                    <a:pt x="2219" y="1164"/>
                  </a:lnTo>
                  <a:lnTo>
                    <a:pt x="2218" y="1170"/>
                  </a:lnTo>
                  <a:lnTo>
                    <a:pt x="2217" y="1176"/>
                  </a:lnTo>
                  <a:lnTo>
                    <a:pt x="2213" y="1185"/>
                  </a:lnTo>
                  <a:lnTo>
                    <a:pt x="2207" y="1195"/>
                  </a:lnTo>
                  <a:lnTo>
                    <a:pt x="2201" y="1204"/>
                  </a:lnTo>
                  <a:lnTo>
                    <a:pt x="2195" y="1214"/>
                  </a:lnTo>
                  <a:lnTo>
                    <a:pt x="2190" y="1223"/>
                  </a:lnTo>
                  <a:lnTo>
                    <a:pt x="2185" y="1233"/>
                  </a:lnTo>
                  <a:lnTo>
                    <a:pt x="2180" y="1244"/>
                  </a:lnTo>
                  <a:lnTo>
                    <a:pt x="2175" y="1254"/>
                  </a:lnTo>
                  <a:lnTo>
                    <a:pt x="2174" y="1259"/>
                  </a:lnTo>
                  <a:lnTo>
                    <a:pt x="2174" y="1265"/>
                  </a:lnTo>
                  <a:lnTo>
                    <a:pt x="2174" y="1272"/>
                  </a:lnTo>
                  <a:lnTo>
                    <a:pt x="2176" y="1280"/>
                  </a:lnTo>
                  <a:lnTo>
                    <a:pt x="2178" y="1283"/>
                  </a:lnTo>
                  <a:lnTo>
                    <a:pt x="2179" y="1285"/>
                  </a:lnTo>
                  <a:lnTo>
                    <a:pt x="2179" y="1286"/>
                  </a:lnTo>
                  <a:lnTo>
                    <a:pt x="2180" y="1289"/>
                  </a:lnTo>
                  <a:lnTo>
                    <a:pt x="2181" y="1290"/>
                  </a:lnTo>
                  <a:lnTo>
                    <a:pt x="2185" y="1294"/>
                  </a:lnTo>
                  <a:lnTo>
                    <a:pt x="2188" y="1295"/>
                  </a:lnTo>
                  <a:lnTo>
                    <a:pt x="2193" y="1296"/>
                  </a:lnTo>
                  <a:lnTo>
                    <a:pt x="2198" y="1296"/>
                  </a:lnTo>
                  <a:lnTo>
                    <a:pt x="2201" y="1296"/>
                  </a:lnTo>
                  <a:lnTo>
                    <a:pt x="2206" y="1294"/>
                  </a:lnTo>
                  <a:lnTo>
                    <a:pt x="2209" y="1290"/>
                  </a:lnTo>
                  <a:lnTo>
                    <a:pt x="2211" y="1289"/>
                  </a:lnTo>
                  <a:lnTo>
                    <a:pt x="2215" y="1283"/>
                  </a:lnTo>
                  <a:lnTo>
                    <a:pt x="2216" y="1280"/>
                  </a:lnTo>
                  <a:lnTo>
                    <a:pt x="2217" y="1278"/>
                  </a:lnTo>
                  <a:lnTo>
                    <a:pt x="2217" y="1274"/>
                  </a:lnTo>
                  <a:lnTo>
                    <a:pt x="2218" y="1273"/>
                  </a:lnTo>
                  <a:lnTo>
                    <a:pt x="2219" y="1267"/>
                  </a:lnTo>
                  <a:lnTo>
                    <a:pt x="2219" y="1263"/>
                  </a:lnTo>
                  <a:lnTo>
                    <a:pt x="2220" y="1259"/>
                  </a:lnTo>
                  <a:lnTo>
                    <a:pt x="2223" y="1255"/>
                  </a:lnTo>
                  <a:lnTo>
                    <a:pt x="2224" y="1255"/>
                  </a:lnTo>
                  <a:lnTo>
                    <a:pt x="2226" y="1255"/>
                  </a:lnTo>
                  <a:lnTo>
                    <a:pt x="2229" y="1255"/>
                  </a:lnTo>
                  <a:lnTo>
                    <a:pt x="2230" y="1257"/>
                  </a:lnTo>
                  <a:lnTo>
                    <a:pt x="2231" y="1257"/>
                  </a:lnTo>
                  <a:lnTo>
                    <a:pt x="2232" y="1258"/>
                  </a:lnTo>
                  <a:lnTo>
                    <a:pt x="2234" y="1259"/>
                  </a:lnTo>
                  <a:lnTo>
                    <a:pt x="2235" y="1260"/>
                  </a:lnTo>
                  <a:lnTo>
                    <a:pt x="2236" y="1261"/>
                  </a:lnTo>
                  <a:lnTo>
                    <a:pt x="2237" y="1263"/>
                  </a:lnTo>
                  <a:lnTo>
                    <a:pt x="2238" y="1264"/>
                  </a:lnTo>
                  <a:lnTo>
                    <a:pt x="2238" y="1266"/>
                  </a:lnTo>
                  <a:lnTo>
                    <a:pt x="2241" y="1273"/>
                  </a:lnTo>
                  <a:lnTo>
                    <a:pt x="2241" y="1284"/>
                  </a:lnTo>
                  <a:lnTo>
                    <a:pt x="2239" y="1289"/>
                  </a:lnTo>
                  <a:lnTo>
                    <a:pt x="2238" y="1295"/>
                  </a:lnTo>
                  <a:lnTo>
                    <a:pt x="2237" y="1298"/>
                  </a:lnTo>
                  <a:lnTo>
                    <a:pt x="2236" y="1301"/>
                  </a:lnTo>
                  <a:lnTo>
                    <a:pt x="2235" y="1304"/>
                  </a:lnTo>
                  <a:lnTo>
                    <a:pt x="2234" y="1307"/>
                  </a:lnTo>
                  <a:lnTo>
                    <a:pt x="2234" y="1310"/>
                  </a:lnTo>
                  <a:lnTo>
                    <a:pt x="2234" y="1313"/>
                  </a:lnTo>
                  <a:lnTo>
                    <a:pt x="2234" y="1315"/>
                  </a:lnTo>
                  <a:lnTo>
                    <a:pt x="2235" y="1316"/>
                  </a:lnTo>
                  <a:lnTo>
                    <a:pt x="2239" y="1321"/>
                  </a:lnTo>
                  <a:lnTo>
                    <a:pt x="2244" y="1326"/>
                  </a:lnTo>
                  <a:lnTo>
                    <a:pt x="2248" y="1329"/>
                  </a:lnTo>
                  <a:lnTo>
                    <a:pt x="2250" y="1333"/>
                  </a:lnTo>
                  <a:lnTo>
                    <a:pt x="2251" y="1336"/>
                  </a:lnTo>
                  <a:lnTo>
                    <a:pt x="2251" y="1341"/>
                  </a:lnTo>
                  <a:lnTo>
                    <a:pt x="2249" y="1346"/>
                  </a:lnTo>
                  <a:lnTo>
                    <a:pt x="2244" y="1351"/>
                  </a:lnTo>
                  <a:lnTo>
                    <a:pt x="2239" y="1355"/>
                  </a:lnTo>
                  <a:lnTo>
                    <a:pt x="2236" y="1361"/>
                  </a:lnTo>
                  <a:lnTo>
                    <a:pt x="2232" y="1366"/>
                  </a:lnTo>
                  <a:lnTo>
                    <a:pt x="2231" y="1372"/>
                  </a:lnTo>
                  <a:lnTo>
                    <a:pt x="2232" y="1376"/>
                  </a:lnTo>
                  <a:lnTo>
                    <a:pt x="2234" y="1379"/>
                  </a:lnTo>
                  <a:lnTo>
                    <a:pt x="2239" y="1387"/>
                  </a:lnTo>
                  <a:lnTo>
                    <a:pt x="2245" y="1395"/>
                  </a:lnTo>
                  <a:lnTo>
                    <a:pt x="2243" y="1398"/>
                  </a:lnTo>
                  <a:lnTo>
                    <a:pt x="2241" y="1400"/>
                  </a:lnTo>
                  <a:lnTo>
                    <a:pt x="2236" y="1405"/>
                  </a:lnTo>
                  <a:lnTo>
                    <a:pt x="2232" y="1410"/>
                  </a:lnTo>
                  <a:lnTo>
                    <a:pt x="2229" y="1417"/>
                  </a:lnTo>
                  <a:lnTo>
                    <a:pt x="2228" y="1422"/>
                  </a:lnTo>
                  <a:lnTo>
                    <a:pt x="2228" y="1429"/>
                  </a:lnTo>
                  <a:lnTo>
                    <a:pt x="2226" y="1437"/>
                  </a:lnTo>
                  <a:lnTo>
                    <a:pt x="2223" y="1446"/>
                  </a:lnTo>
                  <a:lnTo>
                    <a:pt x="2217" y="1453"/>
                  </a:lnTo>
                  <a:lnTo>
                    <a:pt x="2205" y="1462"/>
                  </a:lnTo>
                  <a:lnTo>
                    <a:pt x="2195" y="1472"/>
                  </a:lnTo>
                  <a:lnTo>
                    <a:pt x="2193" y="1475"/>
                  </a:lnTo>
                  <a:lnTo>
                    <a:pt x="2191" y="1480"/>
                  </a:lnTo>
                  <a:lnTo>
                    <a:pt x="2190" y="1485"/>
                  </a:lnTo>
                  <a:lnTo>
                    <a:pt x="2190" y="1490"/>
                  </a:lnTo>
                  <a:lnTo>
                    <a:pt x="2191" y="1496"/>
                  </a:lnTo>
                  <a:lnTo>
                    <a:pt x="2193" y="1500"/>
                  </a:lnTo>
                  <a:lnTo>
                    <a:pt x="2194" y="1504"/>
                  </a:lnTo>
                  <a:lnTo>
                    <a:pt x="2194" y="1506"/>
                  </a:lnTo>
                  <a:lnTo>
                    <a:pt x="2194" y="1510"/>
                  </a:lnTo>
                  <a:lnTo>
                    <a:pt x="2193" y="1512"/>
                  </a:lnTo>
                  <a:lnTo>
                    <a:pt x="2190" y="1515"/>
                  </a:lnTo>
                  <a:lnTo>
                    <a:pt x="2187" y="1516"/>
                  </a:lnTo>
                  <a:lnTo>
                    <a:pt x="2184" y="1517"/>
                  </a:lnTo>
                  <a:lnTo>
                    <a:pt x="2179" y="1518"/>
                  </a:lnTo>
                  <a:lnTo>
                    <a:pt x="2169" y="1518"/>
                  </a:lnTo>
                  <a:lnTo>
                    <a:pt x="2159" y="1517"/>
                  </a:lnTo>
                  <a:lnTo>
                    <a:pt x="2150" y="1515"/>
                  </a:lnTo>
                  <a:lnTo>
                    <a:pt x="2144" y="1512"/>
                  </a:lnTo>
                  <a:lnTo>
                    <a:pt x="2134" y="1504"/>
                  </a:lnTo>
                  <a:lnTo>
                    <a:pt x="2123" y="1496"/>
                  </a:lnTo>
                  <a:lnTo>
                    <a:pt x="2118" y="1492"/>
                  </a:lnTo>
                  <a:lnTo>
                    <a:pt x="2113" y="1488"/>
                  </a:lnTo>
                  <a:lnTo>
                    <a:pt x="2108" y="1485"/>
                  </a:lnTo>
                  <a:lnTo>
                    <a:pt x="2102" y="1484"/>
                  </a:lnTo>
                  <a:lnTo>
                    <a:pt x="2096" y="1482"/>
                  </a:lnTo>
                  <a:lnTo>
                    <a:pt x="2085" y="1482"/>
                  </a:lnTo>
                  <a:lnTo>
                    <a:pt x="2078" y="1485"/>
                  </a:lnTo>
                  <a:lnTo>
                    <a:pt x="2069" y="1488"/>
                  </a:lnTo>
                  <a:lnTo>
                    <a:pt x="2061" y="1494"/>
                  </a:lnTo>
                  <a:lnTo>
                    <a:pt x="2052" y="1500"/>
                  </a:lnTo>
                  <a:lnTo>
                    <a:pt x="2035" y="1513"/>
                  </a:lnTo>
                  <a:lnTo>
                    <a:pt x="2024" y="1524"/>
                  </a:lnTo>
                  <a:lnTo>
                    <a:pt x="2022" y="1526"/>
                  </a:lnTo>
                  <a:lnTo>
                    <a:pt x="2020" y="1531"/>
                  </a:lnTo>
                  <a:lnTo>
                    <a:pt x="2020" y="1534"/>
                  </a:lnTo>
                  <a:lnTo>
                    <a:pt x="2020" y="1536"/>
                  </a:lnTo>
                  <a:lnTo>
                    <a:pt x="2021" y="1540"/>
                  </a:lnTo>
                  <a:lnTo>
                    <a:pt x="2023" y="1542"/>
                  </a:lnTo>
                  <a:lnTo>
                    <a:pt x="2028" y="1544"/>
                  </a:lnTo>
                  <a:lnTo>
                    <a:pt x="2034" y="1545"/>
                  </a:lnTo>
                  <a:lnTo>
                    <a:pt x="2037" y="1545"/>
                  </a:lnTo>
                  <a:lnTo>
                    <a:pt x="2041" y="1545"/>
                  </a:lnTo>
                  <a:lnTo>
                    <a:pt x="2045" y="1543"/>
                  </a:lnTo>
                  <a:lnTo>
                    <a:pt x="2049" y="1541"/>
                  </a:lnTo>
                  <a:lnTo>
                    <a:pt x="2056" y="1536"/>
                  </a:lnTo>
                  <a:lnTo>
                    <a:pt x="2066" y="1530"/>
                  </a:lnTo>
                  <a:lnTo>
                    <a:pt x="2073" y="1524"/>
                  </a:lnTo>
                  <a:lnTo>
                    <a:pt x="2080" y="1521"/>
                  </a:lnTo>
                  <a:lnTo>
                    <a:pt x="2083" y="1521"/>
                  </a:lnTo>
                  <a:lnTo>
                    <a:pt x="2085" y="1519"/>
                  </a:lnTo>
                  <a:lnTo>
                    <a:pt x="2087" y="1521"/>
                  </a:lnTo>
                  <a:lnTo>
                    <a:pt x="2088" y="1522"/>
                  </a:lnTo>
                  <a:lnTo>
                    <a:pt x="2090" y="1528"/>
                  </a:lnTo>
                  <a:lnTo>
                    <a:pt x="2087" y="1535"/>
                  </a:lnTo>
                  <a:lnTo>
                    <a:pt x="2085" y="1544"/>
                  </a:lnTo>
                  <a:lnTo>
                    <a:pt x="2081" y="1554"/>
                  </a:lnTo>
                  <a:lnTo>
                    <a:pt x="2079" y="1559"/>
                  </a:lnTo>
                  <a:lnTo>
                    <a:pt x="2077" y="1563"/>
                  </a:lnTo>
                  <a:lnTo>
                    <a:pt x="2075" y="1570"/>
                  </a:lnTo>
                  <a:lnTo>
                    <a:pt x="2074" y="1574"/>
                  </a:lnTo>
                  <a:lnTo>
                    <a:pt x="2075" y="1579"/>
                  </a:lnTo>
                  <a:lnTo>
                    <a:pt x="2079" y="1586"/>
                  </a:lnTo>
                  <a:lnTo>
                    <a:pt x="2084" y="1593"/>
                  </a:lnTo>
                  <a:lnTo>
                    <a:pt x="2087" y="1598"/>
                  </a:lnTo>
                  <a:lnTo>
                    <a:pt x="2090" y="1603"/>
                  </a:lnTo>
                  <a:lnTo>
                    <a:pt x="2088" y="1606"/>
                  </a:lnTo>
                  <a:lnTo>
                    <a:pt x="2085" y="1610"/>
                  </a:lnTo>
                  <a:lnTo>
                    <a:pt x="2080" y="1611"/>
                  </a:lnTo>
                  <a:lnTo>
                    <a:pt x="2074" y="1611"/>
                  </a:lnTo>
                  <a:lnTo>
                    <a:pt x="2067" y="1611"/>
                  </a:lnTo>
                  <a:lnTo>
                    <a:pt x="2060" y="1608"/>
                  </a:lnTo>
                  <a:lnTo>
                    <a:pt x="2052" y="1605"/>
                  </a:lnTo>
                  <a:lnTo>
                    <a:pt x="2034" y="1601"/>
                  </a:lnTo>
                  <a:lnTo>
                    <a:pt x="2021" y="1599"/>
                  </a:lnTo>
                  <a:lnTo>
                    <a:pt x="2020" y="1599"/>
                  </a:lnTo>
                  <a:lnTo>
                    <a:pt x="2018" y="1599"/>
                  </a:lnTo>
                  <a:lnTo>
                    <a:pt x="2011" y="1599"/>
                  </a:lnTo>
                  <a:lnTo>
                    <a:pt x="2003" y="1599"/>
                  </a:lnTo>
                  <a:lnTo>
                    <a:pt x="1996" y="1599"/>
                  </a:lnTo>
                  <a:lnTo>
                    <a:pt x="1990" y="1598"/>
                  </a:lnTo>
                  <a:lnTo>
                    <a:pt x="1987" y="1597"/>
                  </a:lnTo>
                  <a:lnTo>
                    <a:pt x="1985" y="1595"/>
                  </a:lnTo>
                  <a:lnTo>
                    <a:pt x="1982" y="1593"/>
                  </a:lnTo>
                  <a:lnTo>
                    <a:pt x="1978" y="1589"/>
                  </a:lnTo>
                  <a:lnTo>
                    <a:pt x="1977" y="1585"/>
                  </a:lnTo>
                  <a:lnTo>
                    <a:pt x="1976" y="1580"/>
                  </a:lnTo>
                  <a:lnTo>
                    <a:pt x="1974" y="1578"/>
                  </a:lnTo>
                  <a:lnTo>
                    <a:pt x="1974" y="1575"/>
                  </a:lnTo>
                  <a:lnTo>
                    <a:pt x="1973" y="1572"/>
                  </a:lnTo>
                  <a:lnTo>
                    <a:pt x="1972" y="1568"/>
                  </a:lnTo>
                  <a:lnTo>
                    <a:pt x="1970" y="1565"/>
                  </a:lnTo>
                  <a:lnTo>
                    <a:pt x="1967" y="1561"/>
                  </a:lnTo>
                  <a:lnTo>
                    <a:pt x="1962" y="1560"/>
                  </a:lnTo>
                  <a:lnTo>
                    <a:pt x="1959" y="1561"/>
                  </a:lnTo>
                  <a:lnTo>
                    <a:pt x="1951" y="1562"/>
                  </a:lnTo>
                  <a:lnTo>
                    <a:pt x="1946" y="1565"/>
                  </a:lnTo>
                  <a:lnTo>
                    <a:pt x="1943" y="1567"/>
                  </a:lnTo>
                  <a:lnTo>
                    <a:pt x="1939" y="1572"/>
                  </a:lnTo>
                  <a:lnTo>
                    <a:pt x="1936" y="1576"/>
                  </a:lnTo>
                  <a:lnTo>
                    <a:pt x="1933" y="1581"/>
                  </a:lnTo>
                  <a:lnTo>
                    <a:pt x="1932" y="1585"/>
                  </a:lnTo>
                  <a:lnTo>
                    <a:pt x="1932" y="1588"/>
                  </a:lnTo>
                  <a:lnTo>
                    <a:pt x="1930" y="1592"/>
                  </a:lnTo>
                  <a:lnTo>
                    <a:pt x="1932" y="1597"/>
                  </a:lnTo>
                  <a:lnTo>
                    <a:pt x="1932" y="1600"/>
                  </a:lnTo>
                  <a:lnTo>
                    <a:pt x="1933" y="1603"/>
                  </a:lnTo>
                  <a:lnTo>
                    <a:pt x="1933" y="1605"/>
                  </a:lnTo>
                  <a:lnTo>
                    <a:pt x="1932" y="1607"/>
                  </a:lnTo>
                  <a:lnTo>
                    <a:pt x="1929" y="1608"/>
                  </a:lnTo>
                  <a:lnTo>
                    <a:pt x="1927" y="1610"/>
                  </a:lnTo>
                  <a:lnTo>
                    <a:pt x="1923" y="1610"/>
                  </a:lnTo>
                  <a:lnTo>
                    <a:pt x="1921" y="1611"/>
                  </a:lnTo>
                  <a:lnTo>
                    <a:pt x="1919" y="1613"/>
                  </a:lnTo>
                  <a:lnTo>
                    <a:pt x="1917" y="1623"/>
                  </a:lnTo>
                  <a:lnTo>
                    <a:pt x="1917" y="1638"/>
                  </a:lnTo>
                  <a:lnTo>
                    <a:pt x="1919" y="1648"/>
                  </a:lnTo>
                  <a:lnTo>
                    <a:pt x="1920" y="1658"/>
                  </a:lnTo>
                  <a:lnTo>
                    <a:pt x="1919" y="1674"/>
                  </a:lnTo>
                  <a:lnTo>
                    <a:pt x="1917" y="1681"/>
                  </a:lnTo>
                  <a:lnTo>
                    <a:pt x="1914" y="1687"/>
                  </a:lnTo>
                  <a:lnTo>
                    <a:pt x="1911" y="1689"/>
                  </a:lnTo>
                  <a:lnTo>
                    <a:pt x="1909" y="1692"/>
                  </a:lnTo>
                  <a:lnTo>
                    <a:pt x="1907" y="1693"/>
                  </a:lnTo>
                  <a:lnTo>
                    <a:pt x="1904" y="1693"/>
                  </a:lnTo>
                  <a:lnTo>
                    <a:pt x="1902" y="1693"/>
                  </a:lnTo>
                  <a:lnTo>
                    <a:pt x="1898" y="1692"/>
                  </a:lnTo>
                  <a:lnTo>
                    <a:pt x="1896" y="1689"/>
                  </a:lnTo>
                  <a:lnTo>
                    <a:pt x="1894" y="1685"/>
                  </a:lnTo>
                  <a:lnTo>
                    <a:pt x="1891" y="1675"/>
                  </a:lnTo>
                  <a:lnTo>
                    <a:pt x="1889" y="1663"/>
                  </a:lnTo>
                  <a:lnTo>
                    <a:pt x="1888" y="1660"/>
                  </a:lnTo>
                  <a:lnTo>
                    <a:pt x="1888" y="1656"/>
                  </a:lnTo>
                  <a:lnTo>
                    <a:pt x="1883" y="1650"/>
                  </a:lnTo>
                  <a:lnTo>
                    <a:pt x="1877" y="1645"/>
                  </a:lnTo>
                  <a:lnTo>
                    <a:pt x="1875" y="1645"/>
                  </a:lnTo>
                  <a:lnTo>
                    <a:pt x="1872" y="1644"/>
                  </a:lnTo>
                  <a:lnTo>
                    <a:pt x="1865" y="1643"/>
                  </a:lnTo>
                  <a:lnTo>
                    <a:pt x="1855" y="1643"/>
                  </a:lnTo>
                  <a:lnTo>
                    <a:pt x="1850" y="1642"/>
                  </a:lnTo>
                  <a:lnTo>
                    <a:pt x="1844" y="1642"/>
                  </a:lnTo>
                  <a:lnTo>
                    <a:pt x="1840" y="1641"/>
                  </a:lnTo>
                  <a:lnTo>
                    <a:pt x="1835" y="1639"/>
                  </a:lnTo>
                  <a:lnTo>
                    <a:pt x="1831" y="1636"/>
                  </a:lnTo>
                  <a:lnTo>
                    <a:pt x="1827" y="1632"/>
                  </a:lnTo>
                  <a:lnTo>
                    <a:pt x="1821" y="1623"/>
                  </a:lnTo>
                  <a:lnTo>
                    <a:pt x="1815" y="1612"/>
                  </a:lnTo>
                  <a:lnTo>
                    <a:pt x="1809" y="1605"/>
                  </a:lnTo>
                  <a:lnTo>
                    <a:pt x="1803" y="1600"/>
                  </a:lnTo>
                  <a:lnTo>
                    <a:pt x="1801" y="1599"/>
                  </a:lnTo>
                  <a:lnTo>
                    <a:pt x="1798" y="1598"/>
                  </a:lnTo>
                  <a:lnTo>
                    <a:pt x="1796" y="1598"/>
                  </a:lnTo>
                  <a:lnTo>
                    <a:pt x="1795" y="1599"/>
                  </a:lnTo>
                  <a:lnTo>
                    <a:pt x="1791" y="1601"/>
                  </a:lnTo>
                  <a:lnTo>
                    <a:pt x="1789" y="1605"/>
                  </a:lnTo>
                  <a:lnTo>
                    <a:pt x="1788" y="1610"/>
                  </a:lnTo>
                  <a:lnTo>
                    <a:pt x="1785" y="1617"/>
                  </a:lnTo>
                  <a:lnTo>
                    <a:pt x="1784" y="1622"/>
                  </a:lnTo>
                  <a:lnTo>
                    <a:pt x="1783" y="1626"/>
                  </a:lnTo>
                  <a:lnTo>
                    <a:pt x="1781" y="1631"/>
                  </a:lnTo>
                  <a:lnTo>
                    <a:pt x="1777" y="1633"/>
                  </a:lnTo>
                  <a:lnTo>
                    <a:pt x="1773" y="1636"/>
                  </a:lnTo>
                  <a:lnTo>
                    <a:pt x="1770" y="1638"/>
                  </a:lnTo>
                  <a:lnTo>
                    <a:pt x="1765" y="1638"/>
                  </a:lnTo>
                  <a:lnTo>
                    <a:pt x="1760" y="1638"/>
                  </a:lnTo>
                  <a:lnTo>
                    <a:pt x="1753" y="1636"/>
                  </a:lnTo>
                  <a:lnTo>
                    <a:pt x="1746" y="1633"/>
                  </a:lnTo>
                  <a:lnTo>
                    <a:pt x="1743" y="1632"/>
                  </a:lnTo>
                  <a:lnTo>
                    <a:pt x="1739" y="1632"/>
                  </a:lnTo>
                  <a:lnTo>
                    <a:pt x="1737" y="1633"/>
                  </a:lnTo>
                  <a:lnTo>
                    <a:pt x="1735" y="1636"/>
                  </a:lnTo>
                  <a:lnTo>
                    <a:pt x="1734" y="1641"/>
                  </a:lnTo>
                  <a:lnTo>
                    <a:pt x="1735" y="1647"/>
                  </a:lnTo>
                  <a:lnTo>
                    <a:pt x="1737" y="1651"/>
                  </a:lnTo>
                  <a:lnTo>
                    <a:pt x="1737" y="1656"/>
                  </a:lnTo>
                  <a:lnTo>
                    <a:pt x="1733" y="1661"/>
                  </a:lnTo>
                  <a:lnTo>
                    <a:pt x="1729" y="1663"/>
                  </a:lnTo>
                  <a:lnTo>
                    <a:pt x="1726" y="1669"/>
                  </a:lnTo>
                  <a:lnTo>
                    <a:pt x="1725" y="1671"/>
                  </a:lnTo>
                  <a:lnTo>
                    <a:pt x="1724" y="1680"/>
                  </a:lnTo>
                  <a:lnTo>
                    <a:pt x="1724" y="1688"/>
                  </a:lnTo>
                  <a:lnTo>
                    <a:pt x="1725" y="1695"/>
                  </a:lnTo>
                  <a:lnTo>
                    <a:pt x="1726" y="1702"/>
                  </a:lnTo>
                  <a:lnTo>
                    <a:pt x="1726" y="1710"/>
                  </a:lnTo>
                  <a:lnTo>
                    <a:pt x="1725" y="1717"/>
                  </a:lnTo>
                  <a:lnTo>
                    <a:pt x="1722" y="1724"/>
                  </a:lnTo>
                  <a:lnTo>
                    <a:pt x="1718" y="1730"/>
                  </a:lnTo>
                  <a:lnTo>
                    <a:pt x="1712" y="1736"/>
                  </a:lnTo>
                  <a:lnTo>
                    <a:pt x="1703" y="1739"/>
                  </a:lnTo>
                  <a:lnTo>
                    <a:pt x="1695" y="1743"/>
                  </a:lnTo>
                  <a:lnTo>
                    <a:pt x="1684" y="1745"/>
                  </a:lnTo>
                  <a:lnTo>
                    <a:pt x="1664" y="1750"/>
                  </a:lnTo>
                  <a:lnTo>
                    <a:pt x="1647" y="1753"/>
                  </a:lnTo>
                  <a:lnTo>
                    <a:pt x="1638" y="1756"/>
                  </a:lnTo>
                  <a:lnTo>
                    <a:pt x="1626" y="1761"/>
                  </a:lnTo>
                  <a:lnTo>
                    <a:pt x="1615" y="1765"/>
                  </a:lnTo>
                  <a:lnTo>
                    <a:pt x="1605" y="1770"/>
                  </a:lnTo>
                  <a:lnTo>
                    <a:pt x="1599" y="1773"/>
                  </a:lnTo>
                  <a:lnTo>
                    <a:pt x="1593" y="1774"/>
                  </a:lnTo>
                  <a:lnTo>
                    <a:pt x="1588" y="1775"/>
                  </a:lnTo>
                  <a:lnTo>
                    <a:pt x="1583" y="1774"/>
                  </a:lnTo>
                  <a:lnTo>
                    <a:pt x="1580" y="1770"/>
                  </a:lnTo>
                  <a:lnTo>
                    <a:pt x="1579" y="1764"/>
                  </a:lnTo>
                  <a:lnTo>
                    <a:pt x="1577" y="1756"/>
                  </a:lnTo>
                  <a:lnTo>
                    <a:pt x="1577" y="1749"/>
                  </a:lnTo>
                  <a:lnTo>
                    <a:pt x="1576" y="1740"/>
                  </a:lnTo>
                  <a:lnTo>
                    <a:pt x="1576" y="1734"/>
                  </a:lnTo>
                  <a:lnTo>
                    <a:pt x="1575" y="1731"/>
                  </a:lnTo>
                  <a:lnTo>
                    <a:pt x="1574" y="1730"/>
                  </a:lnTo>
                  <a:lnTo>
                    <a:pt x="1573" y="1729"/>
                  </a:lnTo>
                  <a:lnTo>
                    <a:pt x="1571" y="1727"/>
                  </a:lnTo>
                  <a:lnTo>
                    <a:pt x="1569" y="1729"/>
                  </a:lnTo>
                  <a:lnTo>
                    <a:pt x="1567" y="1729"/>
                  </a:lnTo>
                  <a:lnTo>
                    <a:pt x="1561" y="1733"/>
                  </a:lnTo>
                  <a:lnTo>
                    <a:pt x="1556" y="1738"/>
                  </a:lnTo>
                  <a:lnTo>
                    <a:pt x="1554" y="1740"/>
                  </a:lnTo>
                  <a:lnTo>
                    <a:pt x="1550" y="1742"/>
                  </a:lnTo>
                  <a:lnTo>
                    <a:pt x="1549" y="1742"/>
                  </a:lnTo>
                  <a:lnTo>
                    <a:pt x="1546" y="1740"/>
                  </a:lnTo>
                  <a:lnTo>
                    <a:pt x="1544" y="1738"/>
                  </a:lnTo>
                  <a:lnTo>
                    <a:pt x="1540" y="1733"/>
                  </a:lnTo>
                  <a:lnTo>
                    <a:pt x="1539" y="1729"/>
                  </a:lnTo>
                  <a:lnTo>
                    <a:pt x="1538" y="1723"/>
                  </a:lnTo>
                  <a:lnTo>
                    <a:pt x="1538" y="1717"/>
                  </a:lnTo>
                  <a:lnTo>
                    <a:pt x="1538" y="1713"/>
                  </a:lnTo>
                  <a:lnTo>
                    <a:pt x="1538" y="1707"/>
                  </a:lnTo>
                  <a:lnTo>
                    <a:pt x="1538" y="1701"/>
                  </a:lnTo>
                  <a:lnTo>
                    <a:pt x="1538" y="1698"/>
                  </a:lnTo>
                  <a:lnTo>
                    <a:pt x="1538" y="1694"/>
                  </a:lnTo>
                  <a:lnTo>
                    <a:pt x="1536" y="1692"/>
                  </a:lnTo>
                  <a:lnTo>
                    <a:pt x="1535" y="1690"/>
                  </a:lnTo>
                  <a:lnTo>
                    <a:pt x="1532" y="1690"/>
                  </a:lnTo>
                  <a:lnTo>
                    <a:pt x="1530" y="1692"/>
                  </a:lnTo>
                  <a:lnTo>
                    <a:pt x="1526" y="1694"/>
                  </a:lnTo>
                  <a:lnTo>
                    <a:pt x="1520" y="1698"/>
                  </a:lnTo>
                  <a:lnTo>
                    <a:pt x="1511" y="1708"/>
                  </a:lnTo>
                  <a:lnTo>
                    <a:pt x="1500" y="1719"/>
                  </a:lnTo>
                  <a:lnTo>
                    <a:pt x="1493" y="1724"/>
                  </a:lnTo>
                  <a:lnTo>
                    <a:pt x="1487" y="1727"/>
                  </a:lnTo>
                  <a:lnTo>
                    <a:pt x="1482" y="1729"/>
                  </a:lnTo>
                  <a:lnTo>
                    <a:pt x="1474" y="1729"/>
                  </a:lnTo>
                  <a:lnTo>
                    <a:pt x="1468" y="1729"/>
                  </a:lnTo>
                  <a:lnTo>
                    <a:pt x="1463" y="1725"/>
                  </a:lnTo>
                  <a:lnTo>
                    <a:pt x="1458" y="1721"/>
                  </a:lnTo>
                  <a:lnTo>
                    <a:pt x="1454" y="1717"/>
                  </a:lnTo>
                  <a:lnTo>
                    <a:pt x="1450" y="1711"/>
                  </a:lnTo>
                  <a:lnTo>
                    <a:pt x="1447" y="1705"/>
                  </a:lnTo>
                  <a:lnTo>
                    <a:pt x="1445" y="1700"/>
                  </a:lnTo>
                  <a:lnTo>
                    <a:pt x="1444" y="1694"/>
                  </a:lnTo>
                  <a:lnTo>
                    <a:pt x="1444" y="1690"/>
                  </a:lnTo>
                  <a:lnTo>
                    <a:pt x="1443" y="1685"/>
                  </a:lnTo>
                  <a:lnTo>
                    <a:pt x="1443" y="1681"/>
                  </a:lnTo>
                  <a:lnTo>
                    <a:pt x="1443" y="1676"/>
                  </a:lnTo>
                  <a:lnTo>
                    <a:pt x="1443" y="1668"/>
                  </a:lnTo>
                  <a:lnTo>
                    <a:pt x="1441" y="1662"/>
                  </a:lnTo>
                  <a:lnTo>
                    <a:pt x="1441" y="1661"/>
                  </a:lnTo>
                  <a:lnTo>
                    <a:pt x="1439" y="1661"/>
                  </a:lnTo>
                  <a:lnTo>
                    <a:pt x="1435" y="1657"/>
                  </a:lnTo>
                  <a:lnTo>
                    <a:pt x="1432" y="1656"/>
                  </a:lnTo>
                  <a:lnTo>
                    <a:pt x="1430" y="1656"/>
                  </a:lnTo>
                  <a:lnTo>
                    <a:pt x="1425" y="1655"/>
                  </a:lnTo>
                  <a:lnTo>
                    <a:pt x="1423" y="1655"/>
                  </a:lnTo>
                  <a:lnTo>
                    <a:pt x="1419" y="1654"/>
                  </a:lnTo>
                  <a:lnTo>
                    <a:pt x="1414" y="1652"/>
                  </a:lnTo>
                  <a:lnTo>
                    <a:pt x="1410" y="1650"/>
                  </a:lnTo>
                  <a:lnTo>
                    <a:pt x="1407" y="1647"/>
                  </a:lnTo>
                  <a:lnTo>
                    <a:pt x="1405" y="1643"/>
                  </a:lnTo>
                  <a:lnTo>
                    <a:pt x="1403" y="1635"/>
                  </a:lnTo>
                  <a:lnTo>
                    <a:pt x="1401" y="1624"/>
                  </a:lnTo>
                  <a:lnTo>
                    <a:pt x="1400" y="1614"/>
                  </a:lnTo>
                  <a:lnTo>
                    <a:pt x="1399" y="1607"/>
                  </a:lnTo>
                  <a:lnTo>
                    <a:pt x="1397" y="1605"/>
                  </a:lnTo>
                  <a:lnTo>
                    <a:pt x="1395" y="1601"/>
                  </a:lnTo>
                  <a:lnTo>
                    <a:pt x="1393" y="1599"/>
                  </a:lnTo>
                  <a:lnTo>
                    <a:pt x="1390" y="1597"/>
                  </a:lnTo>
                  <a:lnTo>
                    <a:pt x="1384" y="1593"/>
                  </a:lnTo>
                  <a:lnTo>
                    <a:pt x="1378" y="1588"/>
                  </a:lnTo>
                  <a:lnTo>
                    <a:pt x="1373" y="1582"/>
                  </a:lnTo>
                  <a:lnTo>
                    <a:pt x="1369" y="1574"/>
                  </a:lnTo>
                  <a:lnTo>
                    <a:pt x="1368" y="1569"/>
                  </a:lnTo>
                  <a:lnTo>
                    <a:pt x="1366" y="1566"/>
                  </a:lnTo>
                  <a:lnTo>
                    <a:pt x="1363" y="1563"/>
                  </a:lnTo>
                  <a:lnTo>
                    <a:pt x="1361" y="1562"/>
                  </a:lnTo>
                  <a:lnTo>
                    <a:pt x="1359" y="1562"/>
                  </a:lnTo>
                  <a:lnTo>
                    <a:pt x="1355" y="1563"/>
                  </a:lnTo>
                  <a:lnTo>
                    <a:pt x="1350" y="1566"/>
                  </a:lnTo>
                  <a:lnTo>
                    <a:pt x="1346" y="1569"/>
                  </a:lnTo>
                  <a:lnTo>
                    <a:pt x="1340" y="1574"/>
                  </a:lnTo>
                  <a:lnTo>
                    <a:pt x="1334" y="1576"/>
                  </a:lnTo>
                  <a:lnTo>
                    <a:pt x="1328" y="1579"/>
                  </a:lnTo>
                  <a:lnTo>
                    <a:pt x="1323" y="1580"/>
                  </a:lnTo>
                  <a:lnTo>
                    <a:pt x="1321" y="1580"/>
                  </a:lnTo>
                  <a:lnTo>
                    <a:pt x="1319" y="1580"/>
                  </a:lnTo>
                  <a:lnTo>
                    <a:pt x="1313" y="1580"/>
                  </a:lnTo>
                  <a:lnTo>
                    <a:pt x="1310" y="1581"/>
                  </a:lnTo>
                  <a:lnTo>
                    <a:pt x="1306" y="1582"/>
                  </a:lnTo>
                  <a:lnTo>
                    <a:pt x="1305" y="1585"/>
                  </a:lnTo>
                  <a:lnTo>
                    <a:pt x="1302" y="1589"/>
                  </a:lnTo>
                  <a:lnTo>
                    <a:pt x="1299" y="1594"/>
                  </a:lnTo>
                  <a:lnTo>
                    <a:pt x="1292" y="1603"/>
                  </a:lnTo>
                  <a:lnTo>
                    <a:pt x="1281" y="1613"/>
                  </a:lnTo>
                  <a:lnTo>
                    <a:pt x="1275" y="1619"/>
                  </a:lnTo>
                  <a:lnTo>
                    <a:pt x="1271" y="1625"/>
                  </a:lnTo>
                  <a:lnTo>
                    <a:pt x="1268" y="1631"/>
                  </a:lnTo>
                  <a:lnTo>
                    <a:pt x="1267" y="1637"/>
                  </a:lnTo>
                  <a:lnTo>
                    <a:pt x="1267" y="1642"/>
                  </a:lnTo>
                  <a:lnTo>
                    <a:pt x="1268" y="1648"/>
                  </a:lnTo>
                  <a:lnTo>
                    <a:pt x="1269" y="1654"/>
                  </a:lnTo>
                  <a:lnTo>
                    <a:pt x="1272" y="1658"/>
                  </a:lnTo>
                  <a:lnTo>
                    <a:pt x="1277" y="1669"/>
                  </a:lnTo>
                  <a:lnTo>
                    <a:pt x="1279" y="1680"/>
                  </a:lnTo>
                  <a:lnTo>
                    <a:pt x="1280" y="1686"/>
                  </a:lnTo>
                  <a:lnTo>
                    <a:pt x="1280" y="1692"/>
                  </a:lnTo>
                  <a:lnTo>
                    <a:pt x="1279" y="1696"/>
                  </a:lnTo>
                  <a:lnTo>
                    <a:pt x="1277" y="1701"/>
                  </a:lnTo>
                  <a:lnTo>
                    <a:pt x="1272" y="1715"/>
                  </a:lnTo>
                  <a:lnTo>
                    <a:pt x="1267" y="1730"/>
                  </a:lnTo>
                  <a:lnTo>
                    <a:pt x="1266" y="1733"/>
                  </a:lnTo>
                  <a:lnTo>
                    <a:pt x="1265" y="1734"/>
                  </a:lnTo>
                  <a:lnTo>
                    <a:pt x="1262" y="1731"/>
                  </a:lnTo>
                  <a:lnTo>
                    <a:pt x="1261" y="1724"/>
                  </a:lnTo>
                  <a:lnTo>
                    <a:pt x="1260" y="1715"/>
                  </a:lnTo>
                  <a:lnTo>
                    <a:pt x="1256" y="1710"/>
                  </a:lnTo>
                  <a:lnTo>
                    <a:pt x="1255" y="1707"/>
                  </a:lnTo>
                  <a:lnTo>
                    <a:pt x="1253" y="1706"/>
                  </a:lnTo>
                  <a:lnTo>
                    <a:pt x="1250" y="1706"/>
                  </a:lnTo>
                  <a:lnTo>
                    <a:pt x="1248" y="1705"/>
                  </a:lnTo>
                  <a:lnTo>
                    <a:pt x="1246" y="1706"/>
                  </a:lnTo>
                  <a:lnTo>
                    <a:pt x="1243" y="1707"/>
                  </a:lnTo>
                  <a:lnTo>
                    <a:pt x="1242" y="1710"/>
                  </a:lnTo>
                  <a:lnTo>
                    <a:pt x="1241" y="1712"/>
                  </a:lnTo>
                  <a:lnTo>
                    <a:pt x="1239" y="1720"/>
                  </a:lnTo>
                  <a:lnTo>
                    <a:pt x="1236" y="1730"/>
                  </a:lnTo>
                  <a:lnTo>
                    <a:pt x="1234" y="1734"/>
                  </a:lnTo>
                  <a:lnTo>
                    <a:pt x="1230" y="1738"/>
                  </a:lnTo>
                  <a:lnTo>
                    <a:pt x="1228" y="1740"/>
                  </a:lnTo>
                  <a:lnTo>
                    <a:pt x="1224" y="1743"/>
                  </a:lnTo>
                  <a:lnTo>
                    <a:pt x="1216" y="1745"/>
                  </a:lnTo>
                  <a:lnTo>
                    <a:pt x="1209" y="1745"/>
                  </a:lnTo>
                  <a:lnTo>
                    <a:pt x="1199" y="1744"/>
                  </a:lnTo>
                  <a:lnTo>
                    <a:pt x="1190" y="1740"/>
                  </a:lnTo>
                  <a:lnTo>
                    <a:pt x="1177" y="1738"/>
                  </a:lnTo>
                  <a:lnTo>
                    <a:pt x="1164" y="1737"/>
                  </a:lnTo>
                  <a:lnTo>
                    <a:pt x="1157" y="1737"/>
                  </a:lnTo>
                  <a:lnTo>
                    <a:pt x="1148" y="1738"/>
                  </a:lnTo>
                  <a:lnTo>
                    <a:pt x="1141" y="1742"/>
                  </a:lnTo>
                  <a:lnTo>
                    <a:pt x="1134" y="1745"/>
                  </a:lnTo>
                  <a:lnTo>
                    <a:pt x="1128" y="1750"/>
                  </a:lnTo>
                  <a:lnTo>
                    <a:pt x="1121" y="1756"/>
                  </a:lnTo>
                  <a:lnTo>
                    <a:pt x="1115" y="1761"/>
                  </a:lnTo>
                  <a:lnTo>
                    <a:pt x="1109" y="1768"/>
                  </a:lnTo>
                  <a:lnTo>
                    <a:pt x="1103" y="1774"/>
                  </a:lnTo>
                  <a:lnTo>
                    <a:pt x="1094" y="1781"/>
                  </a:lnTo>
                  <a:lnTo>
                    <a:pt x="1083" y="1789"/>
                  </a:lnTo>
                  <a:lnTo>
                    <a:pt x="1072" y="1796"/>
                  </a:lnTo>
                  <a:lnTo>
                    <a:pt x="1048" y="1809"/>
                  </a:lnTo>
                  <a:lnTo>
                    <a:pt x="1029" y="1819"/>
                  </a:lnTo>
                  <a:lnTo>
                    <a:pt x="1021" y="1821"/>
                  </a:lnTo>
                  <a:lnTo>
                    <a:pt x="1014" y="1824"/>
                  </a:lnTo>
                  <a:lnTo>
                    <a:pt x="1006" y="1825"/>
                  </a:lnTo>
                  <a:lnTo>
                    <a:pt x="998" y="1825"/>
                  </a:lnTo>
                  <a:lnTo>
                    <a:pt x="985" y="1824"/>
                  </a:lnTo>
                  <a:lnTo>
                    <a:pt x="977" y="1822"/>
                  </a:lnTo>
                  <a:lnTo>
                    <a:pt x="970" y="1820"/>
                  </a:lnTo>
                  <a:lnTo>
                    <a:pt x="963" y="1820"/>
                  </a:lnTo>
                  <a:lnTo>
                    <a:pt x="957" y="1820"/>
                  </a:lnTo>
                  <a:lnTo>
                    <a:pt x="951" y="1822"/>
                  </a:lnTo>
                  <a:lnTo>
                    <a:pt x="950" y="1825"/>
                  </a:lnTo>
                  <a:lnTo>
                    <a:pt x="947" y="1827"/>
                  </a:lnTo>
                  <a:lnTo>
                    <a:pt x="947" y="1831"/>
                  </a:lnTo>
                  <a:lnTo>
                    <a:pt x="947" y="1834"/>
                  </a:lnTo>
                  <a:lnTo>
                    <a:pt x="950" y="1841"/>
                  </a:lnTo>
                  <a:lnTo>
                    <a:pt x="954" y="1852"/>
                  </a:lnTo>
                  <a:lnTo>
                    <a:pt x="958" y="1858"/>
                  </a:lnTo>
                  <a:lnTo>
                    <a:pt x="960" y="1864"/>
                  </a:lnTo>
                  <a:lnTo>
                    <a:pt x="960" y="1870"/>
                  </a:lnTo>
                  <a:lnTo>
                    <a:pt x="960" y="1876"/>
                  </a:lnTo>
                  <a:lnTo>
                    <a:pt x="960" y="1883"/>
                  </a:lnTo>
                  <a:lnTo>
                    <a:pt x="958" y="1889"/>
                  </a:lnTo>
                  <a:lnTo>
                    <a:pt x="956" y="1895"/>
                  </a:lnTo>
                  <a:lnTo>
                    <a:pt x="953" y="1901"/>
                  </a:lnTo>
                  <a:lnTo>
                    <a:pt x="950" y="1906"/>
                  </a:lnTo>
                  <a:lnTo>
                    <a:pt x="946" y="1909"/>
                  </a:lnTo>
                  <a:lnTo>
                    <a:pt x="941" y="1913"/>
                  </a:lnTo>
                  <a:lnTo>
                    <a:pt x="938" y="1915"/>
                  </a:lnTo>
                  <a:lnTo>
                    <a:pt x="928" y="1920"/>
                  </a:lnTo>
                  <a:lnTo>
                    <a:pt x="918" y="1926"/>
                  </a:lnTo>
                  <a:lnTo>
                    <a:pt x="908" y="1934"/>
                  </a:lnTo>
                  <a:lnTo>
                    <a:pt x="900" y="1942"/>
                  </a:lnTo>
                  <a:lnTo>
                    <a:pt x="895" y="1947"/>
                  </a:lnTo>
                  <a:lnTo>
                    <a:pt x="891" y="1951"/>
                  </a:lnTo>
                  <a:lnTo>
                    <a:pt x="888" y="1953"/>
                  </a:lnTo>
                  <a:lnTo>
                    <a:pt x="883" y="1954"/>
                  </a:lnTo>
                  <a:lnTo>
                    <a:pt x="880" y="1956"/>
                  </a:lnTo>
                  <a:lnTo>
                    <a:pt x="876" y="1954"/>
                  </a:lnTo>
                  <a:lnTo>
                    <a:pt x="874" y="1953"/>
                  </a:lnTo>
                  <a:lnTo>
                    <a:pt x="870" y="1951"/>
                  </a:lnTo>
                  <a:lnTo>
                    <a:pt x="864" y="1945"/>
                  </a:lnTo>
                  <a:lnTo>
                    <a:pt x="857" y="1935"/>
                  </a:lnTo>
                  <a:lnTo>
                    <a:pt x="853" y="1932"/>
                  </a:lnTo>
                  <a:lnTo>
                    <a:pt x="849" y="1929"/>
                  </a:lnTo>
                  <a:lnTo>
                    <a:pt x="843" y="1927"/>
                  </a:lnTo>
                  <a:lnTo>
                    <a:pt x="838" y="1927"/>
                  </a:lnTo>
                  <a:lnTo>
                    <a:pt x="826" y="1928"/>
                  </a:lnTo>
                  <a:lnTo>
                    <a:pt x="814" y="1931"/>
                  </a:lnTo>
                  <a:lnTo>
                    <a:pt x="808" y="1932"/>
                  </a:lnTo>
                  <a:lnTo>
                    <a:pt x="802" y="1932"/>
                  </a:lnTo>
                  <a:lnTo>
                    <a:pt x="798" y="1931"/>
                  </a:lnTo>
                  <a:lnTo>
                    <a:pt x="793" y="1929"/>
                  </a:lnTo>
                  <a:lnTo>
                    <a:pt x="789" y="1926"/>
                  </a:lnTo>
                  <a:lnTo>
                    <a:pt x="786" y="1922"/>
                  </a:lnTo>
                  <a:lnTo>
                    <a:pt x="783" y="1918"/>
                  </a:lnTo>
                  <a:lnTo>
                    <a:pt x="782" y="1913"/>
                  </a:lnTo>
                  <a:lnTo>
                    <a:pt x="780" y="1908"/>
                  </a:lnTo>
                  <a:lnTo>
                    <a:pt x="778" y="1904"/>
                  </a:lnTo>
                  <a:lnTo>
                    <a:pt x="775" y="1903"/>
                  </a:lnTo>
                  <a:lnTo>
                    <a:pt x="773" y="1902"/>
                  </a:lnTo>
                  <a:lnTo>
                    <a:pt x="764" y="1901"/>
                  </a:lnTo>
                  <a:lnTo>
                    <a:pt x="756" y="1900"/>
                  </a:lnTo>
                  <a:lnTo>
                    <a:pt x="746" y="1899"/>
                  </a:lnTo>
                  <a:lnTo>
                    <a:pt x="737" y="1895"/>
                  </a:lnTo>
                  <a:lnTo>
                    <a:pt x="729" y="1891"/>
                  </a:lnTo>
                  <a:lnTo>
                    <a:pt x="721" y="1888"/>
                  </a:lnTo>
                  <a:lnTo>
                    <a:pt x="714" y="1884"/>
                  </a:lnTo>
                  <a:lnTo>
                    <a:pt x="707" y="1882"/>
                  </a:lnTo>
                  <a:lnTo>
                    <a:pt x="699" y="1881"/>
                  </a:lnTo>
                  <a:lnTo>
                    <a:pt x="691" y="1879"/>
                  </a:lnTo>
                  <a:lnTo>
                    <a:pt x="687" y="1879"/>
                  </a:lnTo>
                  <a:lnTo>
                    <a:pt x="683" y="1878"/>
                  </a:lnTo>
                  <a:lnTo>
                    <a:pt x="681" y="1876"/>
                  </a:lnTo>
                  <a:lnTo>
                    <a:pt x="677" y="1872"/>
                  </a:lnTo>
                  <a:lnTo>
                    <a:pt x="673" y="1866"/>
                  </a:lnTo>
                  <a:lnTo>
                    <a:pt x="668" y="1858"/>
                  </a:lnTo>
                  <a:lnTo>
                    <a:pt x="664" y="1847"/>
                  </a:lnTo>
                  <a:lnTo>
                    <a:pt x="661" y="1838"/>
                  </a:lnTo>
                  <a:lnTo>
                    <a:pt x="658" y="1833"/>
                  </a:lnTo>
                  <a:lnTo>
                    <a:pt x="656" y="1828"/>
                  </a:lnTo>
                  <a:lnTo>
                    <a:pt x="654" y="1826"/>
                  </a:lnTo>
                  <a:lnTo>
                    <a:pt x="651" y="1824"/>
                  </a:lnTo>
                  <a:lnTo>
                    <a:pt x="642" y="1821"/>
                  </a:lnTo>
                  <a:lnTo>
                    <a:pt x="629" y="1821"/>
                  </a:lnTo>
                  <a:lnTo>
                    <a:pt x="613" y="1821"/>
                  </a:lnTo>
                  <a:lnTo>
                    <a:pt x="599" y="1821"/>
                  </a:lnTo>
                  <a:lnTo>
                    <a:pt x="594" y="1820"/>
                  </a:lnTo>
                  <a:lnTo>
                    <a:pt x="589" y="1819"/>
                  </a:lnTo>
                  <a:lnTo>
                    <a:pt x="586" y="1815"/>
                  </a:lnTo>
                  <a:lnTo>
                    <a:pt x="584" y="1812"/>
                  </a:lnTo>
                  <a:lnTo>
                    <a:pt x="579" y="1805"/>
                  </a:lnTo>
                  <a:lnTo>
                    <a:pt x="574" y="1795"/>
                  </a:lnTo>
                  <a:lnTo>
                    <a:pt x="572" y="1792"/>
                  </a:lnTo>
                  <a:lnTo>
                    <a:pt x="568" y="1789"/>
                  </a:lnTo>
                  <a:lnTo>
                    <a:pt x="565" y="1789"/>
                  </a:lnTo>
                  <a:lnTo>
                    <a:pt x="562" y="1789"/>
                  </a:lnTo>
                  <a:lnTo>
                    <a:pt x="559" y="1790"/>
                  </a:lnTo>
                  <a:lnTo>
                    <a:pt x="555" y="1792"/>
                  </a:lnTo>
                  <a:lnTo>
                    <a:pt x="550" y="1795"/>
                  </a:lnTo>
                  <a:lnTo>
                    <a:pt x="548" y="1800"/>
                  </a:lnTo>
                  <a:lnTo>
                    <a:pt x="540" y="1808"/>
                  </a:lnTo>
                  <a:lnTo>
                    <a:pt x="532" y="1815"/>
                  </a:lnTo>
                  <a:lnTo>
                    <a:pt x="524" y="1820"/>
                  </a:lnTo>
                  <a:lnTo>
                    <a:pt x="517" y="1822"/>
                  </a:lnTo>
                  <a:lnTo>
                    <a:pt x="513" y="1825"/>
                  </a:lnTo>
                  <a:lnTo>
                    <a:pt x="510" y="1828"/>
                  </a:lnTo>
                  <a:lnTo>
                    <a:pt x="507" y="1833"/>
                  </a:lnTo>
                  <a:lnTo>
                    <a:pt x="505" y="1839"/>
                  </a:lnTo>
                  <a:lnTo>
                    <a:pt x="500" y="1852"/>
                  </a:lnTo>
                  <a:lnTo>
                    <a:pt x="494" y="1865"/>
                  </a:lnTo>
                  <a:lnTo>
                    <a:pt x="490" y="1871"/>
                  </a:lnTo>
                  <a:lnTo>
                    <a:pt x="486" y="1876"/>
                  </a:lnTo>
                  <a:lnTo>
                    <a:pt x="481" y="1879"/>
                  </a:lnTo>
                  <a:lnTo>
                    <a:pt x="477" y="1882"/>
                  </a:lnTo>
                  <a:lnTo>
                    <a:pt x="467" y="1884"/>
                  </a:lnTo>
                  <a:lnTo>
                    <a:pt x="456" y="1885"/>
                  </a:lnTo>
                  <a:lnTo>
                    <a:pt x="452" y="1887"/>
                  </a:lnTo>
                  <a:lnTo>
                    <a:pt x="447" y="1889"/>
                  </a:lnTo>
                  <a:lnTo>
                    <a:pt x="443" y="1891"/>
                  </a:lnTo>
                  <a:lnTo>
                    <a:pt x="439" y="1895"/>
                  </a:lnTo>
                  <a:lnTo>
                    <a:pt x="431" y="1904"/>
                  </a:lnTo>
                  <a:lnTo>
                    <a:pt x="425" y="1913"/>
                  </a:lnTo>
                  <a:lnTo>
                    <a:pt x="419" y="1920"/>
                  </a:lnTo>
                  <a:lnTo>
                    <a:pt x="414" y="1923"/>
                  </a:lnTo>
                  <a:lnTo>
                    <a:pt x="408" y="1926"/>
                  </a:lnTo>
                  <a:lnTo>
                    <a:pt x="402" y="1927"/>
                  </a:lnTo>
                  <a:lnTo>
                    <a:pt x="396" y="1929"/>
                  </a:lnTo>
                  <a:lnTo>
                    <a:pt x="392" y="1932"/>
                  </a:lnTo>
                  <a:lnTo>
                    <a:pt x="389" y="1937"/>
                  </a:lnTo>
                  <a:lnTo>
                    <a:pt x="385" y="1944"/>
                  </a:lnTo>
                  <a:lnTo>
                    <a:pt x="383" y="1946"/>
                  </a:lnTo>
                  <a:lnTo>
                    <a:pt x="379" y="1948"/>
                  </a:lnTo>
                  <a:lnTo>
                    <a:pt x="377" y="1950"/>
                  </a:lnTo>
                  <a:lnTo>
                    <a:pt x="374" y="1948"/>
                  </a:lnTo>
                  <a:lnTo>
                    <a:pt x="368" y="1946"/>
                  </a:lnTo>
                  <a:lnTo>
                    <a:pt x="365" y="1941"/>
                  </a:lnTo>
                  <a:lnTo>
                    <a:pt x="361" y="1935"/>
                  </a:lnTo>
                  <a:lnTo>
                    <a:pt x="356" y="1929"/>
                  </a:lnTo>
                  <a:lnTo>
                    <a:pt x="352" y="1926"/>
                  </a:lnTo>
                  <a:lnTo>
                    <a:pt x="347" y="1922"/>
                  </a:lnTo>
                  <a:lnTo>
                    <a:pt x="342" y="1920"/>
                  </a:lnTo>
                  <a:lnTo>
                    <a:pt x="337" y="1918"/>
                  </a:lnTo>
                  <a:lnTo>
                    <a:pt x="333" y="1913"/>
                  </a:lnTo>
                  <a:lnTo>
                    <a:pt x="327" y="1907"/>
                  </a:lnTo>
                  <a:lnTo>
                    <a:pt x="323" y="1902"/>
                  </a:lnTo>
                  <a:lnTo>
                    <a:pt x="320" y="1900"/>
                  </a:lnTo>
                  <a:lnTo>
                    <a:pt x="315" y="1897"/>
                  </a:lnTo>
                  <a:lnTo>
                    <a:pt x="310" y="1896"/>
                  </a:lnTo>
                  <a:lnTo>
                    <a:pt x="307" y="1895"/>
                  </a:lnTo>
                  <a:lnTo>
                    <a:pt x="304" y="1894"/>
                  </a:lnTo>
                  <a:lnTo>
                    <a:pt x="302" y="1893"/>
                  </a:lnTo>
                  <a:lnTo>
                    <a:pt x="301" y="1888"/>
                  </a:lnTo>
                  <a:lnTo>
                    <a:pt x="299" y="1882"/>
                  </a:lnTo>
                  <a:lnTo>
                    <a:pt x="298" y="1876"/>
                  </a:lnTo>
                  <a:lnTo>
                    <a:pt x="299" y="1870"/>
                  </a:lnTo>
                  <a:lnTo>
                    <a:pt x="299" y="1865"/>
                  </a:lnTo>
                  <a:lnTo>
                    <a:pt x="303" y="1856"/>
                  </a:lnTo>
                  <a:lnTo>
                    <a:pt x="307" y="1846"/>
                  </a:lnTo>
                  <a:lnTo>
                    <a:pt x="310" y="1837"/>
                  </a:lnTo>
                  <a:lnTo>
                    <a:pt x="316" y="1828"/>
                  </a:lnTo>
                  <a:lnTo>
                    <a:pt x="326" y="1815"/>
                  </a:lnTo>
                  <a:lnTo>
                    <a:pt x="337" y="1801"/>
                  </a:lnTo>
                  <a:lnTo>
                    <a:pt x="349" y="1788"/>
                  </a:lnTo>
                  <a:lnTo>
                    <a:pt x="359" y="1776"/>
                  </a:lnTo>
                  <a:lnTo>
                    <a:pt x="360" y="1773"/>
                  </a:lnTo>
                  <a:lnTo>
                    <a:pt x="362" y="1767"/>
                  </a:lnTo>
                  <a:lnTo>
                    <a:pt x="362" y="1762"/>
                  </a:lnTo>
                  <a:lnTo>
                    <a:pt x="362" y="1761"/>
                  </a:lnTo>
                  <a:lnTo>
                    <a:pt x="361" y="1759"/>
                  </a:lnTo>
                  <a:lnTo>
                    <a:pt x="360" y="1759"/>
                  </a:lnTo>
                  <a:lnTo>
                    <a:pt x="351" y="1757"/>
                  </a:lnTo>
                  <a:lnTo>
                    <a:pt x="341" y="1751"/>
                  </a:lnTo>
                  <a:lnTo>
                    <a:pt x="339" y="1748"/>
                  </a:lnTo>
                  <a:lnTo>
                    <a:pt x="336" y="1743"/>
                  </a:lnTo>
                  <a:lnTo>
                    <a:pt x="337" y="1738"/>
                  </a:lnTo>
                  <a:lnTo>
                    <a:pt x="340" y="1732"/>
                  </a:lnTo>
                  <a:lnTo>
                    <a:pt x="341" y="1730"/>
                  </a:lnTo>
                  <a:lnTo>
                    <a:pt x="343" y="1729"/>
                  </a:lnTo>
                  <a:lnTo>
                    <a:pt x="347" y="1729"/>
                  </a:lnTo>
                  <a:lnTo>
                    <a:pt x="351" y="1729"/>
                  </a:lnTo>
                  <a:lnTo>
                    <a:pt x="361" y="1729"/>
                  </a:lnTo>
                  <a:lnTo>
                    <a:pt x="373" y="1727"/>
                  </a:lnTo>
                  <a:lnTo>
                    <a:pt x="376" y="1725"/>
                  </a:lnTo>
                  <a:lnTo>
                    <a:pt x="378" y="1721"/>
                  </a:lnTo>
                  <a:lnTo>
                    <a:pt x="379" y="1717"/>
                  </a:lnTo>
                  <a:lnTo>
                    <a:pt x="380" y="1712"/>
                  </a:lnTo>
                  <a:lnTo>
                    <a:pt x="381" y="1701"/>
                  </a:lnTo>
                  <a:lnTo>
                    <a:pt x="383" y="1696"/>
                  </a:lnTo>
                  <a:lnTo>
                    <a:pt x="385" y="1694"/>
                  </a:lnTo>
                  <a:lnTo>
                    <a:pt x="389" y="1694"/>
                  </a:lnTo>
                  <a:lnTo>
                    <a:pt x="392" y="1694"/>
                  </a:lnTo>
                  <a:lnTo>
                    <a:pt x="396" y="1696"/>
                  </a:lnTo>
                  <a:lnTo>
                    <a:pt x="403" y="1700"/>
                  </a:lnTo>
                  <a:lnTo>
                    <a:pt x="408" y="1704"/>
                  </a:lnTo>
                  <a:lnTo>
                    <a:pt x="410" y="1705"/>
                  </a:lnTo>
                  <a:lnTo>
                    <a:pt x="412" y="1705"/>
                  </a:lnTo>
                  <a:lnTo>
                    <a:pt x="414" y="1704"/>
                  </a:lnTo>
                  <a:lnTo>
                    <a:pt x="415" y="1702"/>
                  </a:lnTo>
                  <a:lnTo>
                    <a:pt x="417" y="1696"/>
                  </a:lnTo>
                  <a:lnTo>
                    <a:pt x="417" y="1689"/>
                  </a:lnTo>
                  <a:lnTo>
                    <a:pt x="418" y="1681"/>
                  </a:lnTo>
                  <a:lnTo>
                    <a:pt x="419" y="1674"/>
                  </a:lnTo>
                  <a:lnTo>
                    <a:pt x="419" y="1670"/>
                  </a:lnTo>
                  <a:lnTo>
                    <a:pt x="419" y="1667"/>
                  </a:lnTo>
                  <a:lnTo>
                    <a:pt x="418" y="1663"/>
                  </a:lnTo>
                  <a:lnTo>
                    <a:pt x="417" y="1661"/>
                  </a:lnTo>
                  <a:lnTo>
                    <a:pt x="414" y="1658"/>
                  </a:lnTo>
                  <a:lnTo>
                    <a:pt x="408" y="1657"/>
                  </a:lnTo>
                  <a:lnTo>
                    <a:pt x="402" y="1656"/>
                  </a:lnTo>
                  <a:lnTo>
                    <a:pt x="395" y="1655"/>
                  </a:lnTo>
                  <a:lnTo>
                    <a:pt x="380" y="1656"/>
                  </a:lnTo>
                  <a:lnTo>
                    <a:pt x="366" y="1657"/>
                  </a:lnTo>
                  <a:lnTo>
                    <a:pt x="360" y="1658"/>
                  </a:lnTo>
                  <a:lnTo>
                    <a:pt x="356" y="1658"/>
                  </a:lnTo>
                  <a:lnTo>
                    <a:pt x="353" y="1658"/>
                  </a:lnTo>
                  <a:lnTo>
                    <a:pt x="352" y="1657"/>
                  </a:lnTo>
                  <a:lnTo>
                    <a:pt x="349" y="1651"/>
                  </a:lnTo>
                  <a:lnTo>
                    <a:pt x="348" y="1642"/>
                  </a:lnTo>
                  <a:lnTo>
                    <a:pt x="347" y="1632"/>
                  </a:lnTo>
                  <a:lnTo>
                    <a:pt x="345" y="1626"/>
                  </a:lnTo>
                  <a:lnTo>
                    <a:pt x="340" y="1620"/>
                  </a:lnTo>
                  <a:lnTo>
                    <a:pt x="334" y="1616"/>
                  </a:lnTo>
                  <a:lnTo>
                    <a:pt x="329" y="1611"/>
                  </a:lnTo>
                  <a:lnTo>
                    <a:pt x="326" y="1604"/>
                  </a:lnTo>
                  <a:lnTo>
                    <a:pt x="323" y="1595"/>
                  </a:lnTo>
                  <a:lnTo>
                    <a:pt x="322" y="1585"/>
                  </a:lnTo>
                  <a:lnTo>
                    <a:pt x="322" y="1576"/>
                  </a:lnTo>
                  <a:lnTo>
                    <a:pt x="323" y="1567"/>
                  </a:lnTo>
                  <a:lnTo>
                    <a:pt x="323" y="1565"/>
                  </a:lnTo>
                  <a:lnTo>
                    <a:pt x="324" y="1561"/>
                  </a:lnTo>
                  <a:lnTo>
                    <a:pt x="326" y="1557"/>
                  </a:lnTo>
                  <a:lnTo>
                    <a:pt x="324" y="1553"/>
                  </a:lnTo>
                  <a:lnTo>
                    <a:pt x="322" y="1548"/>
                  </a:lnTo>
                  <a:lnTo>
                    <a:pt x="317" y="1544"/>
                  </a:lnTo>
                  <a:lnTo>
                    <a:pt x="314" y="1543"/>
                  </a:lnTo>
                  <a:lnTo>
                    <a:pt x="310" y="1542"/>
                  </a:lnTo>
                  <a:lnTo>
                    <a:pt x="307" y="1544"/>
                  </a:lnTo>
                  <a:lnTo>
                    <a:pt x="301" y="1551"/>
                  </a:lnTo>
                  <a:lnTo>
                    <a:pt x="295" y="1556"/>
                  </a:lnTo>
                  <a:lnTo>
                    <a:pt x="285" y="1561"/>
                  </a:lnTo>
                  <a:lnTo>
                    <a:pt x="279" y="1565"/>
                  </a:lnTo>
                  <a:lnTo>
                    <a:pt x="276" y="1565"/>
                  </a:lnTo>
                  <a:lnTo>
                    <a:pt x="273" y="1563"/>
                  </a:lnTo>
                  <a:lnTo>
                    <a:pt x="272" y="1562"/>
                  </a:lnTo>
                  <a:lnTo>
                    <a:pt x="272" y="1560"/>
                  </a:lnTo>
                  <a:lnTo>
                    <a:pt x="272" y="1556"/>
                  </a:lnTo>
                  <a:lnTo>
                    <a:pt x="272" y="1549"/>
                  </a:lnTo>
                  <a:lnTo>
                    <a:pt x="273" y="1540"/>
                  </a:lnTo>
                  <a:lnTo>
                    <a:pt x="272" y="1536"/>
                  </a:lnTo>
                  <a:lnTo>
                    <a:pt x="272" y="1534"/>
                  </a:lnTo>
                  <a:lnTo>
                    <a:pt x="270" y="1530"/>
                  </a:lnTo>
                  <a:lnTo>
                    <a:pt x="269" y="1528"/>
                  </a:lnTo>
                  <a:lnTo>
                    <a:pt x="263" y="1523"/>
                  </a:lnTo>
                  <a:lnTo>
                    <a:pt x="257" y="1518"/>
                  </a:lnTo>
                  <a:lnTo>
                    <a:pt x="244" y="1511"/>
                  </a:lnTo>
                  <a:lnTo>
                    <a:pt x="236" y="1504"/>
                  </a:lnTo>
                  <a:lnTo>
                    <a:pt x="234" y="1500"/>
                  </a:lnTo>
                  <a:lnTo>
                    <a:pt x="233" y="1496"/>
                  </a:lnTo>
                  <a:lnTo>
                    <a:pt x="233" y="1491"/>
                  </a:lnTo>
                  <a:lnTo>
                    <a:pt x="233" y="1485"/>
                  </a:lnTo>
                  <a:lnTo>
                    <a:pt x="234" y="1480"/>
                  </a:lnTo>
                  <a:lnTo>
                    <a:pt x="235" y="1475"/>
                  </a:lnTo>
                  <a:lnTo>
                    <a:pt x="238" y="1471"/>
                  </a:lnTo>
                  <a:lnTo>
                    <a:pt x="240" y="1467"/>
                  </a:lnTo>
                  <a:lnTo>
                    <a:pt x="248" y="1459"/>
                  </a:lnTo>
                  <a:lnTo>
                    <a:pt x="260" y="1447"/>
                  </a:lnTo>
                  <a:lnTo>
                    <a:pt x="265" y="1440"/>
                  </a:lnTo>
                  <a:lnTo>
                    <a:pt x="270" y="1433"/>
                  </a:lnTo>
                  <a:lnTo>
                    <a:pt x="273" y="1427"/>
                  </a:lnTo>
                  <a:lnTo>
                    <a:pt x="276" y="1421"/>
                  </a:lnTo>
                  <a:lnTo>
                    <a:pt x="276" y="1410"/>
                  </a:lnTo>
                  <a:lnTo>
                    <a:pt x="277" y="1397"/>
                  </a:lnTo>
                  <a:lnTo>
                    <a:pt x="279" y="1385"/>
                  </a:lnTo>
                  <a:lnTo>
                    <a:pt x="283" y="1376"/>
                  </a:lnTo>
                  <a:lnTo>
                    <a:pt x="288" y="1365"/>
                  </a:lnTo>
                  <a:lnTo>
                    <a:pt x="292" y="1354"/>
                  </a:lnTo>
                  <a:lnTo>
                    <a:pt x="296" y="1341"/>
                  </a:lnTo>
                  <a:lnTo>
                    <a:pt x="298" y="1329"/>
                  </a:lnTo>
                  <a:lnTo>
                    <a:pt x="298" y="1323"/>
                  </a:lnTo>
                  <a:lnTo>
                    <a:pt x="301" y="1320"/>
                  </a:lnTo>
                  <a:lnTo>
                    <a:pt x="302" y="1317"/>
                  </a:lnTo>
                  <a:lnTo>
                    <a:pt x="305" y="1316"/>
                  </a:lnTo>
                  <a:lnTo>
                    <a:pt x="311" y="1314"/>
                  </a:lnTo>
                  <a:lnTo>
                    <a:pt x="316" y="1311"/>
                  </a:lnTo>
                  <a:lnTo>
                    <a:pt x="318" y="1309"/>
                  </a:lnTo>
                  <a:lnTo>
                    <a:pt x="321" y="1305"/>
                  </a:lnTo>
                  <a:lnTo>
                    <a:pt x="322" y="1301"/>
                  </a:lnTo>
                  <a:lnTo>
                    <a:pt x="324" y="1295"/>
                  </a:lnTo>
                  <a:lnTo>
                    <a:pt x="327" y="1284"/>
                  </a:lnTo>
                  <a:lnTo>
                    <a:pt x="329" y="1273"/>
                  </a:lnTo>
                  <a:lnTo>
                    <a:pt x="332" y="1259"/>
                  </a:lnTo>
                  <a:lnTo>
                    <a:pt x="335" y="1242"/>
                  </a:lnTo>
                  <a:lnTo>
                    <a:pt x="337" y="1235"/>
                  </a:lnTo>
                  <a:lnTo>
                    <a:pt x="342" y="1229"/>
                  </a:lnTo>
                  <a:lnTo>
                    <a:pt x="348" y="1225"/>
                  </a:lnTo>
                  <a:lnTo>
                    <a:pt x="354" y="1219"/>
                  </a:lnTo>
                  <a:lnTo>
                    <a:pt x="361" y="1211"/>
                  </a:lnTo>
                  <a:lnTo>
                    <a:pt x="371" y="1206"/>
                  </a:lnTo>
                  <a:lnTo>
                    <a:pt x="378" y="1200"/>
                  </a:lnTo>
                  <a:lnTo>
                    <a:pt x="385" y="1196"/>
                  </a:lnTo>
                  <a:lnTo>
                    <a:pt x="393" y="1192"/>
                  </a:lnTo>
                  <a:lnTo>
                    <a:pt x="397" y="1189"/>
                  </a:lnTo>
                  <a:lnTo>
                    <a:pt x="397" y="1184"/>
                  </a:lnTo>
                  <a:lnTo>
                    <a:pt x="397" y="1177"/>
                  </a:lnTo>
                  <a:lnTo>
                    <a:pt x="395" y="1166"/>
                  </a:lnTo>
                  <a:lnTo>
                    <a:pt x="392" y="1157"/>
                  </a:lnTo>
                  <a:lnTo>
                    <a:pt x="387" y="1146"/>
                  </a:lnTo>
                  <a:lnTo>
                    <a:pt x="381" y="1134"/>
                  </a:lnTo>
                  <a:lnTo>
                    <a:pt x="376" y="1121"/>
                  </a:lnTo>
                  <a:lnTo>
                    <a:pt x="368" y="1109"/>
                  </a:lnTo>
                  <a:lnTo>
                    <a:pt x="361" y="1099"/>
                  </a:lnTo>
                  <a:lnTo>
                    <a:pt x="353" y="1090"/>
                  </a:lnTo>
                  <a:lnTo>
                    <a:pt x="343" y="1083"/>
                  </a:lnTo>
                  <a:lnTo>
                    <a:pt x="334" y="1076"/>
                  </a:lnTo>
                  <a:lnTo>
                    <a:pt x="326" y="1069"/>
                  </a:lnTo>
                  <a:lnTo>
                    <a:pt x="321" y="1063"/>
                  </a:lnTo>
                  <a:lnTo>
                    <a:pt x="317" y="1055"/>
                  </a:lnTo>
                  <a:lnTo>
                    <a:pt x="313" y="1046"/>
                  </a:lnTo>
                  <a:lnTo>
                    <a:pt x="310" y="1040"/>
                  </a:lnTo>
                  <a:lnTo>
                    <a:pt x="307" y="1037"/>
                  </a:lnTo>
                  <a:lnTo>
                    <a:pt x="302" y="1034"/>
                  </a:lnTo>
                  <a:lnTo>
                    <a:pt x="298" y="1032"/>
                  </a:lnTo>
                  <a:lnTo>
                    <a:pt x="295" y="1031"/>
                  </a:lnTo>
                  <a:lnTo>
                    <a:pt x="291" y="1031"/>
                  </a:lnTo>
                  <a:lnTo>
                    <a:pt x="289" y="1031"/>
                  </a:lnTo>
                  <a:lnTo>
                    <a:pt x="286" y="1032"/>
                  </a:lnTo>
                  <a:lnTo>
                    <a:pt x="272" y="1047"/>
                  </a:lnTo>
                  <a:lnTo>
                    <a:pt x="257" y="1063"/>
                  </a:lnTo>
                  <a:lnTo>
                    <a:pt x="253" y="1065"/>
                  </a:lnTo>
                  <a:lnTo>
                    <a:pt x="248" y="1066"/>
                  </a:lnTo>
                  <a:lnTo>
                    <a:pt x="244" y="1068"/>
                  </a:lnTo>
                  <a:lnTo>
                    <a:pt x="238" y="1068"/>
                  </a:lnTo>
                  <a:lnTo>
                    <a:pt x="228" y="1066"/>
                  </a:lnTo>
                  <a:lnTo>
                    <a:pt x="219" y="1064"/>
                  </a:lnTo>
                  <a:lnTo>
                    <a:pt x="210" y="1061"/>
                  </a:lnTo>
                  <a:lnTo>
                    <a:pt x="202" y="1059"/>
                  </a:lnTo>
                  <a:lnTo>
                    <a:pt x="194" y="1061"/>
                  </a:lnTo>
                  <a:lnTo>
                    <a:pt x="185" y="1063"/>
                  </a:lnTo>
                  <a:lnTo>
                    <a:pt x="181" y="1065"/>
                  </a:lnTo>
                  <a:lnTo>
                    <a:pt x="177" y="1070"/>
                  </a:lnTo>
                  <a:lnTo>
                    <a:pt x="173" y="1075"/>
                  </a:lnTo>
                  <a:lnTo>
                    <a:pt x="170" y="1080"/>
                  </a:lnTo>
                  <a:lnTo>
                    <a:pt x="166" y="1087"/>
                  </a:lnTo>
                  <a:lnTo>
                    <a:pt x="164" y="1090"/>
                  </a:lnTo>
                  <a:lnTo>
                    <a:pt x="160" y="1094"/>
                  </a:lnTo>
                  <a:lnTo>
                    <a:pt x="158" y="1096"/>
                  </a:lnTo>
                  <a:lnTo>
                    <a:pt x="150" y="1099"/>
                  </a:lnTo>
                  <a:lnTo>
                    <a:pt x="137" y="1100"/>
                  </a:lnTo>
                  <a:lnTo>
                    <a:pt x="122" y="1101"/>
                  </a:lnTo>
                  <a:lnTo>
                    <a:pt x="108" y="1101"/>
                  </a:lnTo>
                  <a:lnTo>
                    <a:pt x="95" y="1099"/>
                  </a:lnTo>
                  <a:lnTo>
                    <a:pt x="85" y="1096"/>
                  </a:lnTo>
                  <a:lnTo>
                    <a:pt x="77" y="1091"/>
                  </a:lnTo>
                  <a:lnTo>
                    <a:pt x="66" y="1084"/>
                  </a:lnTo>
                  <a:lnTo>
                    <a:pt x="55" y="1077"/>
                  </a:lnTo>
                  <a:lnTo>
                    <a:pt x="44" y="1069"/>
                  </a:lnTo>
                  <a:lnTo>
                    <a:pt x="43" y="1065"/>
                  </a:lnTo>
                  <a:lnTo>
                    <a:pt x="43" y="1062"/>
                  </a:lnTo>
                  <a:lnTo>
                    <a:pt x="43" y="1058"/>
                  </a:lnTo>
                  <a:lnTo>
                    <a:pt x="44" y="1056"/>
                  </a:lnTo>
                  <a:lnTo>
                    <a:pt x="47" y="1045"/>
                  </a:lnTo>
                  <a:lnTo>
                    <a:pt x="49" y="1032"/>
                  </a:lnTo>
                  <a:lnTo>
                    <a:pt x="49" y="1026"/>
                  </a:lnTo>
                  <a:lnTo>
                    <a:pt x="47" y="1019"/>
                  </a:lnTo>
                  <a:lnTo>
                    <a:pt x="45" y="1012"/>
                  </a:lnTo>
                  <a:lnTo>
                    <a:pt x="43" y="1005"/>
                  </a:lnTo>
                  <a:lnTo>
                    <a:pt x="38" y="990"/>
                  </a:lnTo>
                  <a:lnTo>
                    <a:pt x="34" y="980"/>
                  </a:lnTo>
                  <a:lnTo>
                    <a:pt x="33" y="974"/>
                  </a:lnTo>
                  <a:lnTo>
                    <a:pt x="33" y="969"/>
                  </a:lnTo>
                  <a:lnTo>
                    <a:pt x="34" y="963"/>
                  </a:lnTo>
                  <a:lnTo>
                    <a:pt x="36" y="958"/>
                  </a:lnTo>
                  <a:lnTo>
                    <a:pt x="39" y="950"/>
                  </a:lnTo>
                  <a:lnTo>
                    <a:pt x="45" y="943"/>
                  </a:lnTo>
                  <a:lnTo>
                    <a:pt x="50" y="938"/>
                  </a:lnTo>
                  <a:lnTo>
                    <a:pt x="55" y="933"/>
                  </a:lnTo>
                  <a:lnTo>
                    <a:pt x="56" y="930"/>
                  </a:lnTo>
                  <a:lnTo>
                    <a:pt x="57" y="926"/>
                  </a:lnTo>
                  <a:lnTo>
                    <a:pt x="57" y="921"/>
                  </a:lnTo>
                  <a:lnTo>
                    <a:pt x="56" y="916"/>
                  </a:lnTo>
                  <a:lnTo>
                    <a:pt x="53" y="904"/>
                  </a:lnTo>
                  <a:lnTo>
                    <a:pt x="50" y="892"/>
                  </a:lnTo>
                  <a:lnTo>
                    <a:pt x="45" y="882"/>
                  </a:lnTo>
                  <a:lnTo>
                    <a:pt x="39" y="875"/>
                  </a:lnTo>
                  <a:lnTo>
                    <a:pt x="34" y="870"/>
                  </a:lnTo>
                  <a:lnTo>
                    <a:pt x="30" y="867"/>
                  </a:lnTo>
                  <a:lnTo>
                    <a:pt x="26" y="866"/>
                  </a:lnTo>
                  <a:lnTo>
                    <a:pt x="21" y="867"/>
                  </a:lnTo>
                  <a:lnTo>
                    <a:pt x="17" y="868"/>
                  </a:lnTo>
                  <a:lnTo>
                    <a:pt x="12" y="873"/>
                  </a:lnTo>
                  <a:lnTo>
                    <a:pt x="8" y="878"/>
                  </a:lnTo>
                  <a:lnTo>
                    <a:pt x="6" y="879"/>
                  </a:lnTo>
                  <a:lnTo>
                    <a:pt x="3" y="878"/>
                  </a:lnTo>
                  <a:lnTo>
                    <a:pt x="1" y="873"/>
                  </a:lnTo>
                  <a:lnTo>
                    <a:pt x="0" y="870"/>
                  </a:lnTo>
                  <a:lnTo>
                    <a:pt x="0" y="867"/>
                  </a:lnTo>
                  <a:lnTo>
                    <a:pt x="1" y="864"/>
                  </a:lnTo>
                  <a:lnTo>
                    <a:pt x="2" y="864"/>
                  </a:lnTo>
                  <a:lnTo>
                    <a:pt x="9" y="863"/>
                  </a:lnTo>
                  <a:lnTo>
                    <a:pt x="15" y="861"/>
                  </a:lnTo>
                  <a:lnTo>
                    <a:pt x="17" y="860"/>
                  </a:lnTo>
                  <a:lnTo>
                    <a:pt x="18" y="857"/>
                  </a:lnTo>
                  <a:lnTo>
                    <a:pt x="17" y="854"/>
                  </a:lnTo>
                  <a:lnTo>
                    <a:pt x="13" y="849"/>
                  </a:lnTo>
                  <a:lnTo>
                    <a:pt x="11" y="847"/>
                  </a:lnTo>
                  <a:lnTo>
                    <a:pt x="9" y="844"/>
                  </a:lnTo>
                  <a:lnTo>
                    <a:pt x="9" y="843"/>
                  </a:lnTo>
                  <a:lnTo>
                    <a:pt x="9" y="841"/>
                  </a:lnTo>
                  <a:lnTo>
                    <a:pt x="12" y="837"/>
                  </a:lnTo>
                  <a:lnTo>
                    <a:pt x="17" y="835"/>
                  </a:lnTo>
                  <a:lnTo>
                    <a:pt x="28" y="828"/>
                  </a:lnTo>
                  <a:lnTo>
                    <a:pt x="40" y="819"/>
                  </a:lnTo>
                  <a:lnTo>
                    <a:pt x="53" y="805"/>
                  </a:lnTo>
                  <a:lnTo>
                    <a:pt x="68" y="791"/>
                  </a:lnTo>
                  <a:lnTo>
                    <a:pt x="83" y="774"/>
                  </a:lnTo>
                  <a:lnTo>
                    <a:pt x="96" y="760"/>
                  </a:lnTo>
                  <a:lnTo>
                    <a:pt x="107" y="747"/>
                  </a:lnTo>
                  <a:lnTo>
                    <a:pt x="114" y="735"/>
                  </a:lnTo>
                  <a:lnTo>
                    <a:pt x="119" y="724"/>
                  </a:lnTo>
                  <a:lnTo>
                    <a:pt x="121" y="713"/>
                  </a:lnTo>
                  <a:lnTo>
                    <a:pt x="122" y="709"/>
                  </a:lnTo>
                  <a:lnTo>
                    <a:pt x="125" y="704"/>
                  </a:lnTo>
                  <a:lnTo>
                    <a:pt x="127" y="702"/>
                  </a:lnTo>
                  <a:lnTo>
                    <a:pt x="129" y="699"/>
                  </a:lnTo>
                  <a:lnTo>
                    <a:pt x="132" y="699"/>
                  </a:lnTo>
                  <a:lnTo>
                    <a:pt x="134" y="699"/>
                  </a:lnTo>
                  <a:lnTo>
                    <a:pt x="138" y="699"/>
                  </a:lnTo>
                  <a:lnTo>
                    <a:pt x="141" y="700"/>
                  </a:lnTo>
                  <a:lnTo>
                    <a:pt x="150" y="705"/>
                  </a:lnTo>
                  <a:lnTo>
                    <a:pt x="159" y="710"/>
                  </a:lnTo>
                  <a:lnTo>
                    <a:pt x="164" y="712"/>
                  </a:lnTo>
                  <a:lnTo>
                    <a:pt x="167" y="716"/>
                  </a:lnTo>
                  <a:lnTo>
                    <a:pt x="171" y="718"/>
                  </a:lnTo>
                  <a:lnTo>
                    <a:pt x="172" y="721"/>
                  </a:lnTo>
                  <a:lnTo>
                    <a:pt x="173" y="728"/>
                  </a:lnTo>
                  <a:lnTo>
                    <a:pt x="177" y="734"/>
                  </a:lnTo>
                  <a:lnTo>
                    <a:pt x="181" y="740"/>
                  </a:lnTo>
                  <a:lnTo>
                    <a:pt x="184" y="743"/>
                  </a:lnTo>
                  <a:lnTo>
                    <a:pt x="196" y="752"/>
                  </a:lnTo>
                  <a:lnTo>
                    <a:pt x="207" y="762"/>
                  </a:lnTo>
                  <a:lnTo>
                    <a:pt x="213" y="772"/>
                  </a:lnTo>
                  <a:lnTo>
                    <a:pt x="219" y="781"/>
                  </a:lnTo>
                  <a:lnTo>
                    <a:pt x="222" y="785"/>
                  </a:lnTo>
                  <a:lnTo>
                    <a:pt x="227" y="787"/>
                  </a:lnTo>
                  <a:lnTo>
                    <a:pt x="230" y="787"/>
                  </a:lnTo>
                  <a:lnTo>
                    <a:pt x="234" y="786"/>
                  </a:lnTo>
                  <a:lnTo>
                    <a:pt x="240" y="780"/>
                  </a:lnTo>
                  <a:lnTo>
                    <a:pt x="246" y="774"/>
                  </a:lnTo>
                  <a:lnTo>
                    <a:pt x="258" y="760"/>
                  </a:lnTo>
                  <a:lnTo>
                    <a:pt x="270" y="746"/>
                  </a:lnTo>
                  <a:lnTo>
                    <a:pt x="279" y="732"/>
                  </a:lnTo>
                  <a:lnTo>
                    <a:pt x="288" y="722"/>
                  </a:lnTo>
                  <a:lnTo>
                    <a:pt x="291" y="717"/>
                  </a:lnTo>
                  <a:lnTo>
                    <a:pt x="296" y="713"/>
                  </a:lnTo>
                  <a:lnTo>
                    <a:pt x="299" y="711"/>
                  </a:lnTo>
                  <a:lnTo>
                    <a:pt x="304" y="709"/>
                  </a:lnTo>
                  <a:lnTo>
                    <a:pt x="308" y="708"/>
                  </a:lnTo>
                  <a:lnTo>
                    <a:pt x="313" y="708"/>
                  </a:lnTo>
                  <a:lnTo>
                    <a:pt x="317" y="710"/>
                  </a:lnTo>
                  <a:lnTo>
                    <a:pt x="322" y="712"/>
                  </a:lnTo>
                  <a:lnTo>
                    <a:pt x="333" y="719"/>
                  </a:lnTo>
                  <a:lnTo>
                    <a:pt x="343" y="730"/>
                  </a:lnTo>
                  <a:lnTo>
                    <a:pt x="348" y="737"/>
                  </a:lnTo>
                  <a:lnTo>
                    <a:pt x="352" y="743"/>
                  </a:lnTo>
                  <a:lnTo>
                    <a:pt x="355" y="750"/>
                  </a:lnTo>
                  <a:lnTo>
                    <a:pt x="356" y="757"/>
                  </a:lnTo>
                  <a:lnTo>
                    <a:pt x="359" y="769"/>
                  </a:lnTo>
                  <a:lnTo>
                    <a:pt x="361" y="776"/>
                  </a:lnTo>
                  <a:lnTo>
                    <a:pt x="364" y="779"/>
                  </a:lnTo>
                  <a:lnTo>
                    <a:pt x="366" y="780"/>
                  </a:lnTo>
                  <a:lnTo>
                    <a:pt x="368" y="781"/>
                  </a:lnTo>
                  <a:lnTo>
                    <a:pt x="372" y="781"/>
                  </a:lnTo>
                  <a:lnTo>
                    <a:pt x="381" y="782"/>
                  </a:lnTo>
                  <a:lnTo>
                    <a:pt x="397" y="782"/>
                  </a:lnTo>
                  <a:lnTo>
                    <a:pt x="416" y="781"/>
                  </a:lnTo>
                  <a:lnTo>
                    <a:pt x="435" y="780"/>
                  </a:lnTo>
                  <a:lnTo>
                    <a:pt x="449" y="779"/>
                  </a:lnTo>
                  <a:lnTo>
                    <a:pt x="455" y="778"/>
                  </a:lnTo>
                  <a:lnTo>
                    <a:pt x="460" y="775"/>
                  </a:lnTo>
                  <a:lnTo>
                    <a:pt x="468" y="774"/>
                  </a:lnTo>
                  <a:lnTo>
                    <a:pt x="471" y="774"/>
                  </a:lnTo>
                  <a:lnTo>
                    <a:pt x="473" y="774"/>
                  </a:lnTo>
                  <a:lnTo>
                    <a:pt x="474" y="775"/>
                  </a:lnTo>
                  <a:lnTo>
                    <a:pt x="477" y="776"/>
                  </a:lnTo>
                  <a:lnTo>
                    <a:pt x="478" y="780"/>
                  </a:lnTo>
                  <a:lnTo>
                    <a:pt x="479" y="785"/>
                  </a:lnTo>
                  <a:lnTo>
                    <a:pt x="480" y="790"/>
                  </a:lnTo>
                  <a:lnTo>
                    <a:pt x="481" y="793"/>
                  </a:lnTo>
                  <a:lnTo>
                    <a:pt x="482" y="794"/>
                  </a:lnTo>
                  <a:lnTo>
                    <a:pt x="484" y="795"/>
                  </a:lnTo>
                  <a:lnTo>
                    <a:pt x="486" y="795"/>
                  </a:lnTo>
                  <a:lnTo>
                    <a:pt x="488" y="795"/>
                  </a:lnTo>
                  <a:lnTo>
                    <a:pt x="496" y="794"/>
                  </a:lnTo>
                  <a:lnTo>
                    <a:pt x="502" y="791"/>
                  </a:lnTo>
                  <a:lnTo>
                    <a:pt x="509" y="785"/>
                  </a:lnTo>
                  <a:lnTo>
                    <a:pt x="518" y="775"/>
                  </a:lnTo>
                  <a:lnTo>
                    <a:pt x="530" y="766"/>
                  </a:lnTo>
                  <a:lnTo>
                    <a:pt x="542" y="756"/>
                  </a:lnTo>
                  <a:lnTo>
                    <a:pt x="555" y="749"/>
                  </a:lnTo>
                  <a:lnTo>
                    <a:pt x="567" y="744"/>
                  </a:lnTo>
                  <a:lnTo>
                    <a:pt x="573" y="743"/>
                  </a:lnTo>
                  <a:lnTo>
                    <a:pt x="579" y="744"/>
                  </a:lnTo>
                  <a:lnTo>
                    <a:pt x="585" y="746"/>
                  </a:lnTo>
                  <a:lnTo>
                    <a:pt x="589" y="748"/>
                  </a:lnTo>
                  <a:lnTo>
                    <a:pt x="600" y="755"/>
                  </a:lnTo>
                  <a:lnTo>
                    <a:pt x="609" y="762"/>
                  </a:lnTo>
                  <a:lnTo>
                    <a:pt x="612" y="765"/>
                  </a:lnTo>
                  <a:lnTo>
                    <a:pt x="614" y="766"/>
                  </a:lnTo>
                  <a:lnTo>
                    <a:pt x="617" y="767"/>
                  </a:lnTo>
                  <a:lnTo>
                    <a:pt x="619" y="766"/>
                  </a:lnTo>
                  <a:lnTo>
                    <a:pt x="622" y="760"/>
                  </a:lnTo>
                  <a:lnTo>
                    <a:pt x="625" y="747"/>
                  </a:lnTo>
                  <a:lnTo>
                    <a:pt x="629" y="732"/>
                  </a:lnTo>
                  <a:lnTo>
                    <a:pt x="632" y="718"/>
                  </a:lnTo>
                  <a:lnTo>
                    <a:pt x="635" y="704"/>
                  </a:lnTo>
                  <a:lnTo>
                    <a:pt x="637" y="689"/>
                  </a:lnTo>
                  <a:lnTo>
                    <a:pt x="638" y="681"/>
                  </a:lnTo>
                  <a:lnTo>
                    <a:pt x="641" y="675"/>
                  </a:lnTo>
                  <a:lnTo>
                    <a:pt x="644" y="671"/>
                  </a:lnTo>
                  <a:lnTo>
                    <a:pt x="649" y="666"/>
                  </a:lnTo>
                  <a:lnTo>
                    <a:pt x="657" y="658"/>
                  </a:lnTo>
                  <a:lnTo>
                    <a:pt x="663" y="649"/>
                  </a:lnTo>
                  <a:lnTo>
                    <a:pt x="666" y="645"/>
                  </a:lnTo>
                  <a:lnTo>
                    <a:pt x="666" y="640"/>
                  </a:lnTo>
                  <a:lnTo>
                    <a:pt x="667" y="635"/>
                  </a:lnTo>
                  <a:lnTo>
                    <a:pt x="666" y="631"/>
                  </a:lnTo>
                  <a:lnTo>
                    <a:pt x="664" y="627"/>
                  </a:lnTo>
                  <a:lnTo>
                    <a:pt x="663" y="623"/>
                  </a:lnTo>
                  <a:lnTo>
                    <a:pt x="661" y="620"/>
                  </a:lnTo>
                  <a:lnTo>
                    <a:pt x="658" y="617"/>
                  </a:lnTo>
                  <a:lnTo>
                    <a:pt x="656" y="615"/>
                  </a:lnTo>
                  <a:lnTo>
                    <a:pt x="656" y="614"/>
                  </a:lnTo>
                  <a:lnTo>
                    <a:pt x="657" y="612"/>
                  </a:lnTo>
                  <a:lnTo>
                    <a:pt x="660" y="612"/>
                  </a:lnTo>
                  <a:lnTo>
                    <a:pt x="666" y="614"/>
                  </a:lnTo>
                  <a:lnTo>
                    <a:pt x="673" y="611"/>
                  </a:lnTo>
                  <a:lnTo>
                    <a:pt x="685" y="607"/>
                  </a:lnTo>
                  <a:lnTo>
                    <a:pt x="699" y="601"/>
                  </a:lnTo>
                  <a:lnTo>
                    <a:pt x="712" y="596"/>
                  </a:lnTo>
                  <a:lnTo>
                    <a:pt x="724" y="592"/>
                  </a:lnTo>
                  <a:lnTo>
                    <a:pt x="729" y="592"/>
                  </a:lnTo>
                  <a:lnTo>
                    <a:pt x="732" y="592"/>
                  </a:lnTo>
                  <a:lnTo>
                    <a:pt x="737" y="592"/>
                  </a:lnTo>
                  <a:lnTo>
                    <a:pt x="740" y="595"/>
                  </a:lnTo>
                  <a:lnTo>
                    <a:pt x="748" y="598"/>
                  </a:lnTo>
                  <a:lnTo>
                    <a:pt x="756" y="605"/>
                  </a:lnTo>
                  <a:lnTo>
                    <a:pt x="773" y="620"/>
                  </a:lnTo>
                  <a:lnTo>
                    <a:pt x="786" y="633"/>
                  </a:lnTo>
                  <a:lnTo>
                    <a:pt x="789" y="635"/>
                  </a:lnTo>
                  <a:lnTo>
                    <a:pt x="793" y="637"/>
                  </a:lnTo>
                  <a:lnTo>
                    <a:pt x="795" y="639"/>
                  </a:lnTo>
                  <a:lnTo>
                    <a:pt x="799" y="639"/>
                  </a:lnTo>
                  <a:lnTo>
                    <a:pt x="802" y="639"/>
                  </a:lnTo>
                  <a:lnTo>
                    <a:pt x="806" y="639"/>
                  </a:lnTo>
                  <a:lnTo>
                    <a:pt x="809" y="637"/>
                  </a:lnTo>
                  <a:lnTo>
                    <a:pt x="814" y="635"/>
                  </a:lnTo>
                  <a:lnTo>
                    <a:pt x="822" y="630"/>
                  </a:lnTo>
                  <a:lnTo>
                    <a:pt x="830" y="628"/>
                  </a:lnTo>
                  <a:lnTo>
                    <a:pt x="839" y="626"/>
                  </a:lnTo>
                  <a:lnTo>
                    <a:pt x="850" y="624"/>
                  </a:lnTo>
                  <a:lnTo>
                    <a:pt x="862" y="624"/>
                  </a:lnTo>
                  <a:lnTo>
                    <a:pt x="871" y="622"/>
                  </a:lnTo>
                  <a:lnTo>
                    <a:pt x="881" y="620"/>
                  </a:lnTo>
                  <a:lnTo>
                    <a:pt x="889" y="617"/>
                  </a:lnTo>
                  <a:lnTo>
                    <a:pt x="896" y="616"/>
                  </a:lnTo>
                  <a:lnTo>
                    <a:pt x="903" y="615"/>
                  </a:lnTo>
                  <a:lnTo>
                    <a:pt x="910" y="614"/>
                  </a:lnTo>
                  <a:lnTo>
                    <a:pt x="920" y="614"/>
                  </a:lnTo>
                  <a:lnTo>
                    <a:pt x="931" y="614"/>
                  </a:lnTo>
                  <a:lnTo>
                    <a:pt x="941" y="612"/>
                  </a:lnTo>
                  <a:lnTo>
                    <a:pt x="952" y="610"/>
                  </a:lnTo>
                  <a:lnTo>
                    <a:pt x="963" y="605"/>
                  </a:lnTo>
                  <a:lnTo>
                    <a:pt x="972" y="599"/>
                  </a:lnTo>
                  <a:lnTo>
                    <a:pt x="979" y="597"/>
                  </a:lnTo>
                  <a:lnTo>
                    <a:pt x="983" y="596"/>
                  </a:lnTo>
                  <a:lnTo>
                    <a:pt x="985" y="597"/>
                  </a:lnTo>
                  <a:lnTo>
                    <a:pt x="990" y="598"/>
                  </a:lnTo>
                  <a:lnTo>
                    <a:pt x="994" y="601"/>
                  </a:lnTo>
                  <a:lnTo>
                    <a:pt x="1002" y="605"/>
                  </a:lnTo>
                  <a:lnTo>
                    <a:pt x="1010" y="609"/>
                  </a:lnTo>
                  <a:lnTo>
                    <a:pt x="1015" y="610"/>
                  </a:lnTo>
                  <a:lnTo>
                    <a:pt x="1020" y="610"/>
                  </a:lnTo>
                  <a:lnTo>
                    <a:pt x="1025" y="610"/>
                  </a:lnTo>
                  <a:lnTo>
                    <a:pt x="1031" y="609"/>
                  </a:lnTo>
                  <a:lnTo>
                    <a:pt x="1039" y="605"/>
                  </a:lnTo>
                  <a:lnTo>
                    <a:pt x="1048" y="601"/>
                  </a:lnTo>
                  <a:lnTo>
                    <a:pt x="1052" y="598"/>
                  </a:lnTo>
                  <a:lnTo>
                    <a:pt x="1054" y="596"/>
                  </a:lnTo>
                  <a:lnTo>
                    <a:pt x="1057" y="593"/>
                  </a:lnTo>
                  <a:lnTo>
                    <a:pt x="1058" y="591"/>
                  </a:lnTo>
                  <a:lnTo>
                    <a:pt x="1058" y="586"/>
                  </a:lnTo>
                  <a:lnTo>
                    <a:pt x="1058" y="579"/>
                  </a:lnTo>
                  <a:lnTo>
                    <a:pt x="1058" y="563"/>
                  </a:lnTo>
                  <a:lnTo>
                    <a:pt x="1059" y="545"/>
                  </a:lnTo>
                  <a:lnTo>
                    <a:pt x="1058" y="530"/>
                  </a:lnTo>
                  <a:lnTo>
                    <a:pt x="1055" y="521"/>
                  </a:lnTo>
                  <a:lnTo>
                    <a:pt x="1053" y="516"/>
                  </a:lnTo>
                  <a:lnTo>
                    <a:pt x="1051" y="514"/>
                  </a:lnTo>
                  <a:lnTo>
                    <a:pt x="1048" y="511"/>
                  </a:lnTo>
                  <a:lnTo>
                    <a:pt x="1045" y="510"/>
                  </a:lnTo>
                  <a:lnTo>
                    <a:pt x="1041" y="509"/>
                  </a:lnTo>
                  <a:lnTo>
                    <a:pt x="1038" y="507"/>
                  </a:lnTo>
                  <a:lnTo>
                    <a:pt x="1035" y="505"/>
                  </a:lnTo>
                  <a:lnTo>
                    <a:pt x="1034" y="502"/>
                  </a:lnTo>
                  <a:lnTo>
                    <a:pt x="1033" y="498"/>
                  </a:lnTo>
                  <a:lnTo>
                    <a:pt x="1032" y="494"/>
                  </a:lnTo>
                  <a:lnTo>
                    <a:pt x="1033" y="489"/>
                  </a:lnTo>
                  <a:lnTo>
                    <a:pt x="1034" y="482"/>
                  </a:lnTo>
                  <a:lnTo>
                    <a:pt x="1035" y="476"/>
                  </a:lnTo>
                  <a:lnTo>
                    <a:pt x="1035" y="472"/>
                  </a:lnTo>
                  <a:lnTo>
                    <a:pt x="1034" y="470"/>
                  </a:lnTo>
                  <a:lnTo>
                    <a:pt x="1031" y="466"/>
                  </a:lnTo>
                  <a:lnTo>
                    <a:pt x="1023" y="459"/>
                  </a:lnTo>
                  <a:lnTo>
                    <a:pt x="1019" y="452"/>
                  </a:lnTo>
                  <a:lnTo>
                    <a:pt x="1015" y="447"/>
                  </a:lnTo>
                  <a:lnTo>
                    <a:pt x="1009" y="442"/>
                  </a:lnTo>
                  <a:lnTo>
                    <a:pt x="1006" y="440"/>
                  </a:lnTo>
                  <a:lnTo>
                    <a:pt x="1001" y="439"/>
                  </a:lnTo>
                  <a:lnTo>
                    <a:pt x="996" y="439"/>
                  </a:lnTo>
                  <a:lnTo>
                    <a:pt x="990" y="439"/>
                  </a:lnTo>
                  <a:lnTo>
                    <a:pt x="976" y="442"/>
                  </a:lnTo>
                  <a:lnTo>
                    <a:pt x="963" y="446"/>
                  </a:lnTo>
                  <a:lnTo>
                    <a:pt x="950" y="450"/>
                  </a:lnTo>
                  <a:lnTo>
                    <a:pt x="938" y="452"/>
                  </a:lnTo>
                  <a:lnTo>
                    <a:pt x="929" y="453"/>
                  </a:lnTo>
                  <a:lnTo>
                    <a:pt x="921" y="452"/>
                  </a:lnTo>
                  <a:lnTo>
                    <a:pt x="913" y="451"/>
                  </a:lnTo>
                  <a:lnTo>
                    <a:pt x="904" y="450"/>
                  </a:lnTo>
                  <a:lnTo>
                    <a:pt x="897" y="447"/>
                  </a:lnTo>
                  <a:lnTo>
                    <a:pt x="890" y="445"/>
                  </a:lnTo>
                  <a:lnTo>
                    <a:pt x="885" y="441"/>
                  </a:lnTo>
                  <a:lnTo>
                    <a:pt x="882" y="438"/>
                  </a:lnTo>
                  <a:lnTo>
                    <a:pt x="881" y="433"/>
                  </a:lnTo>
                  <a:lnTo>
                    <a:pt x="882" y="428"/>
                  </a:lnTo>
                  <a:lnTo>
                    <a:pt x="882" y="422"/>
                  </a:lnTo>
                  <a:lnTo>
                    <a:pt x="883" y="416"/>
                  </a:lnTo>
                  <a:lnTo>
                    <a:pt x="884" y="410"/>
                  </a:lnTo>
                  <a:lnTo>
                    <a:pt x="884" y="404"/>
                  </a:lnTo>
                  <a:lnTo>
                    <a:pt x="884" y="399"/>
                  </a:lnTo>
                  <a:lnTo>
                    <a:pt x="882" y="391"/>
                  </a:lnTo>
                  <a:lnTo>
                    <a:pt x="874" y="379"/>
                  </a:lnTo>
                  <a:lnTo>
                    <a:pt x="864" y="368"/>
                  </a:lnTo>
                  <a:lnTo>
                    <a:pt x="856" y="359"/>
                  </a:lnTo>
                  <a:lnTo>
                    <a:pt x="850" y="356"/>
                  </a:lnTo>
                  <a:lnTo>
                    <a:pt x="845" y="355"/>
                  </a:lnTo>
                  <a:lnTo>
                    <a:pt x="841" y="356"/>
                  </a:lnTo>
                  <a:lnTo>
                    <a:pt x="838" y="359"/>
                  </a:lnTo>
                  <a:lnTo>
                    <a:pt x="834" y="365"/>
                  </a:lnTo>
                  <a:lnTo>
                    <a:pt x="833" y="369"/>
                  </a:lnTo>
                  <a:lnTo>
                    <a:pt x="831" y="371"/>
                  </a:lnTo>
                  <a:lnTo>
                    <a:pt x="827" y="372"/>
                  </a:lnTo>
                  <a:lnTo>
                    <a:pt x="824" y="374"/>
                  </a:lnTo>
                  <a:lnTo>
                    <a:pt x="819" y="374"/>
                  </a:lnTo>
                  <a:lnTo>
                    <a:pt x="815" y="372"/>
                  </a:lnTo>
                  <a:lnTo>
                    <a:pt x="811" y="370"/>
                  </a:lnTo>
                  <a:lnTo>
                    <a:pt x="807" y="366"/>
                  </a:lnTo>
                  <a:lnTo>
                    <a:pt x="803" y="362"/>
                  </a:lnTo>
                  <a:lnTo>
                    <a:pt x="801" y="356"/>
                  </a:lnTo>
                  <a:lnTo>
                    <a:pt x="799" y="349"/>
                  </a:lnTo>
                  <a:lnTo>
                    <a:pt x="796" y="341"/>
                  </a:lnTo>
                  <a:lnTo>
                    <a:pt x="794" y="325"/>
                  </a:lnTo>
                  <a:lnTo>
                    <a:pt x="793" y="307"/>
                  </a:lnTo>
                  <a:lnTo>
                    <a:pt x="792" y="299"/>
                  </a:lnTo>
                  <a:lnTo>
                    <a:pt x="793" y="293"/>
                  </a:lnTo>
                  <a:lnTo>
                    <a:pt x="793" y="286"/>
                  </a:lnTo>
                  <a:lnTo>
                    <a:pt x="794" y="281"/>
                  </a:lnTo>
                  <a:lnTo>
                    <a:pt x="796" y="276"/>
                  </a:lnTo>
                  <a:lnTo>
                    <a:pt x="799" y="273"/>
                  </a:lnTo>
                  <a:lnTo>
                    <a:pt x="802" y="269"/>
                  </a:lnTo>
                  <a:lnTo>
                    <a:pt x="806" y="267"/>
                  </a:lnTo>
                  <a:lnTo>
                    <a:pt x="817" y="251"/>
                  </a:lnTo>
                  <a:lnTo>
                    <a:pt x="828" y="232"/>
                  </a:lnTo>
                  <a:lnTo>
                    <a:pt x="832" y="229"/>
                  </a:lnTo>
                  <a:lnTo>
                    <a:pt x="837" y="226"/>
                  </a:lnTo>
                  <a:lnTo>
                    <a:pt x="841" y="226"/>
                  </a:lnTo>
                  <a:lnTo>
                    <a:pt x="845" y="226"/>
                  </a:lnTo>
                  <a:lnTo>
                    <a:pt x="853" y="230"/>
                  </a:lnTo>
                  <a:lnTo>
                    <a:pt x="861" y="234"/>
                  </a:lnTo>
                  <a:lnTo>
                    <a:pt x="864" y="236"/>
                  </a:lnTo>
                  <a:lnTo>
                    <a:pt x="870" y="237"/>
                  </a:lnTo>
                  <a:lnTo>
                    <a:pt x="876" y="238"/>
                  </a:lnTo>
                  <a:lnTo>
                    <a:pt x="883" y="238"/>
                  </a:lnTo>
                  <a:lnTo>
                    <a:pt x="889" y="236"/>
                  </a:lnTo>
                  <a:lnTo>
                    <a:pt x="895" y="232"/>
                  </a:lnTo>
                  <a:lnTo>
                    <a:pt x="897" y="230"/>
                  </a:lnTo>
                  <a:lnTo>
                    <a:pt x="900" y="227"/>
                  </a:lnTo>
                  <a:lnTo>
                    <a:pt x="901" y="224"/>
                  </a:lnTo>
                  <a:lnTo>
                    <a:pt x="902" y="220"/>
                  </a:lnTo>
                  <a:lnTo>
                    <a:pt x="904" y="212"/>
                  </a:lnTo>
                  <a:lnTo>
                    <a:pt x="907" y="204"/>
                  </a:lnTo>
                  <a:lnTo>
                    <a:pt x="910" y="196"/>
                  </a:lnTo>
                  <a:lnTo>
                    <a:pt x="913" y="189"/>
                  </a:lnTo>
                  <a:lnTo>
                    <a:pt x="918" y="183"/>
                  </a:lnTo>
                  <a:lnTo>
                    <a:pt x="921" y="177"/>
                  </a:lnTo>
                  <a:lnTo>
                    <a:pt x="925" y="173"/>
                  </a:lnTo>
                  <a:lnTo>
                    <a:pt x="929" y="170"/>
                  </a:lnTo>
                  <a:lnTo>
                    <a:pt x="933" y="168"/>
                  </a:lnTo>
                  <a:lnTo>
                    <a:pt x="938" y="168"/>
                  </a:lnTo>
                  <a:lnTo>
                    <a:pt x="943" y="168"/>
                  </a:lnTo>
                  <a:lnTo>
                    <a:pt x="946" y="170"/>
                  </a:lnTo>
                  <a:lnTo>
                    <a:pt x="951" y="174"/>
                  </a:lnTo>
                  <a:lnTo>
                    <a:pt x="956" y="177"/>
                  </a:lnTo>
                  <a:lnTo>
                    <a:pt x="959" y="182"/>
                  </a:lnTo>
                  <a:lnTo>
                    <a:pt x="962" y="188"/>
                  </a:lnTo>
                  <a:lnTo>
                    <a:pt x="969" y="200"/>
                  </a:lnTo>
                  <a:lnTo>
                    <a:pt x="976" y="211"/>
                  </a:lnTo>
                  <a:lnTo>
                    <a:pt x="979" y="215"/>
                  </a:lnTo>
                  <a:lnTo>
                    <a:pt x="983" y="219"/>
                  </a:lnTo>
                  <a:lnTo>
                    <a:pt x="988" y="223"/>
                  </a:lnTo>
                  <a:lnTo>
                    <a:pt x="992" y="225"/>
                  </a:lnTo>
                  <a:lnTo>
                    <a:pt x="1001" y="230"/>
                  </a:lnTo>
                  <a:lnTo>
                    <a:pt x="1007" y="236"/>
                  </a:lnTo>
                  <a:lnTo>
                    <a:pt x="1013" y="243"/>
                  </a:lnTo>
                  <a:lnTo>
                    <a:pt x="1017" y="250"/>
                  </a:lnTo>
                  <a:lnTo>
                    <a:pt x="1023" y="257"/>
                  </a:lnTo>
                  <a:lnTo>
                    <a:pt x="1031" y="262"/>
                  </a:lnTo>
                  <a:lnTo>
                    <a:pt x="1039" y="268"/>
                  </a:lnTo>
                  <a:lnTo>
                    <a:pt x="1048" y="273"/>
                  </a:lnTo>
                  <a:lnTo>
                    <a:pt x="1058" y="278"/>
                  </a:lnTo>
                  <a:lnTo>
                    <a:pt x="1063" y="284"/>
                  </a:lnTo>
                  <a:lnTo>
                    <a:pt x="1067" y="292"/>
                  </a:lnTo>
                  <a:lnTo>
                    <a:pt x="1071" y="297"/>
                  </a:lnTo>
                  <a:lnTo>
                    <a:pt x="1073" y="300"/>
                  </a:lnTo>
                  <a:lnTo>
                    <a:pt x="1077" y="302"/>
                  </a:lnTo>
                  <a:lnTo>
                    <a:pt x="1080" y="302"/>
                  </a:lnTo>
                  <a:lnTo>
                    <a:pt x="1084" y="302"/>
                  </a:lnTo>
                  <a:lnTo>
                    <a:pt x="1086" y="301"/>
                  </a:lnTo>
                  <a:lnTo>
                    <a:pt x="1089" y="299"/>
                  </a:lnTo>
                  <a:lnTo>
                    <a:pt x="1090" y="295"/>
                  </a:lnTo>
                  <a:lnTo>
                    <a:pt x="1091" y="290"/>
                  </a:lnTo>
                  <a:lnTo>
                    <a:pt x="1090" y="280"/>
                  </a:lnTo>
                  <a:lnTo>
                    <a:pt x="1088" y="269"/>
                  </a:lnTo>
                  <a:lnTo>
                    <a:pt x="1086" y="262"/>
                  </a:lnTo>
                  <a:lnTo>
                    <a:pt x="1085" y="256"/>
                  </a:lnTo>
                  <a:lnTo>
                    <a:pt x="1084" y="252"/>
                  </a:lnTo>
                  <a:lnTo>
                    <a:pt x="1084" y="251"/>
                  </a:lnTo>
                  <a:lnTo>
                    <a:pt x="1085" y="252"/>
                  </a:lnTo>
                  <a:lnTo>
                    <a:pt x="1091" y="253"/>
                  </a:lnTo>
                  <a:lnTo>
                    <a:pt x="1096" y="256"/>
                  </a:lnTo>
                  <a:lnTo>
                    <a:pt x="1102" y="259"/>
                  </a:lnTo>
                  <a:lnTo>
                    <a:pt x="1114" y="267"/>
                  </a:lnTo>
                  <a:lnTo>
                    <a:pt x="1124" y="274"/>
                  </a:lnTo>
                  <a:lnTo>
                    <a:pt x="1126" y="274"/>
                  </a:lnTo>
                  <a:lnTo>
                    <a:pt x="1128" y="274"/>
                  </a:lnTo>
                  <a:lnTo>
                    <a:pt x="1129" y="273"/>
                  </a:lnTo>
                  <a:lnTo>
                    <a:pt x="1130" y="270"/>
                  </a:lnTo>
                  <a:lnTo>
                    <a:pt x="1132" y="264"/>
                  </a:lnTo>
                  <a:lnTo>
                    <a:pt x="1132" y="255"/>
                  </a:lnTo>
                  <a:lnTo>
                    <a:pt x="1132" y="245"/>
                  </a:lnTo>
                  <a:lnTo>
                    <a:pt x="1133" y="237"/>
                  </a:lnTo>
                  <a:lnTo>
                    <a:pt x="1135" y="230"/>
                  </a:lnTo>
                  <a:lnTo>
                    <a:pt x="1139" y="224"/>
                  </a:lnTo>
                  <a:lnTo>
                    <a:pt x="1141" y="220"/>
                  </a:lnTo>
                  <a:lnTo>
                    <a:pt x="1142" y="217"/>
                  </a:lnTo>
                  <a:lnTo>
                    <a:pt x="1143" y="212"/>
                  </a:lnTo>
                  <a:lnTo>
                    <a:pt x="1143" y="207"/>
                  </a:lnTo>
                  <a:lnTo>
                    <a:pt x="1142" y="202"/>
                  </a:lnTo>
                  <a:lnTo>
                    <a:pt x="1141" y="196"/>
                  </a:lnTo>
                  <a:lnTo>
                    <a:pt x="1139" y="192"/>
                  </a:lnTo>
                  <a:lnTo>
                    <a:pt x="1136" y="186"/>
                  </a:lnTo>
                  <a:lnTo>
                    <a:pt x="1129" y="174"/>
                  </a:lnTo>
                  <a:lnTo>
                    <a:pt x="1122" y="163"/>
                  </a:lnTo>
                  <a:lnTo>
                    <a:pt x="1116" y="154"/>
                  </a:lnTo>
                  <a:lnTo>
                    <a:pt x="1113" y="144"/>
                  </a:lnTo>
                  <a:lnTo>
                    <a:pt x="1113" y="141"/>
                  </a:lnTo>
                  <a:lnTo>
                    <a:pt x="1114" y="138"/>
                  </a:lnTo>
                  <a:lnTo>
                    <a:pt x="1115" y="136"/>
                  </a:lnTo>
                  <a:lnTo>
                    <a:pt x="1117" y="133"/>
                  </a:lnTo>
                  <a:lnTo>
                    <a:pt x="1120" y="133"/>
                  </a:lnTo>
                  <a:lnTo>
                    <a:pt x="1123" y="135"/>
                  </a:lnTo>
                  <a:lnTo>
                    <a:pt x="1128" y="137"/>
                  </a:lnTo>
                  <a:lnTo>
                    <a:pt x="1133" y="141"/>
                  </a:lnTo>
                  <a:lnTo>
                    <a:pt x="1141" y="149"/>
                  </a:lnTo>
                  <a:lnTo>
                    <a:pt x="1147" y="157"/>
                  </a:lnTo>
                  <a:lnTo>
                    <a:pt x="1149" y="162"/>
                  </a:lnTo>
                  <a:lnTo>
                    <a:pt x="1151" y="167"/>
                  </a:lnTo>
                  <a:lnTo>
                    <a:pt x="1152" y="171"/>
                  </a:lnTo>
                  <a:lnTo>
                    <a:pt x="1153" y="176"/>
                  </a:lnTo>
                  <a:lnTo>
                    <a:pt x="1153" y="186"/>
                  </a:lnTo>
                  <a:lnTo>
                    <a:pt x="1154" y="192"/>
                  </a:lnTo>
                  <a:lnTo>
                    <a:pt x="1155" y="194"/>
                  </a:lnTo>
                  <a:lnTo>
                    <a:pt x="1158" y="196"/>
                  </a:lnTo>
                  <a:lnTo>
                    <a:pt x="1160" y="198"/>
                  </a:lnTo>
                  <a:lnTo>
                    <a:pt x="1164" y="199"/>
                  </a:lnTo>
                  <a:lnTo>
                    <a:pt x="1173" y="202"/>
                  </a:lnTo>
                  <a:lnTo>
                    <a:pt x="1183" y="207"/>
                  </a:lnTo>
                  <a:lnTo>
                    <a:pt x="1186" y="211"/>
                  </a:lnTo>
                  <a:lnTo>
                    <a:pt x="1189" y="215"/>
                  </a:lnTo>
                  <a:lnTo>
                    <a:pt x="1190" y="223"/>
                  </a:lnTo>
                  <a:lnTo>
                    <a:pt x="1187" y="230"/>
                  </a:lnTo>
                  <a:lnTo>
                    <a:pt x="1181" y="246"/>
                  </a:lnTo>
                  <a:lnTo>
                    <a:pt x="1176" y="261"/>
                  </a:lnTo>
                  <a:lnTo>
                    <a:pt x="1171" y="271"/>
                  </a:lnTo>
                  <a:lnTo>
                    <a:pt x="1170" y="280"/>
                  </a:lnTo>
                  <a:lnTo>
                    <a:pt x="1170" y="283"/>
                  </a:lnTo>
                  <a:lnTo>
                    <a:pt x="1170" y="286"/>
                  </a:lnTo>
                  <a:lnTo>
                    <a:pt x="1171" y="288"/>
                  </a:lnTo>
                  <a:lnTo>
                    <a:pt x="1172" y="289"/>
                  </a:lnTo>
                  <a:lnTo>
                    <a:pt x="1177" y="290"/>
                  </a:lnTo>
                  <a:lnTo>
                    <a:pt x="1183" y="292"/>
                  </a:lnTo>
                  <a:lnTo>
                    <a:pt x="1190" y="293"/>
                  </a:lnTo>
                  <a:lnTo>
                    <a:pt x="1196" y="294"/>
                  </a:lnTo>
                  <a:lnTo>
                    <a:pt x="1202" y="296"/>
                  </a:lnTo>
                  <a:lnTo>
                    <a:pt x="1208" y="301"/>
                  </a:lnTo>
                  <a:lnTo>
                    <a:pt x="1210" y="303"/>
                  </a:lnTo>
                  <a:lnTo>
                    <a:pt x="1211" y="305"/>
                  </a:lnTo>
                  <a:lnTo>
                    <a:pt x="1214" y="305"/>
                  </a:lnTo>
                  <a:lnTo>
                    <a:pt x="1216" y="303"/>
                  </a:lnTo>
                  <a:lnTo>
                    <a:pt x="1222" y="299"/>
                  </a:lnTo>
                  <a:lnTo>
                    <a:pt x="1228" y="293"/>
                  </a:lnTo>
                  <a:lnTo>
                    <a:pt x="1234" y="284"/>
                  </a:lnTo>
                  <a:lnTo>
                    <a:pt x="1237" y="276"/>
                  </a:lnTo>
                  <a:lnTo>
                    <a:pt x="1239" y="271"/>
                  </a:lnTo>
                  <a:lnTo>
                    <a:pt x="1239" y="267"/>
                  </a:lnTo>
                  <a:lnTo>
                    <a:pt x="1239" y="263"/>
                  </a:lnTo>
                  <a:lnTo>
                    <a:pt x="1237" y="258"/>
                  </a:lnTo>
                  <a:lnTo>
                    <a:pt x="1235" y="253"/>
                  </a:lnTo>
                  <a:lnTo>
                    <a:pt x="1234" y="248"/>
                  </a:lnTo>
                  <a:lnTo>
                    <a:pt x="1233" y="242"/>
                  </a:lnTo>
                  <a:lnTo>
                    <a:pt x="1233" y="236"/>
                  </a:lnTo>
                  <a:lnTo>
                    <a:pt x="1234" y="230"/>
                  </a:lnTo>
                  <a:lnTo>
                    <a:pt x="1236" y="223"/>
                  </a:lnTo>
                  <a:lnTo>
                    <a:pt x="1239" y="217"/>
                  </a:lnTo>
                  <a:lnTo>
                    <a:pt x="1242" y="210"/>
                  </a:lnTo>
                  <a:lnTo>
                    <a:pt x="1253" y="195"/>
                  </a:lnTo>
                  <a:lnTo>
                    <a:pt x="1262" y="182"/>
                  </a:lnTo>
                  <a:lnTo>
                    <a:pt x="1271" y="171"/>
                  </a:lnTo>
                  <a:lnTo>
                    <a:pt x="1278" y="167"/>
                  </a:lnTo>
                  <a:lnTo>
                    <a:pt x="1283" y="164"/>
                  </a:lnTo>
                  <a:lnTo>
                    <a:pt x="1287" y="163"/>
                  </a:lnTo>
                  <a:lnTo>
                    <a:pt x="1290" y="163"/>
                  </a:lnTo>
                  <a:lnTo>
                    <a:pt x="1292" y="166"/>
                  </a:lnTo>
                  <a:lnTo>
                    <a:pt x="1296" y="167"/>
                  </a:lnTo>
                  <a:lnTo>
                    <a:pt x="1298" y="170"/>
                  </a:lnTo>
                  <a:lnTo>
                    <a:pt x="1302" y="174"/>
                  </a:lnTo>
                  <a:lnTo>
                    <a:pt x="1304" y="176"/>
                  </a:lnTo>
                  <a:lnTo>
                    <a:pt x="1307" y="179"/>
                  </a:lnTo>
                  <a:lnTo>
                    <a:pt x="1310" y="179"/>
                  </a:lnTo>
                  <a:lnTo>
                    <a:pt x="1312" y="177"/>
                  </a:lnTo>
                  <a:lnTo>
                    <a:pt x="1315" y="175"/>
                  </a:lnTo>
                  <a:lnTo>
                    <a:pt x="1315" y="170"/>
                  </a:lnTo>
                  <a:lnTo>
                    <a:pt x="1315" y="163"/>
                  </a:lnTo>
                  <a:lnTo>
                    <a:pt x="1313" y="151"/>
                  </a:lnTo>
                  <a:lnTo>
                    <a:pt x="1315" y="143"/>
                  </a:lnTo>
                  <a:lnTo>
                    <a:pt x="1316" y="141"/>
                  </a:lnTo>
                  <a:lnTo>
                    <a:pt x="1318" y="137"/>
                  </a:lnTo>
                  <a:lnTo>
                    <a:pt x="1322" y="136"/>
                  </a:lnTo>
                  <a:lnTo>
                    <a:pt x="1325" y="135"/>
                  </a:lnTo>
                  <a:lnTo>
                    <a:pt x="1331" y="133"/>
                  </a:lnTo>
                  <a:lnTo>
                    <a:pt x="1338" y="135"/>
                  </a:lnTo>
                  <a:lnTo>
                    <a:pt x="1354" y="136"/>
                  </a:lnTo>
                  <a:lnTo>
                    <a:pt x="1369" y="139"/>
                  </a:lnTo>
                  <a:lnTo>
                    <a:pt x="1382" y="143"/>
                  </a:lnTo>
                  <a:lnTo>
                    <a:pt x="1392" y="148"/>
                  </a:lnTo>
                  <a:lnTo>
                    <a:pt x="1399" y="152"/>
                  </a:lnTo>
                  <a:lnTo>
                    <a:pt x="1403" y="158"/>
                  </a:lnTo>
                  <a:lnTo>
                    <a:pt x="1405" y="163"/>
                  </a:lnTo>
                  <a:lnTo>
                    <a:pt x="1407" y="170"/>
                  </a:lnTo>
                  <a:lnTo>
                    <a:pt x="1409" y="173"/>
                  </a:lnTo>
                  <a:lnTo>
                    <a:pt x="1411" y="176"/>
                  </a:lnTo>
                  <a:lnTo>
                    <a:pt x="1413" y="177"/>
                  </a:lnTo>
                  <a:lnTo>
                    <a:pt x="1416" y="179"/>
                  </a:lnTo>
                  <a:lnTo>
                    <a:pt x="1417" y="180"/>
                  </a:lnTo>
                  <a:lnTo>
                    <a:pt x="1418" y="180"/>
                  </a:lnTo>
                  <a:lnTo>
                    <a:pt x="1419" y="179"/>
                  </a:lnTo>
                  <a:lnTo>
                    <a:pt x="1422" y="179"/>
                  </a:lnTo>
                  <a:lnTo>
                    <a:pt x="1423" y="179"/>
                  </a:lnTo>
                  <a:lnTo>
                    <a:pt x="1425" y="177"/>
                  </a:lnTo>
                  <a:lnTo>
                    <a:pt x="1426" y="177"/>
                  </a:lnTo>
                  <a:lnTo>
                    <a:pt x="1428" y="176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sz="1400" b="1"/>
            </a:p>
          </p:txBody>
        </p:sp>
        <p:sp>
          <p:nvSpPr>
            <p:cNvPr id="113" name="Freeform 105">
              <a:extLst>
                <a:ext uri="{FF2B5EF4-FFF2-40B4-BE49-F238E27FC236}">
                  <a16:creationId xmlns:a16="http://schemas.microsoft.com/office/drawing/2014/main" id="{52678377-A394-4F88-8741-FF3BF951AFAC}"/>
                </a:ext>
              </a:extLst>
            </p:cNvPr>
            <p:cNvSpPr>
              <a:spLocks/>
            </p:cNvSpPr>
            <p:nvPr/>
          </p:nvSpPr>
          <p:spPr bwMode="auto">
            <a:xfrm>
              <a:off x="6159577" y="5639095"/>
              <a:ext cx="19050" cy="19051"/>
            </a:xfrm>
            <a:custGeom>
              <a:avLst/>
              <a:gdLst>
                <a:gd name="T0" fmla="*/ 2 w 78"/>
                <a:gd name="T1" fmla="*/ 44 h 64"/>
                <a:gd name="T2" fmla="*/ 5 w 78"/>
                <a:gd name="T3" fmla="*/ 38 h 64"/>
                <a:gd name="T4" fmla="*/ 10 w 78"/>
                <a:gd name="T5" fmla="*/ 34 h 64"/>
                <a:gd name="T6" fmla="*/ 17 w 78"/>
                <a:gd name="T7" fmla="*/ 29 h 64"/>
                <a:gd name="T8" fmla="*/ 26 w 78"/>
                <a:gd name="T9" fmla="*/ 27 h 64"/>
                <a:gd name="T10" fmla="*/ 34 w 78"/>
                <a:gd name="T11" fmla="*/ 26 h 64"/>
                <a:gd name="T12" fmla="*/ 41 w 78"/>
                <a:gd name="T13" fmla="*/ 22 h 64"/>
                <a:gd name="T14" fmla="*/ 48 w 78"/>
                <a:gd name="T15" fmla="*/ 19 h 64"/>
                <a:gd name="T16" fmla="*/ 53 w 78"/>
                <a:gd name="T17" fmla="*/ 14 h 64"/>
                <a:gd name="T18" fmla="*/ 60 w 78"/>
                <a:gd name="T19" fmla="*/ 7 h 64"/>
                <a:gd name="T20" fmla="*/ 70 w 78"/>
                <a:gd name="T21" fmla="*/ 1 h 64"/>
                <a:gd name="T22" fmla="*/ 73 w 78"/>
                <a:gd name="T23" fmla="*/ 0 h 64"/>
                <a:gd name="T24" fmla="*/ 77 w 78"/>
                <a:gd name="T25" fmla="*/ 1 h 64"/>
                <a:gd name="T26" fmla="*/ 78 w 78"/>
                <a:gd name="T27" fmla="*/ 4 h 64"/>
                <a:gd name="T28" fmla="*/ 78 w 78"/>
                <a:gd name="T29" fmla="*/ 13 h 64"/>
                <a:gd name="T30" fmla="*/ 76 w 78"/>
                <a:gd name="T31" fmla="*/ 21 h 64"/>
                <a:gd name="T32" fmla="*/ 73 w 78"/>
                <a:gd name="T33" fmla="*/ 31 h 64"/>
                <a:gd name="T34" fmla="*/ 70 w 78"/>
                <a:gd name="T35" fmla="*/ 40 h 64"/>
                <a:gd name="T36" fmla="*/ 67 w 78"/>
                <a:gd name="T37" fmla="*/ 48 h 64"/>
                <a:gd name="T38" fmla="*/ 64 w 78"/>
                <a:gd name="T39" fmla="*/ 54 h 64"/>
                <a:gd name="T40" fmla="*/ 60 w 78"/>
                <a:gd name="T41" fmla="*/ 57 h 64"/>
                <a:gd name="T42" fmla="*/ 58 w 78"/>
                <a:gd name="T43" fmla="*/ 58 h 64"/>
                <a:gd name="T44" fmla="*/ 54 w 78"/>
                <a:gd name="T45" fmla="*/ 57 h 64"/>
                <a:gd name="T46" fmla="*/ 51 w 78"/>
                <a:gd name="T47" fmla="*/ 54 h 64"/>
                <a:gd name="T48" fmla="*/ 46 w 78"/>
                <a:gd name="T49" fmla="*/ 53 h 64"/>
                <a:gd name="T50" fmla="*/ 41 w 78"/>
                <a:gd name="T51" fmla="*/ 52 h 64"/>
                <a:gd name="T52" fmla="*/ 35 w 78"/>
                <a:gd name="T53" fmla="*/ 53 h 64"/>
                <a:gd name="T54" fmla="*/ 21 w 78"/>
                <a:gd name="T55" fmla="*/ 59 h 64"/>
                <a:gd name="T56" fmla="*/ 7 w 78"/>
                <a:gd name="T57" fmla="*/ 64 h 64"/>
                <a:gd name="T58" fmla="*/ 4 w 78"/>
                <a:gd name="T59" fmla="*/ 64 h 64"/>
                <a:gd name="T60" fmla="*/ 2 w 78"/>
                <a:gd name="T61" fmla="*/ 64 h 64"/>
                <a:gd name="T62" fmla="*/ 1 w 78"/>
                <a:gd name="T63" fmla="*/ 63 h 64"/>
                <a:gd name="T64" fmla="*/ 0 w 78"/>
                <a:gd name="T65" fmla="*/ 60 h 64"/>
                <a:gd name="T66" fmla="*/ 0 w 78"/>
                <a:gd name="T67" fmla="*/ 58 h 64"/>
                <a:gd name="T68" fmla="*/ 0 w 78"/>
                <a:gd name="T69" fmla="*/ 54 h 64"/>
                <a:gd name="T70" fmla="*/ 1 w 78"/>
                <a:gd name="T71" fmla="*/ 50 h 64"/>
                <a:gd name="T72" fmla="*/ 2 w 78"/>
                <a:gd name="T73" fmla="*/ 4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78" h="64">
                  <a:moveTo>
                    <a:pt x="2" y="44"/>
                  </a:moveTo>
                  <a:lnTo>
                    <a:pt x="5" y="38"/>
                  </a:lnTo>
                  <a:lnTo>
                    <a:pt x="10" y="34"/>
                  </a:lnTo>
                  <a:lnTo>
                    <a:pt x="17" y="29"/>
                  </a:lnTo>
                  <a:lnTo>
                    <a:pt x="26" y="27"/>
                  </a:lnTo>
                  <a:lnTo>
                    <a:pt x="34" y="26"/>
                  </a:lnTo>
                  <a:lnTo>
                    <a:pt x="41" y="22"/>
                  </a:lnTo>
                  <a:lnTo>
                    <a:pt x="48" y="19"/>
                  </a:lnTo>
                  <a:lnTo>
                    <a:pt x="53" y="14"/>
                  </a:lnTo>
                  <a:lnTo>
                    <a:pt x="60" y="7"/>
                  </a:lnTo>
                  <a:lnTo>
                    <a:pt x="70" y="1"/>
                  </a:lnTo>
                  <a:lnTo>
                    <a:pt x="73" y="0"/>
                  </a:lnTo>
                  <a:lnTo>
                    <a:pt x="77" y="1"/>
                  </a:lnTo>
                  <a:lnTo>
                    <a:pt x="78" y="4"/>
                  </a:lnTo>
                  <a:lnTo>
                    <a:pt x="78" y="13"/>
                  </a:lnTo>
                  <a:lnTo>
                    <a:pt x="76" y="21"/>
                  </a:lnTo>
                  <a:lnTo>
                    <a:pt x="73" y="31"/>
                  </a:lnTo>
                  <a:lnTo>
                    <a:pt x="70" y="40"/>
                  </a:lnTo>
                  <a:lnTo>
                    <a:pt x="67" y="48"/>
                  </a:lnTo>
                  <a:lnTo>
                    <a:pt x="64" y="54"/>
                  </a:lnTo>
                  <a:lnTo>
                    <a:pt x="60" y="57"/>
                  </a:lnTo>
                  <a:lnTo>
                    <a:pt x="58" y="58"/>
                  </a:lnTo>
                  <a:lnTo>
                    <a:pt x="54" y="57"/>
                  </a:lnTo>
                  <a:lnTo>
                    <a:pt x="51" y="54"/>
                  </a:lnTo>
                  <a:lnTo>
                    <a:pt x="46" y="53"/>
                  </a:lnTo>
                  <a:lnTo>
                    <a:pt x="41" y="52"/>
                  </a:lnTo>
                  <a:lnTo>
                    <a:pt x="35" y="53"/>
                  </a:lnTo>
                  <a:lnTo>
                    <a:pt x="21" y="59"/>
                  </a:lnTo>
                  <a:lnTo>
                    <a:pt x="7" y="64"/>
                  </a:lnTo>
                  <a:lnTo>
                    <a:pt x="4" y="64"/>
                  </a:lnTo>
                  <a:lnTo>
                    <a:pt x="2" y="64"/>
                  </a:lnTo>
                  <a:lnTo>
                    <a:pt x="1" y="63"/>
                  </a:lnTo>
                  <a:lnTo>
                    <a:pt x="0" y="60"/>
                  </a:lnTo>
                  <a:lnTo>
                    <a:pt x="0" y="58"/>
                  </a:lnTo>
                  <a:lnTo>
                    <a:pt x="0" y="54"/>
                  </a:lnTo>
                  <a:lnTo>
                    <a:pt x="1" y="50"/>
                  </a:lnTo>
                  <a:lnTo>
                    <a:pt x="2" y="44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sz="1400" b="1"/>
            </a:p>
          </p:txBody>
        </p:sp>
        <p:sp>
          <p:nvSpPr>
            <p:cNvPr id="114" name="台湾">
              <a:extLst>
                <a:ext uri="{FF2B5EF4-FFF2-40B4-BE49-F238E27FC236}">
                  <a16:creationId xmlns:a16="http://schemas.microsoft.com/office/drawing/2014/main" id="{E1244A91-3066-4F76-8CDA-408FE67B9357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7285" y="5248550"/>
              <a:ext cx="171452" cy="390545"/>
            </a:xfrm>
            <a:custGeom>
              <a:avLst/>
              <a:gdLst>
                <a:gd name="T0" fmla="*/ 213 w 666"/>
                <a:gd name="T1" fmla="*/ 320 h 1493"/>
                <a:gd name="T2" fmla="*/ 261 w 666"/>
                <a:gd name="T3" fmla="*/ 259 h 1493"/>
                <a:gd name="T4" fmla="*/ 280 w 666"/>
                <a:gd name="T5" fmla="*/ 186 h 1493"/>
                <a:gd name="T6" fmla="*/ 306 w 666"/>
                <a:gd name="T7" fmla="*/ 132 h 1493"/>
                <a:gd name="T8" fmla="*/ 345 w 666"/>
                <a:gd name="T9" fmla="*/ 106 h 1493"/>
                <a:gd name="T10" fmla="*/ 430 w 666"/>
                <a:gd name="T11" fmla="*/ 66 h 1493"/>
                <a:gd name="T12" fmla="*/ 446 w 666"/>
                <a:gd name="T13" fmla="*/ 33 h 1493"/>
                <a:gd name="T14" fmla="*/ 469 w 666"/>
                <a:gd name="T15" fmla="*/ 7 h 1493"/>
                <a:gd name="T16" fmla="*/ 495 w 666"/>
                <a:gd name="T17" fmla="*/ 0 h 1493"/>
                <a:gd name="T18" fmla="*/ 522 w 666"/>
                <a:gd name="T19" fmla="*/ 18 h 1493"/>
                <a:gd name="T20" fmla="*/ 564 w 666"/>
                <a:gd name="T21" fmla="*/ 43 h 1493"/>
                <a:gd name="T22" fmla="*/ 615 w 666"/>
                <a:gd name="T23" fmla="*/ 45 h 1493"/>
                <a:gd name="T24" fmla="*/ 652 w 666"/>
                <a:gd name="T25" fmla="*/ 80 h 1493"/>
                <a:gd name="T26" fmla="*/ 665 w 666"/>
                <a:gd name="T27" fmla="*/ 131 h 1493"/>
                <a:gd name="T28" fmla="*/ 634 w 666"/>
                <a:gd name="T29" fmla="*/ 168 h 1493"/>
                <a:gd name="T30" fmla="*/ 625 w 666"/>
                <a:gd name="T31" fmla="*/ 225 h 1493"/>
                <a:gd name="T32" fmla="*/ 644 w 666"/>
                <a:gd name="T33" fmla="*/ 283 h 1493"/>
                <a:gd name="T34" fmla="*/ 644 w 666"/>
                <a:gd name="T35" fmla="*/ 366 h 1493"/>
                <a:gd name="T36" fmla="*/ 606 w 666"/>
                <a:gd name="T37" fmla="*/ 451 h 1493"/>
                <a:gd name="T38" fmla="*/ 573 w 666"/>
                <a:gd name="T39" fmla="*/ 540 h 1493"/>
                <a:gd name="T40" fmla="*/ 570 w 666"/>
                <a:gd name="T41" fmla="*/ 674 h 1493"/>
                <a:gd name="T42" fmla="*/ 553 w 666"/>
                <a:gd name="T43" fmla="*/ 830 h 1493"/>
                <a:gd name="T44" fmla="*/ 537 w 666"/>
                <a:gd name="T45" fmla="*/ 925 h 1493"/>
                <a:gd name="T46" fmla="*/ 519 w 666"/>
                <a:gd name="T47" fmla="*/ 995 h 1493"/>
                <a:gd name="T48" fmla="*/ 433 w 666"/>
                <a:gd name="T49" fmla="*/ 1135 h 1493"/>
                <a:gd name="T50" fmla="*/ 388 w 666"/>
                <a:gd name="T51" fmla="*/ 1214 h 1493"/>
                <a:gd name="T52" fmla="*/ 370 w 666"/>
                <a:gd name="T53" fmla="*/ 1310 h 1493"/>
                <a:gd name="T54" fmla="*/ 384 w 666"/>
                <a:gd name="T55" fmla="*/ 1374 h 1493"/>
                <a:gd name="T56" fmla="*/ 386 w 666"/>
                <a:gd name="T57" fmla="*/ 1426 h 1493"/>
                <a:gd name="T58" fmla="*/ 373 w 666"/>
                <a:gd name="T59" fmla="*/ 1455 h 1493"/>
                <a:gd name="T60" fmla="*/ 387 w 666"/>
                <a:gd name="T61" fmla="*/ 1486 h 1493"/>
                <a:gd name="T62" fmla="*/ 374 w 666"/>
                <a:gd name="T63" fmla="*/ 1492 h 1493"/>
                <a:gd name="T64" fmla="*/ 343 w 666"/>
                <a:gd name="T65" fmla="*/ 1463 h 1493"/>
                <a:gd name="T66" fmla="*/ 310 w 666"/>
                <a:gd name="T67" fmla="*/ 1455 h 1493"/>
                <a:gd name="T68" fmla="*/ 299 w 666"/>
                <a:gd name="T69" fmla="*/ 1413 h 1493"/>
                <a:gd name="T70" fmla="*/ 270 w 666"/>
                <a:gd name="T71" fmla="*/ 1331 h 1493"/>
                <a:gd name="T72" fmla="*/ 228 w 666"/>
                <a:gd name="T73" fmla="*/ 1287 h 1493"/>
                <a:gd name="T74" fmla="*/ 132 w 666"/>
                <a:gd name="T75" fmla="*/ 1240 h 1493"/>
                <a:gd name="T76" fmla="*/ 119 w 666"/>
                <a:gd name="T77" fmla="*/ 1215 h 1493"/>
                <a:gd name="T78" fmla="*/ 88 w 666"/>
                <a:gd name="T79" fmla="*/ 1158 h 1493"/>
                <a:gd name="T80" fmla="*/ 41 w 666"/>
                <a:gd name="T81" fmla="*/ 1058 h 1493"/>
                <a:gd name="T82" fmla="*/ 14 w 666"/>
                <a:gd name="T83" fmla="*/ 1044 h 1493"/>
                <a:gd name="T84" fmla="*/ 2 w 666"/>
                <a:gd name="T85" fmla="*/ 1009 h 1493"/>
                <a:gd name="T86" fmla="*/ 12 w 666"/>
                <a:gd name="T87" fmla="*/ 918 h 1493"/>
                <a:gd name="T88" fmla="*/ 25 w 666"/>
                <a:gd name="T89" fmla="*/ 874 h 1493"/>
                <a:gd name="T90" fmla="*/ 19 w 666"/>
                <a:gd name="T91" fmla="*/ 813 h 1493"/>
                <a:gd name="T92" fmla="*/ 9 w 666"/>
                <a:gd name="T93" fmla="*/ 770 h 1493"/>
                <a:gd name="T94" fmla="*/ 29 w 666"/>
                <a:gd name="T95" fmla="*/ 720 h 1493"/>
                <a:gd name="T96" fmla="*/ 60 w 666"/>
                <a:gd name="T97" fmla="*/ 691 h 1493"/>
                <a:gd name="T98" fmla="*/ 52 w 666"/>
                <a:gd name="T99" fmla="*/ 672 h 1493"/>
                <a:gd name="T100" fmla="*/ 59 w 666"/>
                <a:gd name="T101" fmla="*/ 647 h 1493"/>
                <a:gd name="T102" fmla="*/ 132 w 666"/>
                <a:gd name="T103" fmla="*/ 501 h 1493"/>
                <a:gd name="T104" fmla="*/ 151 w 666"/>
                <a:gd name="T105" fmla="*/ 443 h 1493"/>
                <a:gd name="T106" fmla="*/ 181 w 666"/>
                <a:gd name="T107" fmla="*/ 383 h 14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666" h="1493">
                  <a:moveTo>
                    <a:pt x="187" y="371"/>
                  </a:moveTo>
                  <a:lnTo>
                    <a:pt x="195" y="353"/>
                  </a:lnTo>
                  <a:lnTo>
                    <a:pt x="204" y="335"/>
                  </a:lnTo>
                  <a:lnTo>
                    <a:pt x="207" y="327"/>
                  </a:lnTo>
                  <a:lnTo>
                    <a:pt x="213" y="320"/>
                  </a:lnTo>
                  <a:lnTo>
                    <a:pt x="219" y="312"/>
                  </a:lnTo>
                  <a:lnTo>
                    <a:pt x="228" y="303"/>
                  </a:lnTo>
                  <a:lnTo>
                    <a:pt x="241" y="288"/>
                  </a:lnTo>
                  <a:lnTo>
                    <a:pt x="254" y="270"/>
                  </a:lnTo>
                  <a:lnTo>
                    <a:pt x="261" y="259"/>
                  </a:lnTo>
                  <a:lnTo>
                    <a:pt x="266" y="249"/>
                  </a:lnTo>
                  <a:lnTo>
                    <a:pt x="269" y="237"/>
                  </a:lnTo>
                  <a:lnTo>
                    <a:pt x="273" y="224"/>
                  </a:lnTo>
                  <a:lnTo>
                    <a:pt x="276" y="203"/>
                  </a:lnTo>
                  <a:lnTo>
                    <a:pt x="280" y="186"/>
                  </a:lnTo>
                  <a:lnTo>
                    <a:pt x="285" y="168"/>
                  </a:lnTo>
                  <a:lnTo>
                    <a:pt x="292" y="152"/>
                  </a:lnTo>
                  <a:lnTo>
                    <a:pt x="295" y="145"/>
                  </a:lnTo>
                  <a:lnTo>
                    <a:pt x="300" y="138"/>
                  </a:lnTo>
                  <a:lnTo>
                    <a:pt x="306" y="132"/>
                  </a:lnTo>
                  <a:lnTo>
                    <a:pt x="312" y="126"/>
                  </a:lnTo>
                  <a:lnTo>
                    <a:pt x="319" y="120"/>
                  </a:lnTo>
                  <a:lnTo>
                    <a:pt x="326" y="114"/>
                  </a:lnTo>
                  <a:lnTo>
                    <a:pt x="336" y="109"/>
                  </a:lnTo>
                  <a:lnTo>
                    <a:pt x="345" y="106"/>
                  </a:lnTo>
                  <a:lnTo>
                    <a:pt x="381" y="93"/>
                  </a:lnTo>
                  <a:lnTo>
                    <a:pt x="407" y="82"/>
                  </a:lnTo>
                  <a:lnTo>
                    <a:pt x="418" y="77"/>
                  </a:lnTo>
                  <a:lnTo>
                    <a:pt x="426" y="70"/>
                  </a:lnTo>
                  <a:lnTo>
                    <a:pt x="430" y="66"/>
                  </a:lnTo>
                  <a:lnTo>
                    <a:pt x="433" y="60"/>
                  </a:lnTo>
                  <a:lnTo>
                    <a:pt x="437" y="54"/>
                  </a:lnTo>
                  <a:lnTo>
                    <a:pt x="439" y="46"/>
                  </a:lnTo>
                  <a:lnTo>
                    <a:pt x="443" y="39"/>
                  </a:lnTo>
                  <a:lnTo>
                    <a:pt x="446" y="33"/>
                  </a:lnTo>
                  <a:lnTo>
                    <a:pt x="450" y="26"/>
                  </a:lnTo>
                  <a:lnTo>
                    <a:pt x="455" y="22"/>
                  </a:lnTo>
                  <a:lnTo>
                    <a:pt x="458" y="16"/>
                  </a:lnTo>
                  <a:lnTo>
                    <a:pt x="464" y="12"/>
                  </a:lnTo>
                  <a:lnTo>
                    <a:pt x="469" y="7"/>
                  </a:lnTo>
                  <a:lnTo>
                    <a:pt x="474" y="5"/>
                  </a:lnTo>
                  <a:lnTo>
                    <a:pt x="480" y="3"/>
                  </a:lnTo>
                  <a:lnTo>
                    <a:pt x="484" y="0"/>
                  </a:lnTo>
                  <a:lnTo>
                    <a:pt x="490" y="0"/>
                  </a:lnTo>
                  <a:lnTo>
                    <a:pt x="495" y="0"/>
                  </a:lnTo>
                  <a:lnTo>
                    <a:pt x="500" y="1"/>
                  </a:lnTo>
                  <a:lnTo>
                    <a:pt x="505" y="3"/>
                  </a:lnTo>
                  <a:lnTo>
                    <a:pt x="509" y="6"/>
                  </a:lnTo>
                  <a:lnTo>
                    <a:pt x="514" y="10"/>
                  </a:lnTo>
                  <a:lnTo>
                    <a:pt x="522" y="18"/>
                  </a:lnTo>
                  <a:lnTo>
                    <a:pt x="529" y="25"/>
                  </a:lnTo>
                  <a:lnTo>
                    <a:pt x="538" y="31"/>
                  </a:lnTo>
                  <a:lnTo>
                    <a:pt x="546" y="37"/>
                  </a:lnTo>
                  <a:lnTo>
                    <a:pt x="554" y="41"/>
                  </a:lnTo>
                  <a:lnTo>
                    <a:pt x="564" y="43"/>
                  </a:lnTo>
                  <a:lnTo>
                    <a:pt x="573" y="45"/>
                  </a:lnTo>
                  <a:lnTo>
                    <a:pt x="584" y="44"/>
                  </a:lnTo>
                  <a:lnTo>
                    <a:pt x="596" y="44"/>
                  </a:lnTo>
                  <a:lnTo>
                    <a:pt x="606" y="44"/>
                  </a:lnTo>
                  <a:lnTo>
                    <a:pt x="615" y="45"/>
                  </a:lnTo>
                  <a:lnTo>
                    <a:pt x="623" y="49"/>
                  </a:lnTo>
                  <a:lnTo>
                    <a:pt x="631" y="54"/>
                  </a:lnTo>
                  <a:lnTo>
                    <a:pt x="638" y="61"/>
                  </a:lnTo>
                  <a:lnTo>
                    <a:pt x="645" y="69"/>
                  </a:lnTo>
                  <a:lnTo>
                    <a:pt x="652" y="80"/>
                  </a:lnTo>
                  <a:lnTo>
                    <a:pt x="658" y="90"/>
                  </a:lnTo>
                  <a:lnTo>
                    <a:pt x="663" y="101"/>
                  </a:lnTo>
                  <a:lnTo>
                    <a:pt x="665" y="112"/>
                  </a:lnTo>
                  <a:lnTo>
                    <a:pt x="666" y="121"/>
                  </a:lnTo>
                  <a:lnTo>
                    <a:pt x="665" y="131"/>
                  </a:lnTo>
                  <a:lnTo>
                    <a:pt x="661" y="139"/>
                  </a:lnTo>
                  <a:lnTo>
                    <a:pt x="655" y="146"/>
                  </a:lnTo>
                  <a:lnTo>
                    <a:pt x="648" y="152"/>
                  </a:lnTo>
                  <a:lnTo>
                    <a:pt x="641" y="159"/>
                  </a:lnTo>
                  <a:lnTo>
                    <a:pt x="634" y="168"/>
                  </a:lnTo>
                  <a:lnTo>
                    <a:pt x="628" y="178"/>
                  </a:lnTo>
                  <a:lnTo>
                    <a:pt x="625" y="190"/>
                  </a:lnTo>
                  <a:lnTo>
                    <a:pt x="623" y="203"/>
                  </a:lnTo>
                  <a:lnTo>
                    <a:pt x="623" y="216"/>
                  </a:lnTo>
                  <a:lnTo>
                    <a:pt x="625" y="225"/>
                  </a:lnTo>
                  <a:lnTo>
                    <a:pt x="627" y="232"/>
                  </a:lnTo>
                  <a:lnTo>
                    <a:pt x="629" y="240"/>
                  </a:lnTo>
                  <a:lnTo>
                    <a:pt x="633" y="249"/>
                  </a:lnTo>
                  <a:lnTo>
                    <a:pt x="639" y="265"/>
                  </a:lnTo>
                  <a:lnTo>
                    <a:pt x="644" y="283"/>
                  </a:lnTo>
                  <a:lnTo>
                    <a:pt x="647" y="300"/>
                  </a:lnTo>
                  <a:lnTo>
                    <a:pt x="648" y="316"/>
                  </a:lnTo>
                  <a:lnTo>
                    <a:pt x="648" y="333"/>
                  </a:lnTo>
                  <a:lnTo>
                    <a:pt x="647" y="350"/>
                  </a:lnTo>
                  <a:lnTo>
                    <a:pt x="644" y="366"/>
                  </a:lnTo>
                  <a:lnTo>
                    <a:pt x="639" y="383"/>
                  </a:lnTo>
                  <a:lnTo>
                    <a:pt x="632" y="400"/>
                  </a:lnTo>
                  <a:lnTo>
                    <a:pt x="623" y="416"/>
                  </a:lnTo>
                  <a:lnTo>
                    <a:pt x="615" y="433"/>
                  </a:lnTo>
                  <a:lnTo>
                    <a:pt x="606" y="451"/>
                  </a:lnTo>
                  <a:lnTo>
                    <a:pt x="596" y="468"/>
                  </a:lnTo>
                  <a:lnTo>
                    <a:pt x="588" y="485"/>
                  </a:lnTo>
                  <a:lnTo>
                    <a:pt x="582" y="503"/>
                  </a:lnTo>
                  <a:lnTo>
                    <a:pt x="577" y="520"/>
                  </a:lnTo>
                  <a:lnTo>
                    <a:pt x="573" y="540"/>
                  </a:lnTo>
                  <a:lnTo>
                    <a:pt x="572" y="564"/>
                  </a:lnTo>
                  <a:lnTo>
                    <a:pt x="571" y="590"/>
                  </a:lnTo>
                  <a:lnTo>
                    <a:pt x="571" y="618"/>
                  </a:lnTo>
                  <a:lnTo>
                    <a:pt x="570" y="647"/>
                  </a:lnTo>
                  <a:lnTo>
                    <a:pt x="570" y="674"/>
                  </a:lnTo>
                  <a:lnTo>
                    <a:pt x="570" y="698"/>
                  </a:lnTo>
                  <a:lnTo>
                    <a:pt x="568" y="718"/>
                  </a:lnTo>
                  <a:lnTo>
                    <a:pt x="563" y="760"/>
                  </a:lnTo>
                  <a:lnTo>
                    <a:pt x="557" y="807"/>
                  </a:lnTo>
                  <a:lnTo>
                    <a:pt x="553" y="830"/>
                  </a:lnTo>
                  <a:lnTo>
                    <a:pt x="551" y="850"/>
                  </a:lnTo>
                  <a:lnTo>
                    <a:pt x="547" y="867"/>
                  </a:lnTo>
                  <a:lnTo>
                    <a:pt x="544" y="880"/>
                  </a:lnTo>
                  <a:lnTo>
                    <a:pt x="539" y="901"/>
                  </a:lnTo>
                  <a:lnTo>
                    <a:pt x="537" y="925"/>
                  </a:lnTo>
                  <a:lnTo>
                    <a:pt x="534" y="939"/>
                  </a:lnTo>
                  <a:lnTo>
                    <a:pt x="532" y="952"/>
                  </a:lnTo>
                  <a:lnTo>
                    <a:pt x="529" y="965"/>
                  </a:lnTo>
                  <a:lnTo>
                    <a:pt x="525" y="980"/>
                  </a:lnTo>
                  <a:lnTo>
                    <a:pt x="519" y="995"/>
                  </a:lnTo>
                  <a:lnTo>
                    <a:pt x="509" y="1013"/>
                  </a:lnTo>
                  <a:lnTo>
                    <a:pt x="499" y="1034"/>
                  </a:lnTo>
                  <a:lnTo>
                    <a:pt x="485" y="1056"/>
                  </a:lnTo>
                  <a:lnTo>
                    <a:pt x="459" y="1097"/>
                  </a:lnTo>
                  <a:lnTo>
                    <a:pt x="433" y="1135"/>
                  </a:lnTo>
                  <a:lnTo>
                    <a:pt x="414" y="1159"/>
                  </a:lnTo>
                  <a:lnTo>
                    <a:pt x="402" y="1176"/>
                  </a:lnTo>
                  <a:lnTo>
                    <a:pt x="398" y="1185"/>
                  </a:lnTo>
                  <a:lnTo>
                    <a:pt x="393" y="1197"/>
                  </a:lnTo>
                  <a:lnTo>
                    <a:pt x="388" y="1214"/>
                  </a:lnTo>
                  <a:lnTo>
                    <a:pt x="382" y="1237"/>
                  </a:lnTo>
                  <a:lnTo>
                    <a:pt x="376" y="1261"/>
                  </a:lnTo>
                  <a:lnTo>
                    <a:pt x="373" y="1281"/>
                  </a:lnTo>
                  <a:lnTo>
                    <a:pt x="370" y="1297"/>
                  </a:lnTo>
                  <a:lnTo>
                    <a:pt x="370" y="1310"/>
                  </a:lnTo>
                  <a:lnTo>
                    <a:pt x="371" y="1321"/>
                  </a:lnTo>
                  <a:lnTo>
                    <a:pt x="373" y="1330"/>
                  </a:lnTo>
                  <a:lnTo>
                    <a:pt x="375" y="1341"/>
                  </a:lnTo>
                  <a:lnTo>
                    <a:pt x="378" y="1350"/>
                  </a:lnTo>
                  <a:lnTo>
                    <a:pt x="384" y="1374"/>
                  </a:lnTo>
                  <a:lnTo>
                    <a:pt x="388" y="1397"/>
                  </a:lnTo>
                  <a:lnTo>
                    <a:pt x="389" y="1407"/>
                  </a:lnTo>
                  <a:lnTo>
                    <a:pt x="389" y="1416"/>
                  </a:lnTo>
                  <a:lnTo>
                    <a:pt x="388" y="1423"/>
                  </a:lnTo>
                  <a:lnTo>
                    <a:pt x="386" y="1426"/>
                  </a:lnTo>
                  <a:lnTo>
                    <a:pt x="380" y="1434"/>
                  </a:lnTo>
                  <a:lnTo>
                    <a:pt x="374" y="1441"/>
                  </a:lnTo>
                  <a:lnTo>
                    <a:pt x="373" y="1445"/>
                  </a:lnTo>
                  <a:lnTo>
                    <a:pt x="373" y="1450"/>
                  </a:lnTo>
                  <a:lnTo>
                    <a:pt x="373" y="1455"/>
                  </a:lnTo>
                  <a:lnTo>
                    <a:pt x="375" y="1461"/>
                  </a:lnTo>
                  <a:lnTo>
                    <a:pt x="381" y="1472"/>
                  </a:lnTo>
                  <a:lnTo>
                    <a:pt x="386" y="1479"/>
                  </a:lnTo>
                  <a:lnTo>
                    <a:pt x="387" y="1482"/>
                  </a:lnTo>
                  <a:lnTo>
                    <a:pt x="387" y="1486"/>
                  </a:lnTo>
                  <a:lnTo>
                    <a:pt x="386" y="1488"/>
                  </a:lnTo>
                  <a:lnTo>
                    <a:pt x="383" y="1491"/>
                  </a:lnTo>
                  <a:lnTo>
                    <a:pt x="380" y="1493"/>
                  </a:lnTo>
                  <a:lnTo>
                    <a:pt x="376" y="1493"/>
                  </a:lnTo>
                  <a:lnTo>
                    <a:pt x="374" y="1492"/>
                  </a:lnTo>
                  <a:lnTo>
                    <a:pt x="370" y="1489"/>
                  </a:lnTo>
                  <a:lnTo>
                    <a:pt x="363" y="1483"/>
                  </a:lnTo>
                  <a:lnTo>
                    <a:pt x="356" y="1475"/>
                  </a:lnTo>
                  <a:lnTo>
                    <a:pt x="349" y="1468"/>
                  </a:lnTo>
                  <a:lnTo>
                    <a:pt x="343" y="1463"/>
                  </a:lnTo>
                  <a:lnTo>
                    <a:pt x="336" y="1461"/>
                  </a:lnTo>
                  <a:lnTo>
                    <a:pt x="326" y="1460"/>
                  </a:lnTo>
                  <a:lnTo>
                    <a:pt x="320" y="1460"/>
                  </a:lnTo>
                  <a:lnTo>
                    <a:pt x="314" y="1457"/>
                  </a:lnTo>
                  <a:lnTo>
                    <a:pt x="310" y="1455"/>
                  </a:lnTo>
                  <a:lnTo>
                    <a:pt x="306" y="1450"/>
                  </a:lnTo>
                  <a:lnTo>
                    <a:pt x="304" y="1444"/>
                  </a:lnTo>
                  <a:lnTo>
                    <a:pt x="301" y="1436"/>
                  </a:lnTo>
                  <a:lnTo>
                    <a:pt x="300" y="1426"/>
                  </a:lnTo>
                  <a:lnTo>
                    <a:pt x="299" y="1413"/>
                  </a:lnTo>
                  <a:lnTo>
                    <a:pt x="298" y="1399"/>
                  </a:lnTo>
                  <a:lnTo>
                    <a:pt x="294" y="1384"/>
                  </a:lnTo>
                  <a:lnTo>
                    <a:pt x="289" y="1366"/>
                  </a:lnTo>
                  <a:lnTo>
                    <a:pt x="281" y="1348"/>
                  </a:lnTo>
                  <a:lnTo>
                    <a:pt x="270" y="1331"/>
                  </a:lnTo>
                  <a:lnTo>
                    <a:pt x="258" y="1315"/>
                  </a:lnTo>
                  <a:lnTo>
                    <a:pt x="251" y="1308"/>
                  </a:lnTo>
                  <a:lnTo>
                    <a:pt x="244" y="1300"/>
                  </a:lnTo>
                  <a:lnTo>
                    <a:pt x="236" y="1293"/>
                  </a:lnTo>
                  <a:lnTo>
                    <a:pt x="228" y="1287"/>
                  </a:lnTo>
                  <a:lnTo>
                    <a:pt x="192" y="1270"/>
                  </a:lnTo>
                  <a:lnTo>
                    <a:pt x="160" y="1255"/>
                  </a:lnTo>
                  <a:lnTo>
                    <a:pt x="147" y="1249"/>
                  </a:lnTo>
                  <a:lnTo>
                    <a:pt x="136" y="1243"/>
                  </a:lnTo>
                  <a:lnTo>
                    <a:pt x="132" y="1240"/>
                  </a:lnTo>
                  <a:lnTo>
                    <a:pt x="129" y="1236"/>
                  </a:lnTo>
                  <a:lnTo>
                    <a:pt x="126" y="1234"/>
                  </a:lnTo>
                  <a:lnTo>
                    <a:pt x="125" y="1230"/>
                  </a:lnTo>
                  <a:lnTo>
                    <a:pt x="123" y="1223"/>
                  </a:lnTo>
                  <a:lnTo>
                    <a:pt x="119" y="1215"/>
                  </a:lnTo>
                  <a:lnTo>
                    <a:pt x="115" y="1205"/>
                  </a:lnTo>
                  <a:lnTo>
                    <a:pt x="109" y="1196"/>
                  </a:lnTo>
                  <a:lnTo>
                    <a:pt x="103" y="1184"/>
                  </a:lnTo>
                  <a:lnTo>
                    <a:pt x="96" y="1172"/>
                  </a:lnTo>
                  <a:lnTo>
                    <a:pt x="88" y="1158"/>
                  </a:lnTo>
                  <a:lnTo>
                    <a:pt x="82" y="1142"/>
                  </a:lnTo>
                  <a:lnTo>
                    <a:pt x="69" y="1109"/>
                  </a:lnTo>
                  <a:lnTo>
                    <a:pt x="56" y="1079"/>
                  </a:lnTo>
                  <a:lnTo>
                    <a:pt x="48" y="1067"/>
                  </a:lnTo>
                  <a:lnTo>
                    <a:pt x="41" y="1058"/>
                  </a:lnTo>
                  <a:lnTo>
                    <a:pt x="36" y="1053"/>
                  </a:lnTo>
                  <a:lnTo>
                    <a:pt x="33" y="1051"/>
                  </a:lnTo>
                  <a:lnTo>
                    <a:pt x="28" y="1047"/>
                  </a:lnTo>
                  <a:lnTo>
                    <a:pt x="23" y="1046"/>
                  </a:lnTo>
                  <a:lnTo>
                    <a:pt x="14" y="1044"/>
                  </a:lnTo>
                  <a:lnTo>
                    <a:pt x="8" y="1039"/>
                  </a:lnTo>
                  <a:lnTo>
                    <a:pt x="4" y="1033"/>
                  </a:lnTo>
                  <a:lnTo>
                    <a:pt x="2" y="1027"/>
                  </a:lnTo>
                  <a:lnTo>
                    <a:pt x="0" y="1019"/>
                  </a:lnTo>
                  <a:lnTo>
                    <a:pt x="2" y="1009"/>
                  </a:lnTo>
                  <a:lnTo>
                    <a:pt x="2" y="1000"/>
                  </a:lnTo>
                  <a:lnTo>
                    <a:pt x="3" y="988"/>
                  </a:lnTo>
                  <a:lnTo>
                    <a:pt x="6" y="962"/>
                  </a:lnTo>
                  <a:lnTo>
                    <a:pt x="10" y="932"/>
                  </a:lnTo>
                  <a:lnTo>
                    <a:pt x="12" y="918"/>
                  </a:lnTo>
                  <a:lnTo>
                    <a:pt x="15" y="906"/>
                  </a:lnTo>
                  <a:lnTo>
                    <a:pt x="18" y="896"/>
                  </a:lnTo>
                  <a:lnTo>
                    <a:pt x="21" y="890"/>
                  </a:lnTo>
                  <a:lnTo>
                    <a:pt x="24" y="883"/>
                  </a:lnTo>
                  <a:lnTo>
                    <a:pt x="25" y="874"/>
                  </a:lnTo>
                  <a:lnTo>
                    <a:pt x="27" y="862"/>
                  </a:lnTo>
                  <a:lnTo>
                    <a:pt x="25" y="849"/>
                  </a:lnTo>
                  <a:lnTo>
                    <a:pt x="24" y="837"/>
                  </a:lnTo>
                  <a:lnTo>
                    <a:pt x="22" y="824"/>
                  </a:lnTo>
                  <a:lnTo>
                    <a:pt x="19" y="813"/>
                  </a:lnTo>
                  <a:lnTo>
                    <a:pt x="16" y="805"/>
                  </a:lnTo>
                  <a:lnTo>
                    <a:pt x="12" y="798"/>
                  </a:lnTo>
                  <a:lnTo>
                    <a:pt x="10" y="789"/>
                  </a:lnTo>
                  <a:lnTo>
                    <a:pt x="9" y="780"/>
                  </a:lnTo>
                  <a:lnTo>
                    <a:pt x="9" y="770"/>
                  </a:lnTo>
                  <a:lnTo>
                    <a:pt x="10" y="760"/>
                  </a:lnTo>
                  <a:lnTo>
                    <a:pt x="12" y="750"/>
                  </a:lnTo>
                  <a:lnTo>
                    <a:pt x="16" y="739"/>
                  </a:lnTo>
                  <a:lnTo>
                    <a:pt x="23" y="729"/>
                  </a:lnTo>
                  <a:lnTo>
                    <a:pt x="29" y="720"/>
                  </a:lnTo>
                  <a:lnTo>
                    <a:pt x="36" y="713"/>
                  </a:lnTo>
                  <a:lnTo>
                    <a:pt x="41" y="709"/>
                  </a:lnTo>
                  <a:lnTo>
                    <a:pt x="47" y="704"/>
                  </a:lnTo>
                  <a:lnTo>
                    <a:pt x="54" y="698"/>
                  </a:lnTo>
                  <a:lnTo>
                    <a:pt x="60" y="691"/>
                  </a:lnTo>
                  <a:lnTo>
                    <a:pt x="61" y="687"/>
                  </a:lnTo>
                  <a:lnTo>
                    <a:pt x="60" y="685"/>
                  </a:lnTo>
                  <a:lnTo>
                    <a:pt x="58" y="681"/>
                  </a:lnTo>
                  <a:lnTo>
                    <a:pt x="54" y="678"/>
                  </a:lnTo>
                  <a:lnTo>
                    <a:pt x="52" y="672"/>
                  </a:lnTo>
                  <a:lnTo>
                    <a:pt x="52" y="666"/>
                  </a:lnTo>
                  <a:lnTo>
                    <a:pt x="52" y="661"/>
                  </a:lnTo>
                  <a:lnTo>
                    <a:pt x="54" y="657"/>
                  </a:lnTo>
                  <a:lnTo>
                    <a:pt x="56" y="651"/>
                  </a:lnTo>
                  <a:lnTo>
                    <a:pt x="59" y="647"/>
                  </a:lnTo>
                  <a:lnTo>
                    <a:pt x="79" y="615"/>
                  </a:lnTo>
                  <a:lnTo>
                    <a:pt x="97" y="583"/>
                  </a:lnTo>
                  <a:lnTo>
                    <a:pt x="113" y="550"/>
                  </a:lnTo>
                  <a:lnTo>
                    <a:pt x="128" y="517"/>
                  </a:lnTo>
                  <a:lnTo>
                    <a:pt x="132" y="501"/>
                  </a:lnTo>
                  <a:lnTo>
                    <a:pt x="136" y="484"/>
                  </a:lnTo>
                  <a:lnTo>
                    <a:pt x="138" y="478"/>
                  </a:lnTo>
                  <a:lnTo>
                    <a:pt x="141" y="472"/>
                  </a:lnTo>
                  <a:lnTo>
                    <a:pt x="145" y="458"/>
                  </a:lnTo>
                  <a:lnTo>
                    <a:pt x="151" y="443"/>
                  </a:lnTo>
                  <a:lnTo>
                    <a:pt x="156" y="430"/>
                  </a:lnTo>
                  <a:lnTo>
                    <a:pt x="162" y="416"/>
                  </a:lnTo>
                  <a:lnTo>
                    <a:pt x="168" y="404"/>
                  </a:lnTo>
                  <a:lnTo>
                    <a:pt x="174" y="394"/>
                  </a:lnTo>
                  <a:lnTo>
                    <a:pt x="181" y="383"/>
                  </a:lnTo>
                  <a:lnTo>
                    <a:pt x="187" y="371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sz="1400" b="1"/>
            </a:p>
          </p:txBody>
        </p:sp>
        <p:sp>
          <p:nvSpPr>
            <p:cNvPr id="115" name="海南">
              <a:extLst>
                <a:ext uri="{FF2B5EF4-FFF2-40B4-BE49-F238E27FC236}">
                  <a16:creationId xmlns:a16="http://schemas.microsoft.com/office/drawing/2014/main" id="{6CA778A0-35C4-4D3A-8256-414A2E843663}"/>
                </a:ext>
              </a:extLst>
            </p:cNvPr>
            <p:cNvSpPr>
              <a:spLocks/>
            </p:cNvSpPr>
            <p:nvPr/>
          </p:nvSpPr>
          <p:spPr bwMode="auto">
            <a:xfrm>
              <a:off x="5588069" y="5905808"/>
              <a:ext cx="266703" cy="219086"/>
            </a:xfrm>
            <a:custGeom>
              <a:avLst/>
              <a:gdLst>
                <a:gd name="T0" fmla="*/ 10 w 1013"/>
                <a:gd name="T1" fmla="*/ 523 h 846"/>
                <a:gd name="T2" fmla="*/ 0 w 1013"/>
                <a:gd name="T3" fmla="*/ 448 h 846"/>
                <a:gd name="T4" fmla="*/ 18 w 1013"/>
                <a:gd name="T5" fmla="*/ 400 h 846"/>
                <a:gd name="T6" fmla="*/ 8 w 1013"/>
                <a:gd name="T7" fmla="*/ 342 h 846"/>
                <a:gd name="T8" fmla="*/ 66 w 1013"/>
                <a:gd name="T9" fmla="*/ 318 h 846"/>
                <a:gd name="T10" fmla="*/ 196 w 1013"/>
                <a:gd name="T11" fmla="*/ 227 h 846"/>
                <a:gd name="T12" fmla="*/ 284 w 1013"/>
                <a:gd name="T13" fmla="*/ 170 h 846"/>
                <a:gd name="T14" fmla="*/ 260 w 1013"/>
                <a:gd name="T15" fmla="*/ 167 h 846"/>
                <a:gd name="T16" fmla="*/ 229 w 1013"/>
                <a:gd name="T17" fmla="*/ 165 h 846"/>
                <a:gd name="T18" fmla="*/ 260 w 1013"/>
                <a:gd name="T19" fmla="*/ 120 h 846"/>
                <a:gd name="T20" fmla="*/ 333 w 1013"/>
                <a:gd name="T21" fmla="*/ 114 h 846"/>
                <a:gd name="T22" fmla="*/ 383 w 1013"/>
                <a:gd name="T23" fmla="*/ 132 h 846"/>
                <a:gd name="T24" fmla="*/ 383 w 1013"/>
                <a:gd name="T25" fmla="*/ 104 h 846"/>
                <a:gd name="T26" fmla="*/ 418 w 1013"/>
                <a:gd name="T27" fmla="*/ 64 h 846"/>
                <a:gd name="T28" fmla="*/ 495 w 1013"/>
                <a:gd name="T29" fmla="*/ 88 h 846"/>
                <a:gd name="T30" fmla="*/ 535 w 1013"/>
                <a:gd name="T31" fmla="*/ 75 h 846"/>
                <a:gd name="T32" fmla="*/ 561 w 1013"/>
                <a:gd name="T33" fmla="*/ 102 h 846"/>
                <a:gd name="T34" fmla="*/ 592 w 1013"/>
                <a:gd name="T35" fmla="*/ 77 h 846"/>
                <a:gd name="T36" fmla="*/ 636 w 1013"/>
                <a:gd name="T37" fmla="*/ 77 h 846"/>
                <a:gd name="T38" fmla="*/ 654 w 1013"/>
                <a:gd name="T39" fmla="*/ 46 h 846"/>
                <a:gd name="T40" fmla="*/ 711 w 1013"/>
                <a:gd name="T41" fmla="*/ 37 h 846"/>
                <a:gd name="T42" fmla="*/ 765 w 1013"/>
                <a:gd name="T43" fmla="*/ 43 h 846"/>
                <a:gd name="T44" fmla="*/ 815 w 1013"/>
                <a:gd name="T45" fmla="*/ 69 h 846"/>
                <a:gd name="T46" fmla="*/ 827 w 1013"/>
                <a:gd name="T47" fmla="*/ 12 h 846"/>
                <a:gd name="T48" fmla="*/ 868 w 1013"/>
                <a:gd name="T49" fmla="*/ 14 h 846"/>
                <a:gd name="T50" fmla="*/ 942 w 1013"/>
                <a:gd name="T51" fmla="*/ 60 h 846"/>
                <a:gd name="T52" fmla="*/ 1009 w 1013"/>
                <a:gd name="T53" fmla="*/ 185 h 846"/>
                <a:gd name="T54" fmla="*/ 977 w 1013"/>
                <a:gd name="T55" fmla="*/ 243 h 846"/>
                <a:gd name="T56" fmla="*/ 946 w 1013"/>
                <a:gd name="T57" fmla="*/ 234 h 846"/>
                <a:gd name="T58" fmla="*/ 912 w 1013"/>
                <a:gd name="T59" fmla="*/ 223 h 846"/>
                <a:gd name="T60" fmla="*/ 928 w 1013"/>
                <a:gd name="T61" fmla="*/ 252 h 846"/>
                <a:gd name="T62" fmla="*/ 913 w 1013"/>
                <a:gd name="T63" fmla="*/ 289 h 846"/>
                <a:gd name="T64" fmla="*/ 819 w 1013"/>
                <a:gd name="T65" fmla="*/ 441 h 846"/>
                <a:gd name="T66" fmla="*/ 776 w 1013"/>
                <a:gd name="T67" fmla="*/ 533 h 846"/>
                <a:gd name="T68" fmla="*/ 775 w 1013"/>
                <a:gd name="T69" fmla="*/ 562 h 846"/>
                <a:gd name="T70" fmla="*/ 806 w 1013"/>
                <a:gd name="T71" fmla="*/ 545 h 846"/>
                <a:gd name="T72" fmla="*/ 810 w 1013"/>
                <a:gd name="T73" fmla="*/ 582 h 846"/>
                <a:gd name="T74" fmla="*/ 732 w 1013"/>
                <a:gd name="T75" fmla="*/ 628 h 846"/>
                <a:gd name="T76" fmla="*/ 651 w 1013"/>
                <a:gd name="T77" fmla="*/ 664 h 846"/>
                <a:gd name="T78" fmla="*/ 625 w 1013"/>
                <a:gd name="T79" fmla="*/ 730 h 846"/>
                <a:gd name="T80" fmla="*/ 579 w 1013"/>
                <a:gd name="T81" fmla="*/ 750 h 846"/>
                <a:gd name="T82" fmla="*/ 575 w 1013"/>
                <a:gd name="T83" fmla="*/ 731 h 846"/>
                <a:gd name="T84" fmla="*/ 574 w 1013"/>
                <a:gd name="T85" fmla="*/ 706 h 846"/>
                <a:gd name="T86" fmla="*/ 532 w 1013"/>
                <a:gd name="T87" fmla="*/ 745 h 846"/>
                <a:gd name="T88" fmla="*/ 490 w 1013"/>
                <a:gd name="T89" fmla="*/ 744 h 846"/>
                <a:gd name="T90" fmla="*/ 461 w 1013"/>
                <a:gd name="T91" fmla="*/ 777 h 846"/>
                <a:gd name="T92" fmla="*/ 476 w 1013"/>
                <a:gd name="T93" fmla="*/ 809 h 846"/>
                <a:gd name="T94" fmla="*/ 457 w 1013"/>
                <a:gd name="T95" fmla="*/ 825 h 846"/>
                <a:gd name="T96" fmla="*/ 417 w 1013"/>
                <a:gd name="T97" fmla="*/ 814 h 846"/>
                <a:gd name="T98" fmla="*/ 406 w 1013"/>
                <a:gd name="T99" fmla="*/ 846 h 846"/>
                <a:gd name="T100" fmla="*/ 367 w 1013"/>
                <a:gd name="T101" fmla="*/ 826 h 846"/>
                <a:gd name="T102" fmla="*/ 349 w 1013"/>
                <a:gd name="T103" fmla="*/ 808 h 846"/>
                <a:gd name="T104" fmla="*/ 292 w 1013"/>
                <a:gd name="T105" fmla="*/ 783 h 846"/>
                <a:gd name="T106" fmla="*/ 213 w 1013"/>
                <a:gd name="T107" fmla="*/ 766 h 846"/>
                <a:gd name="T108" fmla="*/ 153 w 1013"/>
                <a:gd name="T109" fmla="*/ 756 h 846"/>
                <a:gd name="T110" fmla="*/ 115 w 1013"/>
                <a:gd name="T111" fmla="*/ 730 h 846"/>
                <a:gd name="T112" fmla="*/ 85 w 1013"/>
                <a:gd name="T113" fmla="*/ 706 h 846"/>
                <a:gd name="T114" fmla="*/ 63 w 1013"/>
                <a:gd name="T115" fmla="*/ 699 h 846"/>
                <a:gd name="T116" fmla="*/ 25 w 1013"/>
                <a:gd name="T117" fmla="*/ 689 h 846"/>
                <a:gd name="T118" fmla="*/ 35 w 1013"/>
                <a:gd name="T119" fmla="*/ 623 h 8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13" h="846">
                  <a:moveTo>
                    <a:pt x="18" y="587"/>
                  </a:moveTo>
                  <a:lnTo>
                    <a:pt x="14" y="582"/>
                  </a:lnTo>
                  <a:lnTo>
                    <a:pt x="10" y="575"/>
                  </a:lnTo>
                  <a:lnTo>
                    <a:pt x="9" y="569"/>
                  </a:lnTo>
                  <a:lnTo>
                    <a:pt x="8" y="563"/>
                  </a:lnTo>
                  <a:lnTo>
                    <a:pt x="8" y="556"/>
                  </a:lnTo>
                  <a:lnTo>
                    <a:pt x="8" y="549"/>
                  </a:lnTo>
                  <a:lnTo>
                    <a:pt x="10" y="523"/>
                  </a:lnTo>
                  <a:lnTo>
                    <a:pt x="12" y="501"/>
                  </a:lnTo>
                  <a:lnTo>
                    <a:pt x="10" y="492"/>
                  </a:lnTo>
                  <a:lnTo>
                    <a:pt x="9" y="483"/>
                  </a:lnTo>
                  <a:lnTo>
                    <a:pt x="7" y="475"/>
                  </a:lnTo>
                  <a:lnTo>
                    <a:pt x="5" y="467"/>
                  </a:lnTo>
                  <a:lnTo>
                    <a:pt x="2" y="460"/>
                  </a:lnTo>
                  <a:lnTo>
                    <a:pt x="1" y="454"/>
                  </a:lnTo>
                  <a:lnTo>
                    <a:pt x="0" y="448"/>
                  </a:lnTo>
                  <a:lnTo>
                    <a:pt x="0" y="442"/>
                  </a:lnTo>
                  <a:lnTo>
                    <a:pt x="0" y="437"/>
                  </a:lnTo>
                  <a:lnTo>
                    <a:pt x="2" y="432"/>
                  </a:lnTo>
                  <a:lnTo>
                    <a:pt x="3" y="428"/>
                  </a:lnTo>
                  <a:lnTo>
                    <a:pt x="6" y="424"/>
                  </a:lnTo>
                  <a:lnTo>
                    <a:pt x="12" y="416"/>
                  </a:lnTo>
                  <a:lnTo>
                    <a:pt x="16" y="406"/>
                  </a:lnTo>
                  <a:lnTo>
                    <a:pt x="18" y="400"/>
                  </a:lnTo>
                  <a:lnTo>
                    <a:pt x="18" y="394"/>
                  </a:lnTo>
                  <a:lnTo>
                    <a:pt x="18" y="388"/>
                  </a:lnTo>
                  <a:lnTo>
                    <a:pt x="15" y="381"/>
                  </a:lnTo>
                  <a:lnTo>
                    <a:pt x="12" y="374"/>
                  </a:lnTo>
                  <a:lnTo>
                    <a:pt x="9" y="366"/>
                  </a:lnTo>
                  <a:lnTo>
                    <a:pt x="7" y="357"/>
                  </a:lnTo>
                  <a:lnTo>
                    <a:pt x="7" y="349"/>
                  </a:lnTo>
                  <a:lnTo>
                    <a:pt x="8" y="342"/>
                  </a:lnTo>
                  <a:lnTo>
                    <a:pt x="10" y="335"/>
                  </a:lnTo>
                  <a:lnTo>
                    <a:pt x="13" y="333"/>
                  </a:lnTo>
                  <a:lnTo>
                    <a:pt x="16" y="330"/>
                  </a:lnTo>
                  <a:lnTo>
                    <a:pt x="20" y="329"/>
                  </a:lnTo>
                  <a:lnTo>
                    <a:pt x="24" y="328"/>
                  </a:lnTo>
                  <a:lnTo>
                    <a:pt x="43" y="325"/>
                  </a:lnTo>
                  <a:lnTo>
                    <a:pt x="58" y="322"/>
                  </a:lnTo>
                  <a:lnTo>
                    <a:pt x="66" y="318"/>
                  </a:lnTo>
                  <a:lnTo>
                    <a:pt x="76" y="314"/>
                  </a:lnTo>
                  <a:lnTo>
                    <a:pt x="85" y="306"/>
                  </a:lnTo>
                  <a:lnTo>
                    <a:pt x="97" y="297"/>
                  </a:lnTo>
                  <a:lnTo>
                    <a:pt x="122" y="275"/>
                  </a:lnTo>
                  <a:lnTo>
                    <a:pt x="151" y="254"/>
                  </a:lnTo>
                  <a:lnTo>
                    <a:pt x="165" y="245"/>
                  </a:lnTo>
                  <a:lnTo>
                    <a:pt x="180" y="235"/>
                  </a:lnTo>
                  <a:lnTo>
                    <a:pt x="196" y="227"/>
                  </a:lnTo>
                  <a:lnTo>
                    <a:pt x="211" y="218"/>
                  </a:lnTo>
                  <a:lnTo>
                    <a:pt x="240" y="205"/>
                  </a:lnTo>
                  <a:lnTo>
                    <a:pt x="261" y="195"/>
                  </a:lnTo>
                  <a:lnTo>
                    <a:pt x="270" y="190"/>
                  </a:lnTo>
                  <a:lnTo>
                    <a:pt x="277" y="184"/>
                  </a:lnTo>
                  <a:lnTo>
                    <a:pt x="280" y="179"/>
                  </a:lnTo>
                  <a:lnTo>
                    <a:pt x="283" y="174"/>
                  </a:lnTo>
                  <a:lnTo>
                    <a:pt x="284" y="170"/>
                  </a:lnTo>
                  <a:lnTo>
                    <a:pt x="284" y="165"/>
                  </a:lnTo>
                  <a:lnTo>
                    <a:pt x="284" y="163"/>
                  </a:lnTo>
                  <a:lnTo>
                    <a:pt x="283" y="160"/>
                  </a:lnTo>
                  <a:lnTo>
                    <a:pt x="280" y="159"/>
                  </a:lnTo>
                  <a:lnTo>
                    <a:pt x="278" y="158"/>
                  </a:lnTo>
                  <a:lnTo>
                    <a:pt x="274" y="159"/>
                  </a:lnTo>
                  <a:lnTo>
                    <a:pt x="271" y="161"/>
                  </a:lnTo>
                  <a:lnTo>
                    <a:pt x="260" y="167"/>
                  </a:lnTo>
                  <a:lnTo>
                    <a:pt x="248" y="173"/>
                  </a:lnTo>
                  <a:lnTo>
                    <a:pt x="243" y="176"/>
                  </a:lnTo>
                  <a:lnTo>
                    <a:pt x="239" y="176"/>
                  </a:lnTo>
                  <a:lnTo>
                    <a:pt x="236" y="176"/>
                  </a:lnTo>
                  <a:lnTo>
                    <a:pt x="234" y="174"/>
                  </a:lnTo>
                  <a:lnTo>
                    <a:pt x="233" y="172"/>
                  </a:lnTo>
                  <a:lnTo>
                    <a:pt x="232" y="170"/>
                  </a:lnTo>
                  <a:lnTo>
                    <a:pt x="229" y="165"/>
                  </a:lnTo>
                  <a:lnTo>
                    <a:pt x="229" y="160"/>
                  </a:lnTo>
                  <a:lnTo>
                    <a:pt x="229" y="155"/>
                  </a:lnTo>
                  <a:lnTo>
                    <a:pt x="230" y="149"/>
                  </a:lnTo>
                  <a:lnTo>
                    <a:pt x="233" y="145"/>
                  </a:lnTo>
                  <a:lnTo>
                    <a:pt x="238" y="139"/>
                  </a:lnTo>
                  <a:lnTo>
                    <a:pt x="243" y="133"/>
                  </a:lnTo>
                  <a:lnTo>
                    <a:pt x="252" y="126"/>
                  </a:lnTo>
                  <a:lnTo>
                    <a:pt x="260" y="120"/>
                  </a:lnTo>
                  <a:lnTo>
                    <a:pt x="268" y="115"/>
                  </a:lnTo>
                  <a:lnTo>
                    <a:pt x="276" y="110"/>
                  </a:lnTo>
                  <a:lnTo>
                    <a:pt x="283" y="108"/>
                  </a:lnTo>
                  <a:lnTo>
                    <a:pt x="290" y="106"/>
                  </a:lnTo>
                  <a:lnTo>
                    <a:pt x="297" y="106"/>
                  </a:lnTo>
                  <a:lnTo>
                    <a:pt x="305" y="107"/>
                  </a:lnTo>
                  <a:lnTo>
                    <a:pt x="315" y="109"/>
                  </a:lnTo>
                  <a:lnTo>
                    <a:pt x="333" y="114"/>
                  </a:lnTo>
                  <a:lnTo>
                    <a:pt x="343" y="119"/>
                  </a:lnTo>
                  <a:lnTo>
                    <a:pt x="350" y="123"/>
                  </a:lnTo>
                  <a:lnTo>
                    <a:pt x="355" y="128"/>
                  </a:lnTo>
                  <a:lnTo>
                    <a:pt x="359" y="130"/>
                  </a:lnTo>
                  <a:lnTo>
                    <a:pt x="365" y="133"/>
                  </a:lnTo>
                  <a:lnTo>
                    <a:pt x="371" y="133"/>
                  </a:lnTo>
                  <a:lnTo>
                    <a:pt x="378" y="133"/>
                  </a:lnTo>
                  <a:lnTo>
                    <a:pt x="383" y="132"/>
                  </a:lnTo>
                  <a:lnTo>
                    <a:pt x="387" y="128"/>
                  </a:lnTo>
                  <a:lnTo>
                    <a:pt x="388" y="126"/>
                  </a:lnTo>
                  <a:lnTo>
                    <a:pt x="388" y="123"/>
                  </a:lnTo>
                  <a:lnTo>
                    <a:pt x="387" y="121"/>
                  </a:lnTo>
                  <a:lnTo>
                    <a:pt x="386" y="116"/>
                  </a:lnTo>
                  <a:lnTo>
                    <a:pt x="384" y="113"/>
                  </a:lnTo>
                  <a:lnTo>
                    <a:pt x="384" y="109"/>
                  </a:lnTo>
                  <a:lnTo>
                    <a:pt x="383" y="104"/>
                  </a:lnTo>
                  <a:lnTo>
                    <a:pt x="384" y="100"/>
                  </a:lnTo>
                  <a:lnTo>
                    <a:pt x="386" y="91"/>
                  </a:lnTo>
                  <a:lnTo>
                    <a:pt x="391" y="83"/>
                  </a:lnTo>
                  <a:lnTo>
                    <a:pt x="397" y="76"/>
                  </a:lnTo>
                  <a:lnTo>
                    <a:pt x="405" y="70"/>
                  </a:lnTo>
                  <a:lnTo>
                    <a:pt x="410" y="67"/>
                  </a:lnTo>
                  <a:lnTo>
                    <a:pt x="413" y="65"/>
                  </a:lnTo>
                  <a:lnTo>
                    <a:pt x="418" y="64"/>
                  </a:lnTo>
                  <a:lnTo>
                    <a:pt x="423" y="64"/>
                  </a:lnTo>
                  <a:lnTo>
                    <a:pt x="441" y="64"/>
                  </a:lnTo>
                  <a:lnTo>
                    <a:pt x="455" y="65"/>
                  </a:lnTo>
                  <a:lnTo>
                    <a:pt x="462" y="66"/>
                  </a:lnTo>
                  <a:lnTo>
                    <a:pt x="468" y="70"/>
                  </a:lnTo>
                  <a:lnTo>
                    <a:pt x="475" y="73"/>
                  </a:lnTo>
                  <a:lnTo>
                    <a:pt x="482" y="78"/>
                  </a:lnTo>
                  <a:lnTo>
                    <a:pt x="495" y="88"/>
                  </a:lnTo>
                  <a:lnTo>
                    <a:pt x="504" y="94"/>
                  </a:lnTo>
                  <a:lnTo>
                    <a:pt x="507" y="95"/>
                  </a:lnTo>
                  <a:lnTo>
                    <a:pt x="511" y="94"/>
                  </a:lnTo>
                  <a:lnTo>
                    <a:pt x="514" y="91"/>
                  </a:lnTo>
                  <a:lnTo>
                    <a:pt x="519" y="86"/>
                  </a:lnTo>
                  <a:lnTo>
                    <a:pt x="524" y="82"/>
                  </a:lnTo>
                  <a:lnTo>
                    <a:pt x="529" y="77"/>
                  </a:lnTo>
                  <a:lnTo>
                    <a:pt x="535" y="75"/>
                  </a:lnTo>
                  <a:lnTo>
                    <a:pt x="539" y="73"/>
                  </a:lnTo>
                  <a:lnTo>
                    <a:pt x="543" y="73"/>
                  </a:lnTo>
                  <a:lnTo>
                    <a:pt x="548" y="76"/>
                  </a:lnTo>
                  <a:lnTo>
                    <a:pt x="550" y="81"/>
                  </a:lnTo>
                  <a:lnTo>
                    <a:pt x="553" y="86"/>
                  </a:lnTo>
                  <a:lnTo>
                    <a:pt x="554" y="94"/>
                  </a:lnTo>
                  <a:lnTo>
                    <a:pt x="557" y="98"/>
                  </a:lnTo>
                  <a:lnTo>
                    <a:pt x="561" y="102"/>
                  </a:lnTo>
                  <a:lnTo>
                    <a:pt x="566" y="103"/>
                  </a:lnTo>
                  <a:lnTo>
                    <a:pt x="569" y="103"/>
                  </a:lnTo>
                  <a:lnTo>
                    <a:pt x="574" y="101"/>
                  </a:lnTo>
                  <a:lnTo>
                    <a:pt x="577" y="96"/>
                  </a:lnTo>
                  <a:lnTo>
                    <a:pt x="581" y="90"/>
                  </a:lnTo>
                  <a:lnTo>
                    <a:pt x="583" y="84"/>
                  </a:lnTo>
                  <a:lnTo>
                    <a:pt x="587" y="79"/>
                  </a:lnTo>
                  <a:lnTo>
                    <a:pt x="592" y="77"/>
                  </a:lnTo>
                  <a:lnTo>
                    <a:pt x="595" y="76"/>
                  </a:lnTo>
                  <a:lnTo>
                    <a:pt x="606" y="77"/>
                  </a:lnTo>
                  <a:lnTo>
                    <a:pt x="616" y="79"/>
                  </a:lnTo>
                  <a:lnTo>
                    <a:pt x="620" y="82"/>
                  </a:lnTo>
                  <a:lnTo>
                    <a:pt x="625" y="82"/>
                  </a:lnTo>
                  <a:lnTo>
                    <a:pt x="630" y="81"/>
                  </a:lnTo>
                  <a:lnTo>
                    <a:pt x="633" y="79"/>
                  </a:lnTo>
                  <a:lnTo>
                    <a:pt x="636" y="77"/>
                  </a:lnTo>
                  <a:lnTo>
                    <a:pt x="638" y="73"/>
                  </a:lnTo>
                  <a:lnTo>
                    <a:pt x="641" y="70"/>
                  </a:lnTo>
                  <a:lnTo>
                    <a:pt x="641" y="66"/>
                  </a:lnTo>
                  <a:lnTo>
                    <a:pt x="642" y="62"/>
                  </a:lnTo>
                  <a:lnTo>
                    <a:pt x="643" y="58"/>
                  </a:lnTo>
                  <a:lnTo>
                    <a:pt x="645" y="53"/>
                  </a:lnTo>
                  <a:lnTo>
                    <a:pt x="649" y="48"/>
                  </a:lnTo>
                  <a:lnTo>
                    <a:pt x="654" y="46"/>
                  </a:lnTo>
                  <a:lnTo>
                    <a:pt x="658" y="43"/>
                  </a:lnTo>
                  <a:lnTo>
                    <a:pt x="665" y="43"/>
                  </a:lnTo>
                  <a:lnTo>
                    <a:pt x="674" y="43"/>
                  </a:lnTo>
                  <a:lnTo>
                    <a:pt x="681" y="44"/>
                  </a:lnTo>
                  <a:lnTo>
                    <a:pt x="689" y="44"/>
                  </a:lnTo>
                  <a:lnTo>
                    <a:pt x="695" y="44"/>
                  </a:lnTo>
                  <a:lnTo>
                    <a:pt x="701" y="41"/>
                  </a:lnTo>
                  <a:lnTo>
                    <a:pt x="711" y="37"/>
                  </a:lnTo>
                  <a:lnTo>
                    <a:pt x="721" y="29"/>
                  </a:lnTo>
                  <a:lnTo>
                    <a:pt x="726" y="27"/>
                  </a:lnTo>
                  <a:lnTo>
                    <a:pt x="731" y="25"/>
                  </a:lnTo>
                  <a:lnTo>
                    <a:pt x="737" y="26"/>
                  </a:lnTo>
                  <a:lnTo>
                    <a:pt x="743" y="27"/>
                  </a:lnTo>
                  <a:lnTo>
                    <a:pt x="750" y="31"/>
                  </a:lnTo>
                  <a:lnTo>
                    <a:pt x="757" y="37"/>
                  </a:lnTo>
                  <a:lnTo>
                    <a:pt x="765" y="43"/>
                  </a:lnTo>
                  <a:lnTo>
                    <a:pt x="775" y="51"/>
                  </a:lnTo>
                  <a:lnTo>
                    <a:pt x="784" y="58"/>
                  </a:lnTo>
                  <a:lnTo>
                    <a:pt x="794" y="64"/>
                  </a:lnTo>
                  <a:lnTo>
                    <a:pt x="801" y="69"/>
                  </a:lnTo>
                  <a:lnTo>
                    <a:pt x="808" y="71"/>
                  </a:lnTo>
                  <a:lnTo>
                    <a:pt x="810" y="71"/>
                  </a:lnTo>
                  <a:lnTo>
                    <a:pt x="813" y="70"/>
                  </a:lnTo>
                  <a:lnTo>
                    <a:pt x="815" y="69"/>
                  </a:lnTo>
                  <a:lnTo>
                    <a:pt x="818" y="67"/>
                  </a:lnTo>
                  <a:lnTo>
                    <a:pt x="820" y="60"/>
                  </a:lnTo>
                  <a:lnTo>
                    <a:pt x="820" y="51"/>
                  </a:lnTo>
                  <a:lnTo>
                    <a:pt x="819" y="33"/>
                  </a:lnTo>
                  <a:lnTo>
                    <a:pt x="818" y="22"/>
                  </a:lnTo>
                  <a:lnTo>
                    <a:pt x="819" y="19"/>
                  </a:lnTo>
                  <a:lnTo>
                    <a:pt x="821" y="15"/>
                  </a:lnTo>
                  <a:lnTo>
                    <a:pt x="827" y="12"/>
                  </a:lnTo>
                  <a:lnTo>
                    <a:pt x="834" y="7"/>
                  </a:lnTo>
                  <a:lnTo>
                    <a:pt x="843" y="3"/>
                  </a:lnTo>
                  <a:lnTo>
                    <a:pt x="849" y="1"/>
                  </a:lnTo>
                  <a:lnTo>
                    <a:pt x="854" y="0"/>
                  </a:lnTo>
                  <a:lnTo>
                    <a:pt x="858" y="1"/>
                  </a:lnTo>
                  <a:lnTo>
                    <a:pt x="862" y="3"/>
                  </a:lnTo>
                  <a:lnTo>
                    <a:pt x="865" y="8"/>
                  </a:lnTo>
                  <a:lnTo>
                    <a:pt x="868" y="14"/>
                  </a:lnTo>
                  <a:lnTo>
                    <a:pt x="870" y="21"/>
                  </a:lnTo>
                  <a:lnTo>
                    <a:pt x="873" y="28"/>
                  </a:lnTo>
                  <a:lnTo>
                    <a:pt x="878" y="35"/>
                  </a:lnTo>
                  <a:lnTo>
                    <a:pt x="884" y="40"/>
                  </a:lnTo>
                  <a:lnTo>
                    <a:pt x="890" y="44"/>
                  </a:lnTo>
                  <a:lnTo>
                    <a:pt x="907" y="50"/>
                  </a:lnTo>
                  <a:lnTo>
                    <a:pt x="925" y="56"/>
                  </a:lnTo>
                  <a:lnTo>
                    <a:pt x="942" y="60"/>
                  </a:lnTo>
                  <a:lnTo>
                    <a:pt x="958" y="66"/>
                  </a:lnTo>
                  <a:lnTo>
                    <a:pt x="965" y="71"/>
                  </a:lnTo>
                  <a:lnTo>
                    <a:pt x="971" y="78"/>
                  </a:lnTo>
                  <a:lnTo>
                    <a:pt x="977" y="86"/>
                  </a:lnTo>
                  <a:lnTo>
                    <a:pt x="982" y="98"/>
                  </a:lnTo>
                  <a:lnTo>
                    <a:pt x="994" y="130"/>
                  </a:lnTo>
                  <a:lnTo>
                    <a:pt x="1005" y="169"/>
                  </a:lnTo>
                  <a:lnTo>
                    <a:pt x="1009" y="185"/>
                  </a:lnTo>
                  <a:lnTo>
                    <a:pt x="1011" y="201"/>
                  </a:lnTo>
                  <a:lnTo>
                    <a:pt x="1013" y="207"/>
                  </a:lnTo>
                  <a:lnTo>
                    <a:pt x="1013" y="211"/>
                  </a:lnTo>
                  <a:lnTo>
                    <a:pt x="1011" y="215"/>
                  </a:lnTo>
                  <a:lnTo>
                    <a:pt x="1009" y="217"/>
                  </a:lnTo>
                  <a:lnTo>
                    <a:pt x="998" y="226"/>
                  </a:lnTo>
                  <a:lnTo>
                    <a:pt x="984" y="237"/>
                  </a:lnTo>
                  <a:lnTo>
                    <a:pt x="977" y="243"/>
                  </a:lnTo>
                  <a:lnTo>
                    <a:pt x="970" y="248"/>
                  </a:lnTo>
                  <a:lnTo>
                    <a:pt x="963" y="252"/>
                  </a:lnTo>
                  <a:lnTo>
                    <a:pt x="957" y="253"/>
                  </a:lnTo>
                  <a:lnTo>
                    <a:pt x="953" y="252"/>
                  </a:lnTo>
                  <a:lnTo>
                    <a:pt x="950" y="249"/>
                  </a:lnTo>
                  <a:lnTo>
                    <a:pt x="948" y="247"/>
                  </a:lnTo>
                  <a:lnTo>
                    <a:pt x="947" y="242"/>
                  </a:lnTo>
                  <a:lnTo>
                    <a:pt x="946" y="234"/>
                  </a:lnTo>
                  <a:lnTo>
                    <a:pt x="944" y="224"/>
                  </a:lnTo>
                  <a:lnTo>
                    <a:pt x="941" y="221"/>
                  </a:lnTo>
                  <a:lnTo>
                    <a:pt x="939" y="218"/>
                  </a:lnTo>
                  <a:lnTo>
                    <a:pt x="935" y="217"/>
                  </a:lnTo>
                  <a:lnTo>
                    <a:pt x="931" y="216"/>
                  </a:lnTo>
                  <a:lnTo>
                    <a:pt x="922" y="218"/>
                  </a:lnTo>
                  <a:lnTo>
                    <a:pt x="914" y="222"/>
                  </a:lnTo>
                  <a:lnTo>
                    <a:pt x="912" y="223"/>
                  </a:lnTo>
                  <a:lnTo>
                    <a:pt x="909" y="226"/>
                  </a:lnTo>
                  <a:lnTo>
                    <a:pt x="909" y="227"/>
                  </a:lnTo>
                  <a:lnTo>
                    <a:pt x="909" y="229"/>
                  </a:lnTo>
                  <a:lnTo>
                    <a:pt x="913" y="233"/>
                  </a:lnTo>
                  <a:lnTo>
                    <a:pt x="919" y="239"/>
                  </a:lnTo>
                  <a:lnTo>
                    <a:pt x="922" y="241"/>
                  </a:lnTo>
                  <a:lnTo>
                    <a:pt x="926" y="246"/>
                  </a:lnTo>
                  <a:lnTo>
                    <a:pt x="928" y="252"/>
                  </a:lnTo>
                  <a:lnTo>
                    <a:pt x="931" y="258"/>
                  </a:lnTo>
                  <a:lnTo>
                    <a:pt x="931" y="265"/>
                  </a:lnTo>
                  <a:lnTo>
                    <a:pt x="931" y="271"/>
                  </a:lnTo>
                  <a:lnTo>
                    <a:pt x="928" y="274"/>
                  </a:lnTo>
                  <a:lnTo>
                    <a:pt x="927" y="277"/>
                  </a:lnTo>
                  <a:lnTo>
                    <a:pt x="925" y="280"/>
                  </a:lnTo>
                  <a:lnTo>
                    <a:pt x="921" y="283"/>
                  </a:lnTo>
                  <a:lnTo>
                    <a:pt x="913" y="289"/>
                  </a:lnTo>
                  <a:lnTo>
                    <a:pt x="902" y="298"/>
                  </a:lnTo>
                  <a:lnTo>
                    <a:pt x="890" y="311"/>
                  </a:lnTo>
                  <a:lnTo>
                    <a:pt x="877" y="327"/>
                  </a:lnTo>
                  <a:lnTo>
                    <a:pt x="864" y="343"/>
                  </a:lnTo>
                  <a:lnTo>
                    <a:pt x="852" y="362"/>
                  </a:lnTo>
                  <a:lnTo>
                    <a:pt x="840" y="382"/>
                  </a:lnTo>
                  <a:lnTo>
                    <a:pt x="832" y="403"/>
                  </a:lnTo>
                  <a:lnTo>
                    <a:pt x="819" y="441"/>
                  </a:lnTo>
                  <a:lnTo>
                    <a:pt x="812" y="473"/>
                  </a:lnTo>
                  <a:lnTo>
                    <a:pt x="808" y="486"/>
                  </a:lnTo>
                  <a:lnTo>
                    <a:pt x="802" y="499"/>
                  </a:lnTo>
                  <a:lnTo>
                    <a:pt x="800" y="505"/>
                  </a:lnTo>
                  <a:lnTo>
                    <a:pt x="795" y="511"/>
                  </a:lnTo>
                  <a:lnTo>
                    <a:pt x="791" y="517"/>
                  </a:lnTo>
                  <a:lnTo>
                    <a:pt x="786" y="523"/>
                  </a:lnTo>
                  <a:lnTo>
                    <a:pt x="776" y="533"/>
                  </a:lnTo>
                  <a:lnTo>
                    <a:pt x="771" y="543"/>
                  </a:lnTo>
                  <a:lnTo>
                    <a:pt x="769" y="546"/>
                  </a:lnTo>
                  <a:lnTo>
                    <a:pt x="769" y="551"/>
                  </a:lnTo>
                  <a:lnTo>
                    <a:pt x="769" y="554"/>
                  </a:lnTo>
                  <a:lnTo>
                    <a:pt x="769" y="557"/>
                  </a:lnTo>
                  <a:lnTo>
                    <a:pt x="770" y="558"/>
                  </a:lnTo>
                  <a:lnTo>
                    <a:pt x="772" y="561"/>
                  </a:lnTo>
                  <a:lnTo>
                    <a:pt x="775" y="562"/>
                  </a:lnTo>
                  <a:lnTo>
                    <a:pt x="777" y="562"/>
                  </a:lnTo>
                  <a:lnTo>
                    <a:pt x="780" y="561"/>
                  </a:lnTo>
                  <a:lnTo>
                    <a:pt x="783" y="560"/>
                  </a:lnTo>
                  <a:lnTo>
                    <a:pt x="787" y="558"/>
                  </a:lnTo>
                  <a:lnTo>
                    <a:pt x="790" y="555"/>
                  </a:lnTo>
                  <a:lnTo>
                    <a:pt x="796" y="550"/>
                  </a:lnTo>
                  <a:lnTo>
                    <a:pt x="802" y="546"/>
                  </a:lnTo>
                  <a:lnTo>
                    <a:pt x="806" y="545"/>
                  </a:lnTo>
                  <a:lnTo>
                    <a:pt x="809" y="546"/>
                  </a:lnTo>
                  <a:lnTo>
                    <a:pt x="810" y="550"/>
                  </a:lnTo>
                  <a:lnTo>
                    <a:pt x="813" y="555"/>
                  </a:lnTo>
                  <a:lnTo>
                    <a:pt x="813" y="562"/>
                  </a:lnTo>
                  <a:lnTo>
                    <a:pt x="813" y="569"/>
                  </a:lnTo>
                  <a:lnTo>
                    <a:pt x="813" y="574"/>
                  </a:lnTo>
                  <a:lnTo>
                    <a:pt x="812" y="579"/>
                  </a:lnTo>
                  <a:lnTo>
                    <a:pt x="810" y="582"/>
                  </a:lnTo>
                  <a:lnTo>
                    <a:pt x="808" y="587"/>
                  </a:lnTo>
                  <a:lnTo>
                    <a:pt x="801" y="594"/>
                  </a:lnTo>
                  <a:lnTo>
                    <a:pt x="794" y="601"/>
                  </a:lnTo>
                  <a:lnTo>
                    <a:pt x="775" y="614"/>
                  </a:lnTo>
                  <a:lnTo>
                    <a:pt x="756" y="625"/>
                  </a:lnTo>
                  <a:lnTo>
                    <a:pt x="747" y="628"/>
                  </a:lnTo>
                  <a:lnTo>
                    <a:pt x="739" y="628"/>
                  </a:lnTo>
                  <a:lnTo>
                    <a:pt x="732" y="628"/>
                  </a:lnTo>
                  <a:lnTo>
                    <a:pt x="724" y="627"/>
                  </a:lnTo>
                  <a:lnTo>
                    <a:pt x="715" y="627"/>
                  </a:lnTo>
                  <a:lnTo>
                    <a:pt x="706" y="628"/>
                  </a:lnTo>
                  <a:lnTo>
                    <a:pt x="694" y="632"/>
                  </a:lnTo>
                  <a:lnTo>
                    <a:pt x="682" y="639"/>
                  </a:lnTo>
                  <a:lnTo>
                    <a:pt x="670" y="649"/>
                  </a:lnTo>
                  <a:lnTo>
                    <a:pt x="660" y="656"/>
                  </a:lnTo>
                  <a:lnTo>
                    <a:pt x="651" y="664"/>
                  </a:lnTo>
                  <a:lnTo>
                    <a:pt x="644" y="671"/>
                  </a:lnTo>
                  <a:lnTo>
                    <a:pt x="638" y="678"/>
                  </a:lnTo>
                  <a:lnTo>
                    <a:pt x="635" y="686"/>
                  </a:lnTo>
                  <a:lnTo>
                    <a:pt x="632" y="693"/>
                  </a:lnTo>
                  <a:lnTo>
                    <a:pt x="630" y="700"/>
                  </a:lnTo>
                  <a:lnTo>
                    <a:pt x="629" y="714"/>
                  </a:lnTo>
                  <a:lnTo>
                    <a:pt x="626" y="725"/>
                  </a:lnTo>
                  <a:lnTo>
                    <a:pt x="625" y="730"/>
                  </a:lnTo>
                  <a:lnTo>
                    <a:pt x="623" y="734"/>
                  </a:lnTo>
                  <a:lnTo>
                    <a:pt x="619" y="738"/>
                  </a:lnTo>
                  <a:lnTo>
                    <a:pt x="614" y="741"/>
                  </a:lnTo>
                  <a:lnTo>
                    <a:pt x="608" y="745"/>
                  </a:lnTo>
                  <a:lnTo>
                    <a:pt x="601" y="747"/>
                  </a:lnTo>
                  <a:lnTo>
                    <a:pt x="593" y="750"/>
                  </a:lnTo>
                  <a:lnTo>
                    <a:pt x="586" y="750"/>
                  </a:lnTo>
                  <a:lnTo>
                    <a:pt x="579" y="750"/>
                  </a:lnTo>
                  <a:lnTo>
                    <a:pt x="573" y="749"/>
                  </a:lnTo>
                  <a:lnTo>
                    <a:pt x="570" y="747"/>
                  </a:lnTo>
                  <a:lnTo>
                    <a:pt x="568" y="746"/>
                  </a:lnTo>
                  <a:lnTo>
                    <a:pt x="568" y="744"/>
                  </a:lnTo>
                  <a:lnTo>
                    <a:pt x="567" y="741"/>
                  </a:lnTo>
                  <a:lnTo>
                    <a:pt x="568" y="738"/>
                  </a:lnTo>
                  <a:lnTo>
                    <a:pt x="572" y="734"/>
                  </a:lnTo>
                  <a:lnTo>
                    <a:pt x="575" y="731"/>
                  </a:lnTo>
                  <a:lnTo>
                    <a:pt x="579" y="728"/>
                  </a:lnTo>
                  <a:lnTo>
                    <a:pt x="582" y="725"/>
                  </a:lnTo>
                  <a:lnTo>
                    <a:pt x="585" y="722"/>
                  </a:lnTo>
                  <a:lnTo>
                    <a:pt x="585" y="719"/>
                  </a:lnTo>
                  <a:lnTo>
                    <a:pt x="583" y="715"/>
                  </a:lnTo>
                  <a:lnTo>
                    <a:pt x="581" y="711"/>
                  </a:lnTo>
                  <a:lnTo>
                    <a:pt x="577" y="708"/>
                  </a:lnTo>
                  <a:lnTo>
                    <a:pt x="574" y="706"/>
                  </a:lnTo>
                  <a:lnTo>
                    <a:pt x="570" y="706"/>
                  </a:lnTo>
                  <a:lnTo>
                    <a:pt x="566" y="707"/>
                  </a:lnTo>
                  <a:lnTo>
                    <a:pt x="561" y="711"/>
                  </a:lnTo>
                  <a:lnTo>
                    <a:pt x="555" y="716"/>
                  </a:lnTo>
                  <a:lnTo>
                    <a:pt x="550" y="725"/>
                  </a:lnTo>
                  <a:lnTo>
                    <a:pt x="544" y="733"/>
                  </a:lnTo>
                  <a:lnTo>
                    <a:pt x="538" y="740"/>
                  </a:lnTo>
                  <a:lnTo>
                    <a:pt x="532" y="745"/>
                  </a:lnTo>
                  <a:lnTo>
                    <a:pt x="526" y="747"/>
                  </a:lnTo>
                  <a:lnTo>
                    <a:pt x="520" y="750"/>
                  </a:lnTo>
                  <a:lnTo>
                    <a:pt x="514" y="750"/>
                  </a:lnTo>
                  <a:lnTo>
                    <a:pt x="510" y="749"/>
                  </a:lnTo>
                  <a:lnTo>
                    <a:pt x="505" y="747"/>
                  </a:lnTo>
                  <a:lnTo>
                    <a:pt x="500" y="745"/>
                  </a:lnTo>
                  <a:lnTo>
                    <a:pt x="494" y="744"/>
                  </a:lnTo>
                  <a:lnTo>
                    <a:pt x="490" y="744"/>
                  </a:lnTo>
                  <a:lnTo>
                    <a:pt x="485" y="744"/>
                  </a:lnTo>
                  <a:lnTo>
                    <a:pt x="480" y="746"/>
                  </a:lnTo>
                  <a:lnTo>
                    <a:pt x="475" y="749"/>
                  </a:lnTo>
                  <a:lnTo>
                    <a:pt x="472" y="752"/>
                  </a:lnTo>
                  <a:lnTo>
                    <a:pt x="468" y="758"/>
                  </a:lnTo>
                  <a:lnTo>
                    <a:pt x="465" y="764"/>
                  </a:lnTo>
                  <a:lnTo>
                    <a:pt x="462" y="771"/>
                  </a:lnTo>
                  <a:lnTo>
                    <a:pt x="461" y="777"/>
                  </a:lnTo>
                  <a:lnTo>
                    <a:pt x="460" y="783"/>
                  </a:lnTo>
                  <a:lnTo>
                    <a:pt x="461" y="788"/>
                  </a:lnTo>
                  <a:lnTo>
                    <a:pt x="462" y="793"/>
                  </a:lnTo>
                  <a:lnTo>
                    <a:pt x="465" y="797"/>
                  </a:lnTo>
                  <a:lnTo>
                    <a:pt x="468" y="800"/>
                  </a:lnTo>
                  <a:lnTo>
                    <a:pt x="472" y="803"/>
                  </a:lnTo>
                  <a:lnTo>
                    <a:pt x="474" y="807"/>
                  </a:lnTo>
                  <a:lnTo>
                    <a:pt x="476" y="809"/>
                  </a:lnTo>
                  <a:lnTo>
                    <a:pt x="476" y="813"/>
                  </a:lnTo>
                  <a:lnTo>
                    <a:pt x="476" y="816"/>
                  </a:lnTo>
                  <a:lnTo>
                    <a:pt x="475" y="819"/>
                  </a:lnTo>
                  <a:lnTo>
                    <a:pt x="472" y="821"/>
                  </a:lnTo>
                  <a:lnTo>
                    <a:pt x="469" y="823"/>
                  </a:lnTo>
                  <a:lnTo>
                    <a:pt x="465" y="825"/>
                  </a:lnTo>
                  <a:lnTo>
                    <a:pt x="461" y="825"/>
                  </a:lnTo>
                  <a:lnTo>
                    <a:pt x="457" y="825"/>
                  </a:lnTo>
                  <a:lnTo>
                    <a:pt x="453" y="825"/>
                  </a:lnTo>
                  <a:lnTo>
                    <a:pt x="444" y="821"/>
                  </a:lnTo>
                  <a:lnTo>
                    <a:pt x="434" y="816"/>
                  </a:lnTo>
                  <a:lnTo>
                    <a:pt x="429" y="814"/>
                  </a:lnTo>
                  <a:lnTo>
                    <a:pt x="425" y="813"/>
                  </a:lnTo>
                  <a:lnTo>
                    <a:pt x="422" y="813"/>
                  </a:lnTo>
                  <a:lnTo>
                    <a:pt x="419" y="813"/>
                  </a:lnTo>
                  <a:lnTo>
                    <a:pt x="417" y="814"/>
                  </a:lnTo>
                  <a:lnTo>
                    <a:pt x="416" y="816"/>
                  </a:lnTo>
                  <a:lnTo>
                    <a:pt x="416" y="819"/>
                  </a:lnTo>
                  <a:lnTo>
                    <a:pt x="416" y="823"/>
                  </a:lnTo>
                  <a:lnTo>
                    <a:pt x="415" y="832"/>
                  </a:lnTo>
                  <a:lnTo>
                    <a:pt x="413" y="840"/>
                  </a:lnTo>
                  <a:lnTo>
                    <a:pt x="412" y="842"/>
                  </a:lnTo>
                  <a:lnTo>
                    <a:pt x="410" y="845"/>
                  </a:lnTo>
                  <a:lnTo>
                    <a:pt x="406" y="846"/>
                  </a:lnTo>
                  <a:lnTo>
                    <a:pt x="404" y="846"/>
                  </a:lnTo>
                  <a:lnTo>
                    <a:pt x="397" y="831"/>
                  </a:lnTo>
                  <a:lnTo>
                    <a:pt x="388" y="814"/>
                  </a:lnTo>
                  <a:lnTo>
                    <a:pt x="384" y="814"/>
                  </a:lnTo>
                  <a:lnTo>
                    <a:pt x="379" y="816"/>
                  </a:lnTo>
                  <a:lnTo>
                    <a:pt x="374" y="820"/>
                  </a:lnTo>
                  <a:lnTo>
                    <a:pt x="369" y="823"/>
                  </a:lnTo>
                  <a:lnTo>
                    <a:pt x="367" y="826"/>
                  </a:lnTo>
                  <a:lnTo>
                    <a:pt x="365" y="826"/>
                  </a:lnTo>
                  <a:lnTo>
                    <a:pt x="362" y="827"/>
                  </a:lnTo>
                  <a:lnTo>
                    <a:pt x="360" y="826"/>
                  </a:lnTo>
                  <a:lnTo>
                    <a:pt x="358" y="825"/>
                  </a:lnTo>
                  <a:lnTo>
                    <a:pt x="355" y="822"/>
                  </a:lnTo>
                  <a:lnTo>
                    <a:pt x="353" y="819"/>
                  </a:lnTo>
                  <a:lnTo>
                    <a:pt x="352" y="813"/>
                  </a:lnTo>
                  <a:lnTo>
                    <a:pt x="349" y="808"/>
                  </a:lnTo>
                  <a:lnTo>
                    <a:pt x="346" y="803"/>
                  </a:lnTo>
                  <a:lnTo>
                    <a:pt x="343" y="798"/>
                  </a:lnTo>
                  <a:lnTo>
                    <a:pt x="340" y="795"/>
                  </a:lnTo>
                  <a:lnTo>
                    <a:pt x="331" y="790"/>
                  </a:lnTo>
                  <a:lnTo>
                    <a:pt x="323" y="787"/>
                  </a:lnTo>
                  <a:lnTo>
                    <a:pt x="314" y="784"/>
                  </a:lnTo>
                  <a:lnTo>
                    <a:pt x="303" y="783"/>
                  </a:lnTo>
                  <a:lnTo>
                    <a:pt x="292" y="783"/>
                  </a:lnTo>
                  <a:lnTo>
                    <a:pt x="281" y="784"/>
                  </a:lnTo>
                  <a:lnTo>
                    <a:pt x="262" y="787"/>
                  </a:lnTo>
                  <a:lnTo>
                    <a:pt x="247" y="789"/>
                  </a:lnTo>
                  <a:lnTo>
                    <a:pt x="240" y="789"/>
                  </a:lnTo>
                  <a:lnTo>
                    <a:pt x="234" y="788"/>
                  </a:lnTo>
                  <a:lnTo>
                    <a:pt x="228" y="784"/>
                  </a:lnTo>
                  <a:lnTo>
                    <a:pt x="222" y="778"/>
                  </a:lnTo>
                  <a:lnTo>
                    <a:pt x="213" y="766"/>
                  </a:lnTo>
                  <a:lnTo>
                    <a:pt x="204" y="759"/>
                  </a:lnTo>
                  <a:lnTo>
                    <a:pt x="201" y="757"/>
                  </a:lnTo>
                  <a:lnTo>
                    <a:pt x="195" y="756"/>
                  </a:lnTo>
                  <a:lnTo>
                    <a:pt x="188" y="756"/>
                  </a:lnTo>
                  <a:lnTo>
                    <a:pt x="177" y="757"/>
                  </a:lnTo>
                  <a:lnTo>
                    <a:pt x="167" y="758"/>
                  </a:lnTo>
                  <a:lnTo>
                    <a:pt x="159" y="757"/>
                  </a:lnTo>
                  <a:lnTo>
                    <a:pt x="153" y="756"/>
                  </a:lnTo>
                  <a:lnTo>
                    <a:pt x="148" y="753"/>
                  </a:lnTo>
                  <a:lnTo>
                    <a:pt x="141" y="746"/>
                  </a:lnTo>
                  <a:lnTo>
                    <a:pt x="136" y="739"/>
                  </a:lnTo>
                  <a:lnTo>
                    <a:pt x="134" y="737"/>
                  </a:lnTo>
                  <a:lnTo>
                    <a:pt x="132" y="734"/>
                  </a:lnTo>
                  <a:lnTo>
                    <a:pt x="128" y="732"/>
                  </a:lnTo>
                  <a:lnTo>
                    <a:pt x="125" y="731"/>
                  </a:lnTo>
                  <a:lnTo>
                    <a:pt x="115" y="730"/>
                  </a:lnTo>
                  <a:lnTo>
                    <a:pt x="107" y="728"/>
                  </a:lnTo>
                  <a:lnTo>
                    <a:pt x="102" y="727"/>
                  </a:lnTo>
                  <a:lnTo>
                    <a:pt x="97" y="725"/>
                  </a:lnTo>
                  <a:lnTo>
                    <a:pt x="94" y="721"/>
                  </a:lnTo>
                  <a:lnTo>
                    <a:pt x="91" y="718"/>
                  </a:lnTo>
                  <a:lnTo>
                    <a:pt x="88" y="714"/>
                  </a:lnTo>
                  <a:lnTo>
                    <a:pt x="87" y="711"/>
                  </a:lnTo>
                  <a:lnTo>
                    <a:pt x="85" y="706"/>
                  </a:lnTo>
                  <a:lnTo>
                    <a:pt x="84" y="702"/>
                  </a:lnTo>
                  <a:lnTo>
                    <a:pt x="84" y="696"/>
                  </a:lnTo>
                  <a:lnTo>
                    <a:pt x="81" y="690"/>
                  </a:lnTo>
                  <a:lnTo>
                    <a:pt x="78" y="688"/>
                  </a:lnTo>
                  <a:lnTo>
                    <a:pt x="76" y="688"/>
                  </a:lnTo>
                  <a:lnTo>
                    <a:pt x="72" y="690"/>
                  </a:lnTo>
                  <a:lnTo>
                    <a:pt x="68" y="694"/>
                  </a:lnTo>
                  <a:lnTo>
                    <a:pt x="63" y="699"/>
                  </a:lnTo>
                  <a:lnTo>
                    <a:pt x="56" y="701"/>
                  </a:lnTo>
                  <a:lnTo>
                    <a:pt x="47" y="702"/>
                  </a:lnTo>
                  <a:lnTo>
                    <a:pt x="40" y="701"/>
                  </a:lnTo>
                  <a:lnTo>
                    <a:pt x="35" y="700"/>
                  </a:lnTo>
                  <a:lnTo>
                    <a:pt x="32" y="699"/>
                  </a:lnTo>
                  <a:lnTo>
                    <a:pt x="29" y="696"/>
                  </a:lnTo>
                  <a:lnTo>
                    <a:pt x="27" y="693"/>
                  </a:lnTo>
                  <a:lnTo>
                    <a:pt x="25" y="689"/>
                  </a:lnTo>
                  <a:lnTo>
                    <a:pt x="22" y="684"/>
                  </a:lnTo>
                  <a:lnTo>
                    <a:pt x="22" y="680"/>
                  </a:lnTo>
                  <a:lnTo>
                    <a:pt x="22" y="675"/>
                  </a:lnTo>
                  <a:lnTo>
                    <a:pt x="25" y="661"/>
                  </a:lnTo>
                  <a:lnTo>
                    <a:pt x="27" y="649"/>
                  </a:lnTo>
                  <a:lnTo>
                    <a:pt x="31" y="639"/>
                  </a:lnTo>
                  <a:lnTo>
                    <a:pt x="33" y="630"/>
                  </a:lnTo>
                  <a:lnTo>
                    <a:pt x="35" y="623"/>
                  </a:lnTo>
                  <a:lnTo>
                    <a:pt x="35" y="617"/>
                  </a:lnTo>
                  <a:lnTo>
                    <a:pt x="35" y="611"/>
                  </a:lnTo>
                  <a:lnTo>
                    <a:pt x="33" y="606"/>
                  </a:lnTo>
                  <a:lnTo>
                    <a:pt x="31" y="601"/>
                  </a:lnTo>
                  <a:lnTo>
                    <a:pt x="27" y="596"/>
                  </a:lnTo>
                  <a:lnTo>
                    <a:pt x="24" y="592"/>
                  </a:lnTo>
                  <a:lnTo>
                    <a:pt x="18" y="587"/>
                  </a:lnTo>
                  <a:close/>
                </a:path>
              </a:pathLst>
            </a:custGeom>
            <a:solidFill>
              <a:srgbClr val="FF0000">
                <a:alpha val="10196"/>
              </a:srgbClr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r>
                <a:rPr lang="en-US" altLang="zh-CN" sz="1400" b="1" dirty="0"/>
                <a:t>1</a:t>
              </a:r>
              <a:endParaRPr lang="zh-CN" altLang="en-US" sz="1400" b="1" dirty="0"/>
            </a:p>
          </p:txBody>
        </p:sp>
        <p:sp>
          <p:nvSpPr>
            <p:cNvPr id="116" name="Freeform 108">
              <a:extLst>
                <a:ext uri="{FF2B5EF4-FFF2-40B4-BE49-F238E27FC236}">
                  <a16:creationId xmlns:a16="http://schemas.microsoft.com/office/drawing/2014/main" id="{57ED4900-6980-4437-8459-C1449A7DC04D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7304" y="4496041"/>
              <a:ext cx="76201" cy="38102"/>
            </a:xfrm>
            <a:custGeom>
              <a:avLst/>
              <a:gdLst>
                <a:gd name="T0" fmla="*/ 147 w 268"/>
                <a:gd name="T1" fmla="*/ 108 h 134"/>
                <a:gd name="T2" fmla="*/ 129 w 268"/>
                <a:gd name="T3" fmla="*/ 101 h 134"/>
                <a:gd name="T4" fmla="*/ 104 w 268"/>
                <a:gd name="T5" fmla="*/ 93 h 134"/>
                <a:gd name="T6" fmla="*/ 79 w 268"/>
                <a:gd name="T7" fmla="*/ 85 h 134"/>
                <a:gd name="T8" fmla="*/ 61 w 268"/>
                <a:gd name="T9" fmla="*/ 76 h 134"/>
                <a:gd name="T10" fmla="*/ 50 w 268"/>
                <a:gd name="T11" fmla="*/ 68 h 134"/>
                <a:gd name="T12" fmla="*/ 41 w 268"/>
                <a:gd name="T13" fmla="*/ 60 h 134"/>
                <a:gd name="T14" fmla="*/ 34 w 268"/>
                <a:gd name="T15" fmla="*/ 52 h 134"/>
                <a:gd name="T16" fmla="*/ 25 w 268"/>
                <a:gd name="T17" fmla="*/ 48 h 134"/>
                <a:gd name="T18" fmla="*/ 17 w 268"/>
                <a:gd name="T19" fmla="*/ 44 h 134"/>
                <a:gd name="T20" fmla="*/ 10 w 268"/>
                <a:gd name="T21" fmla="*/ 42 h 134"/>
                <a:gd name="T22" fmla="*/ 4 w 268"/>
                <a:gd name="T23" fmla="*/ 38 h 134"/>
                <a:gd name="T24" fmla="*/ 2 w 268"/>
                <a:gd name="T25" fmla="*/ 33 h 134"/>
                <a:gd name="T26" fmla="*/ 0 w 268"/>
                <a:gd name="T27" fmla="*/ 31 h 134"/>
                <a:gd name="T28" fmla="*/ 0 w 268"/>
                <a:gd name="T29" fmla="*/ 28 h 134"/>
                <a:gd name="T30" fmla="*/ 2 w 268"/>
                <a:gd name="T31" fmla="*/ 25 h 134"/>
                <a:gd name="T32" fmla="*/ 3 w 268"/>
                <a:gd name="T33" fmla="*/ 22 h 134"/>
                <a:gd name="T34" fmla="*/ 9 w 268"/>
                <a:gd name="T35" fmla="*/ 16 h 134"/>
                <a:gd name="T36" fmla="*/ 16 w 268"/>
                <a:gd name="T37" fmla="*/ 10 h 134"/>
                <a:gd name="T38" fmla="*/ 22 w 268"/>
                <a:gd name="T39" fmla="*/ 7 h 134"/>
                <a:gd name="T40" fmla="*/ 29 w 268"/>
                <a:gd name="T41" fmla="*/ 5 h 134"/>
                <a:gd name="T42" fmla="*/ 37 w 268"/>
                <a:gd name="T43" fmla="*/ 3 h 134"/>
                <a:gd name="T44" fmla="*/ 46 w 268"/>
                <a:gd name="T45" fmla="*/ 1 h 134"/>
                <a:gd name="T46" fmla="*/ 54 w 268"/>
                <a:gd name="T47" fmla="*/ 0 h 134"/>
                <a:gd name="T48" fmla="*/ 62 w 268"/>
                <a:gd name="T49" fmla="*/ 0 h 134"/>
                <a:gd name="T50" fmla="*/ 69 w 268"/>
                <a:gd name="T51" fmla="*/ 1 h 134"/>
                <a:gd name="T52" fmla="*/ 74 w 268"/>
                <a:gd name="T53" fmla="*/ 5 h 134"/>
                <a:gd name="T54" fmla="*/ 83 w 268"/>
                <a:gd name="T55" fmla="*/ 13 h 134"/>
                <a:gd name="T56" fmla="*/ 91 w 268"/>
                <a:gd name="T57" fmla="*/ 20 h 134"/>
                <a:gd name="T58" fmla="*/ 100 w 268"/>
                <a:gd name="T59" fmla="*/ 26 h 134"/>
                <a:gd name="T60" fmla="*/ 111 w 268"/>
                <a:gd name="T61" fmla="*/ 31 h 134"/>
                <a:gd name="T62" fmla="*/ 123 w 268"/>
                <a:gd name="T63" fmla="*/ 35 h 134"/>
                <a:gd name="T64" fmla="*/ 135 w 268"/>
                <a:gd name="T65" fmla="*/ 39 h 134"/>
                <a:gd name="T66" fmla="*/ 140 w 268"/>
                <a:gd name="T67" fmla="*/ 42 h 134"/>
                <a:gd name="T68" fmla="*/ 144 w 268"/>
                <a:gd name="T69" fmla="*/ 44 h 134"/>
                <a:gd name="T70" fmla="*/ 148 w 268"/>
                <a:gd name="T71" fmla="*/ 48 h 134"/>
                <a:gd name="T72" fmla="*/ 151 w 268"/>
                <a:gd name="T73" fmla="*/ 52 h 134"/>
                <a:gd name="T74" fmla="*/ 156 w 268"/>
                <a:gd name="T75" fmla="*/ 57 h 134"/>
                <a:gd name="T76" fmla="*/ 161 w 268"/>
                <a:gd name="T77" fmla="*/ 61 h 134"/>
                <a:gd name="T78" fmla="*/ 168 w 268"/>
                <a:gd name="T79" fmla="*/ 66 h 134"/>
                <a:gd name="T80" fmla="*/ 176 w 268"/>
                <a:gd name="T81" fmla="*/ 69 h 134"/>
                <a:gd name="T82" fmla="*/ 192 w 268"/>
                <a:gd name="T83" fmla="*/ 75 h 134"/>
                <a:gd name="T84" fmla="*/ 209 w 268"/>
                <a:gd name="T85" fmla="*/ 80 h 134"/>
                <a:gd name="T86" fmla="*/ 224 w 268"/>
                <a:gd name="T87" fmla="*/ 83 h 134"/>
                <a:gd name="T88" fmla="*/ 242 w 268"/>
                <a:gd name="T89" fmla="*/ 87 h 134"/>
                <a:gd name="T90" fmla="*/ 250 w 268"/>
                <a:gd name="T91" fmla="*/ 88 h 134"/>
                <a:gd name="T92" fmla="*/ 257 w 268"/>
                <a:gd name="T93" fmla="*/ 91 h 134"/>
                <a:gd name="T94" fmla="*/ 262 w 268"/>
                <a:gd name="T95" fmla="*/ 94 h 134"/>
                <a:gd name="T96" fmla="*/ 267 w 268"/>
                <a:gd name="T97" fmla="*/ 99 h 134"/>
                <a:gd name="T98" fmla="*/ 268 w 268"/>
                <a:gd name="T99" fmla="*/ 104 h 134"/>
                <a:gd name="T100" fmla="*/ 268 w 268"/>
                <a:gd name="T101" fmla="*/ 110 h 134"/>
                <a:gd name="T102" fmla="*/ 267 w 268"/>
                <a:gd name="T103" fmla="*/ 114 h 134"/>
                <a:gd name="T104" fmla="*/ 263 w 268"/>
                <a:gd name="T105" fmla="*/ 119 h 134"/>
                <a:gd name="T106" fmla="*/ 255 w 268"/>
                <a:gd name="T107" fmla="*/ 127 h 134"/>
                <a:gd name="T108" fmla="*/ 245 w 268"/>
                <a:gd name="T109" fmla="*/ 133 h 134"/>
                <a:gd name="T110" fmla="*/ 239 w 268"/>
                <a:gd name="T111" fmla="*/ 134 h 134"/>
                <a:gd name="T112" fmla="*/ 229 w 268"/>
                <a:gd name="T113" fmla="*/ 133 h 134"/>
                <a:gd name="T114" fmla="*/ 216 w 268"/>
                <a:gd name="T115" fmla="*/ 131 h 134"/>
                <a:gd name="T116" fmla="*/ 200 w 268"/>
                <a:gd name="T117" fmla="*/ 126 h 134"/>
                <a:gd name="T118" fmla="*/ 169 w 268"/>
                <a:gd name="T119" fmla="*/ 117 h 134"/>
                <a:gd name="T120" fmla="*/ 147 w 268"/>
                <a:gd name="T121" fmla="*/ 108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68" h="134">
                  <a:moveTo>
                    <a:pt x="147" y="108"/>
                  </a:moveTo>
                  <a:lnTo>
                    <a:pt x="129" y="101"/>
                  </a:lnTo>
                  <a:lnTo>
                    <a:pt x="104" y="93"/>
                  </a:lnTo>
                  <a:lnTo>
                    <a:pt x="79" y="85"/>
                  </a:lnTo>
                  <a:lnTo>
                    <a:pt x="61" y="76"/>
                  </a:lnTo>
                  <a:lnTo>
                    <a:pt x="50" y="68"/>
                  </a:lnTo>
                  <a:lnTo>
                    <a:pt x="41" y="60"/>
                  </a:lnTo>
                  <a:lnTo>
                    <a:pt x="34" y="52"/>
                  </a:lnTo>
                  <a:lnTo>
                    <a:pt x="25" y="48"/>
                  </a:lnTo>
                  <a:lnTo>
                    <a:pt x="17" y="44"/>
                  </a:lnTo>
                  <a:lnTo>
                    <a:pt x="10" y="42"/>
                  </a:lnTo>
                  <a:lnTo>
                    <a:pt x="4" y="38"/>
                  </a:lnTo>
                  <a:lnTo>
                    <a:pt x="2" y="33"/>
                  </a:lnTo>
                  <a:lnTo>
                    <a:pt x="0" y="31"/>
                  </a:lnTo>
                  <a:lnTo>
                    <a:pt x="0" y="28"/>
                  </a:lnTo>
                  <a:lnTo>
                    <a:pt x="2" y="25"/>
                  </a:lnTo>
                  <a:lnTo>
                    <a:pt x="3" y="22"/>
                  </a:lnTo>
                  <a:lnTo>
                    <a:pt x="9" y="16"/>
                  </a:lnTo>
                  <a:lnTo>
                    <a:pt x="16" y="10"/>
                  </a:lnTo>
                  <a:lnTo>
                    <a:pt x="22" y="7"/>
                  </a:lnTo>
                  <a:lnTo>
                    <a:pt x="29" y="5"/>
                  </a:lnTo>
                  <a:lnTo>
                    <a:pt x="37" y="3"/>
                  </a:lnTo>
                  <a:lnTo>
                    <a:pt x="46" y="1"/>
                  </a:lnTo>
                  <a:lnTo>
                    <a:pt x="54" y="0"/>
                  </a:lnTo>
                  <a:lnTo>
                    <a:pt x="62" y="0"/>
                  </a:lnTo>
                  <a:lnTo>
                    <a:pt x="69" y="1"/>
                  </a:lnTo>
                  <a:lnTo>
                    <a:pt x="74" y="5"/>
                  </a:lnTo>
                  <a:lnTo>
                    <a:pt x="83" y="13"/>
                  </a:lnTo>
                  <a:lnTo>
                    <a:pt x="91" y="20"/>
                  </a:lnTo>
                  <a:lnTo>
                    <a:pt x="100" y="26"/>
                  </a:lnTo>
                  <a:lnTo>
                    <a:pt x="111" y="31"/>
                  </a:lnTo>
                  <a:lnTo>
                    <a:pt x="123" y="35"/>
                  </a:lnTo>
                  <a:lnTo>
                    <a:pt x="135" y="39"/>
                  </a:lnTo>
                  <a:lnTo>
                    <a:pt x="140" y="42"/>
                  </a:lnTo>
                  <a:lnTo>
                    <a:pt x="144" y="44"/>
                  </a:lnTo>
                  <a:lnTo>
                    <a:pt x="148" y="48"/>
                  </a:lnTo>
                  <a:lnTo>
                    <a:pt x="151" y="52"/>
                  </a:lnTo>
                  <a:lnTo>
                    <a:pt x="156" y="57"/>
                  </a:lnTo>
                  <a:lnTo>
                    <a:pt x="161" y="61"/>
                  </a:lnTo>
                  <a:lnTo>
                    <a:pt x="168" y="66"/>
                  </a:lnTo>
                  <a:lnTo>
                    <a:pt x="176" y="69"/>
                  </a:lnTo>
                  <a:lnTo>
                    <a:pt x="192" y="75"/>
                  </a:lnTo>
                  <a:lnTo>
                    <a:pt x="209" y="80"/>
                  </a:lnTo>
                  <a:lnTo>
                    <a:pt x="224" y="83"/>
                  </a:lnTo>
                  <a:lnTo>
                    <a:pt x="242" y="87"/>
                  </a:lnTo>
                  <a:lnTo>
                    <a:pt x="250" y="88"/>
                  </a:lnTo>
                  <a:lnTo>
                    <a:pt x="257" y="91"/>
                  </a:lnTo>
                  <a:lnTo>
                    <a:pt x="262" y="94"/>
                  </a:lnTo>
                  <a:lnTo>
                    <a:pt x="267" y="99"/>
                  </a:lnTo>
                  <a:lnTo>
                    <a:pt x="268" y="104"/>
                  </a:lnTo>
                  <a:lnTo>
                    <a:pt x="268" y="110"/>
                  </a:lnTo>
                  <a:lnTo>
                    <a:pt x="267" y="114"/>
                  </a:lnTo>
                  <a:lnTo>
                    <a:pt x="263" y="119"/>
                  </a:lnTo>
                  <a:lnTo>
                    <a:pt x="255" y="127"/>
                  </a:lnTo>
                  <a:lnTo>
                    <a:pt x="245" y="133"/>
                  </a:lnTo>
                  <a:lnTo>
                    <a:pt x="239" y="134"/>
                  </a:lnTo>
                  <a:lnTo>
                    <a:pt x="229" y="133"/>
                  </a:lnTo>
                  <a:lnTo>
                    <a:pt x="216" y="131"/>
                  </a:lnTo>
                  <a:lnTo>
                    <a:pt x="200" y="126"/>
                  </a:lnTo>
                  <a:lnTo>
                    <a:pt x="169" y="117"/>
                  </a:lnTo>
                  <a:lnTo>
                    <a:pt x="147" y="108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sz="1400" b="1"/>
            </a:p>
          </p:txBody>
        </p:sp>
        <p:sp>
          <p:nvSpPr>
            <p:cNvPr id="117" name="Freeform 109">
              <a:extLst>
                <a:ext uri="{FF2B5EF4-FFF2-40B4-BE49-F238E27FC236}">
                  <a16:creationId xmlns:a16="http://schemas.microsoft.com/office/drawing/2014/main" id="{2CCF710D-A157-4225-B87C-5D806A12ED93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4995" y="4543538"/>
              <a:ext cx="19051" cy="9525"/>
            </a:xfrm>
            <a:custGeom>
              <a:avLst/>
              <a:gdLst>
                <a:gd name="T0" fmla="*/ 27 w 68"/>
                <a:gd name="T1" fmla="*/ 22 h 35"/>
                <a:gd name="T2" fmla="*/ 15 w 68"/>
                <a:gd name="T3" fmla="*/ 16 h 35"/>
                <a:gd name="T4" fmla="*/ 2 w 68"/>
                <a:gd name="T5" fmla="*/ 9 h 35"/>
                <a:gd name="T6" fmla="*/ 1 w 68"/>
                <a:gd name="T7" fmla="*/ 8 h 35"/>
                <a:gd name="T8" fmla="*/ 0 w 68"/>
                <a:gd name="T9" fmla="*/ 6 h 35"/>
                <a:gd name="T10" fmla="*/ 0 w 68"/>
                <a:gd name="T11" fmla="*/ 3 h 35"/>
                <a:gd name="T12" fmla="*/ 1 w 68"/>
                <a:gd name="T13" fmla="*/ 2 h 35"/>
                <a:gd name="T14" fmla="*/ 6 w 68"/>
                <a:gd name="T15" fmla="*/ 0 h 35"/>
                <a:gd name="T16" fmla="*/ 13 w 68"/>
                <a:gd name="T17" fmla="*/ 0 h 35"/>
                <a:gd name="T18" fmla="*/ 23 w 68"/>
                <a:gd name="T19" fmla="*/ 2 h 35"/>
                <a:gd name="T20" fmla="*/ 34 w 68"/>
                <a:gd name="T21" fmla="*/ 7 h 35"/>
                <a:gd name="T22" fmla="*/ 45 w 68"/>
                <a:gd name="T23" fmla="*/ 10 h 35"/>
                <a:gd name="T24" fmla="*/ 53 w 68"/>
                <a:gd name="T25" fmla="*/ 14 h 35"/>
                <a:gd name="T26" fmla="*/ 59 w 68"/>
                <a:gd name="T27" fmla="*/ 18 h 35"/>
                <a:gd name="T28" fmla="*/ 64 w 68"/>
                <a:gd name="T29" fmla="*/ 23 h 35"/>
                <a:gd name="T30" fmla="*/ 65 w 68"/>
                <a:gd name="T31" fmla="*/ 26 h 35"/>
                <a:gd name="T32" fmla="*/ 66 w 68"/>
                <a:gd name="T33" fmla="*/ 28 h 35"/>
                <a:gd name="T34" fmla="*/ 68 w 68"/>
                <a:gd name="T35" fmla="*/ 32 h 35"/>
                <a:gd name="T36" fmla="*/ 66 w 68"/>
                <a:gd name="T37" fmla="*/ 34 h 35"/>
                <a:gd name="T38" fmla="*/ 65 w 68"/>
                <a:gd name="T39" fmla="*/ 35 h 35"/>
                <a:gd name="T40" fmla="*/ 61 w 68"/>
                <a:gd name="T41" fmla="*/ 35 h 35"/>
                <a:gd name="T42" fmla="*/ 56 w 68"/>
                <a:gd name="T43" fmla="*/ 34 h 35"/>
                <a:gd name="T44" fmla="*/ 50 w 68"/>
                <a:gd name="T45" fmla="*/ 33 h 35"/>
                <a:gd name="T46" fmla="*/ 37 w 68"/>
                <a:gd name="T47" fmla="*/ 28 h 35"/>
                <a:gd name="T48" fmla="*/ 27 w 68"/>
                <a:gd name="T49" fmla="*/ 2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68" h="35">
                  <a:moveTo>
                    <a:pt x="27" y="22"/>
                  </a:moveTo>
                  <a:lnTo>
                    <a:pt x="15" y="16"/>
                  </a:lnTo>
                  <a:lnTo>
                    <a:pt x="2" y="9"/>
                  </a:lnTo>
                  <a:lnTo>
                    <a:pt x="1" y="8"/>
                  </a:lnTo>
                  <a:lnTo>
                    <a:pt x="0" y="6"/>
                  </a:lnTo>
                  <a:lnTo>
                    <a:pt x="0" y="3"/>
                  </a:lnTo>
                  <a:lnTo>
                    <a:pt x="1" y="2"/>
                  </a:lnTo>
                  <a:lnTo>
                    <a:pt x="6" y="0"/>
                  </a:lnTo>
                  <a:lnTo>
                    <a:pt x="13" y="0"/>
                  </a:lnTo>
                  <a:lnTo>
                    <a:pt x="23" y="2"/>
                  </a:lnTo>
                  <a:lnTo>
                    <a:pt x="34" y="7"/>
                  </a:lnTo>
                  <a:lnTo>
                    <a:pt x="45" y="10"/>
                  </a:lnTo>
                  <a:lnTo>
                    <a:pt x="53" y="14"/>
                  </a:lnTo>
                  <a:lnTo>
                    <a:pt x="59" y="18"/>
                  </a:lnTo>
                  <a:lnTo>
                    <a:pt x="64" y="23"/>
                  </a:lnTo>
                  <a:lnTo>
                    <a:pt x="65" y="26"/>
                  </a:lnTo>
                  <a:lnTo>
                    <a:pt x="66" y="28"/>
                  </a:lnTo>
                  <a:lnTo>
                    <a:pt x="68" y="32"/>
                  </a:lnTo>
                  <a:lnTo>
                    <a:pt x="66" y="34"/>
                  </a:lnTo>
                  <a:lnTo>
                    <a:pt x="65" y="35"/>
                  </a:lnTo>
                  <a:lnTo>
                    <a:pt x="61" y="35"/>
                  </a:lnTo>
                  <a:lnTo>
                    <a:pt x="56" y="34"/>
                  </a:lnTo>
                  <a:lnTo>
                    <a:pt x="50" y="33"/>
                  </a:lnTo>
                  <a:lnTo>
                    <a:pt x="37" y="28"/>
                  </a:lnTo>
                  <a:lnTo>
                    <a:pt x="27" y="22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sz="1400" b="1"/>
            </a:p>
          </p:txBody>
        </p:sp>
        <p:sp>
          <p:nvSpPr>
            <p:cNvPr id="118" name="Freeform 110">
              <a:extLst>
                <a:ext uri="{FF2B5EF4-FFF2-40B4-BE49-F238E27FC236}">
                  <a16:creationId xmlns:a16="http://schemas.microsoft.com/office/drawing/2014/main" id="{691CB02A-C7E2-468B-9F7F-1C983E668340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3875" y="4543425"/>
              <a:ext cx="9525" cy="9525"/>
            </a:xfrm>
            <a:custGeom>
              <a:avLst/>
              <a:gdLst>
                <a:gd name="T0" fmla="*/ 19 w 25"/>
                <a:gd name="T1" fmla="*/ 24 h 24"/>
                <a:gd name="T2" fmla="*/ 16 w 25"/>
                <a:gd name="T3" fmla="*/ 23 h 24"/>
                <a:gd name="T4" fmla="*/ 12 w 25"/>
                <a:gd name="T5" fmla="*/ 21 h 24"/>
                <a:gd name="T6" fmla="*/ 9 w 25"/>
                <a:gd name="T7" fmla="*/ 18 h 24"/>
                <a:gd name="T8" fmla="*/ 5 w 25"/>
                <a:gd name="T9" fmla="*/ 13 h 24"/>
                <a:gd name="T10" fmla="*/ 3 w 25"/>
                <a:gd name="T11" fmla="*/ 10 h 24"/>
                <a:gd name="T12" fmla="*/ 0 w 25"/>
                <a:gd name="T13" fmla="*/ 5 h 24"/>
                <a:gd name="T14" fmla="*/ 0 w 25"/>
                <a:gd name="T15" fmla="*/ 3 h 24"/>
                <a:gd name="T16" fmla="*/ 0 w 25"/>
                <a:gd name="T17" fmla="*/ 2 h 24"/>
                <a:gd name="T18" fmla="*/ 2 w 25"/>
                <a:gd name="T19" fmla="*/ 0 h 24"/>
                <a:gd name="T20" fmla="*/ 3 w 25"/>
                <a:gd name="T21" fmla="*/ 0 h 24"/>
                <a:gd name="T22" fmla="*/ 8 w 25"/>
                <a:gd name="T23" fmla="*/ 0 h 24"/>
                <a:gd name="T24" fmla="*/ 13 w 25"/>
                <a:gd name="T25" fmla="*/ 3 h 24"/>
                <a:gd name="T26" fmla="*/ 17 w 25"/>
                <a:gd name="T27" fmla="*/ 4 h 24"/>
                <a:gd name="T28" fmla="*/ 19 w 25"/>
                <a:gd name="T29" fmla="*/ 6 h 24"/>
                <a:gd name="T30" fmla="*/ 22 w 25"/>
                <a:gd name="T31" fmla="*/ 9 h 24"/>
                <a:gd name="T32" fmla="*/ 24 w 25"/>
                <a:gd name="T33" fmla="*/ 11 h 24"/>
                <a:gd name="T34" fmla="*/ 25 w 25"/>
                <a:gd name="T35" fmla="*/ 17 h 24"/>
                <a:gd name="T36" fmla="*/ 24 w 25"/>
                <a:gd name="T37" fmla="*/ 21 h 24"/>
                <a:gd name="T38" fmla="*/ 22 w 25"/>
                <a:gd name="T39" fmla="*/ 23 h 24"/>
                <a:gd name="T40" fmla="*/ 19 w 25"/>
                <a:gd name="T41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" h="24">
                  <a:moveTo>
                    <a:pt x="19" y="24"/>
                  </a:moveTo>
                  <a:lnTo>
                    <a:pt x="16" y="23"/>
                  </a:lnTo>
                  <a:lnTo>
                    <a:pt x="12" y="21"/>
                  </a:lnTo>
                  <a:lnTo>
                    <a:pt x="9" y="18"/>
                  </a:lnTo>
                  <a:lnTo>
                    <a:pt x="5" y="13"/>
                  </a:lnTo>
                  <a:lnTo>
                    <a:pt x="3" y="10"/>
                  </a:lnTo>
                  <a:lnTo>
                    <a:pt x="0" y="5"/>
                  </a:lnTo>
                  <a:lnTo>
                    <a:pt x="0" y="3"/>
                  </a:lnTo>
                  <a:lnTo>
                    <a:pt x="0" y="2"/>
                  </a:lnTo>
                  <a:lnTo>
                    <a:pt x="2" y="0"/>
                  </a:lnTo>
                  <a:lnTo>
                    <a:pt x="3" y="0"/>
                  </a:lnTo>
                  <a:lnTo>
                    <a:pt x="8" y="0"/>
                  </a:lnTo>
                  <a:lnTo>
                    <a:pt x="13" y="3"/>
                  </a:lnTo>
                  <a:lnTo>
                    <a:pt x="17" y="4"/>
                  </a:lnTo>
                  <a:lnTo>
                    <a:pt x="19" y="6"/>
                  </a:lnTo>
                  <a:lnTo>
                    <a:pt x="22" y="9"/>
                  </a:lnTo>
                  <a:lnTo>
                    <a:pt x="24" y="11"/>
                  </a:lnTo>
                  <a:lnTo>
                    <a:pt x="25" y="17"/>
                  </a:lnTo>
                  <a:lnTo>
                    <a:pt x="24" y="21"/>
                  </a:lnTo>
                  <a:lnTo>
                    <a:pt x="22" y="23"/>
                  </a:lnTo>
                  <a:lnTo>
                    <a:pt x="19" y="24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sz="1400" b="1"/>
            </a:p>
          </p:txBody>
        </p:sp>
      </p:grpSp>
      <p:sp>
        <p:nvSpPr>
          <p:cNvPr id="119" name="矩形 118">
            <a:extLst>
              <a:ext uri="{FF2B5EF4-FFF2-40B4-BE49-F238E27FC236}">
                <a16:creationId xmlns:a16="http://schemas.microsoft.com/office/drawing/2014/main" id="{91B87439-8CFD-41AE-BFB9-A52BE7C037FA}"/>
              </a:ext>
            </a:extLst>
          </p:cNvPr>
          <p:cNvSpPr/>
          <p:nvPr/>
        </p:nvSpPr>
        <p:spPr>
          <a:xfrm>
            <a:off x="119336" y="1029905"/>
            <a:ext cx="54768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eaLnBrk="0" hangingPunct="0">
              <a:spcBef>
                <a:spcPct val="20000"/>
              </a:spcBef>
              <a:buClr>
                <a:srgbClr val="002060"/>
              </a:buClr>
              <a:buFont typeface="Wingdings" pitchFamily="2" charset="2"/>
              <a:buChar char="v"/>
            </a:pPr>
            <a:r>
              <a:rPr lang="zh-CN" altLang="en-US" sz="2800" b="1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大赛总体参赛情况</a:t>
            </a:r>
            <a:endParaRPr lang="en-US" altLang="zh-CN" sz="2800" b="1" dirty="0">
              <a:solidFill>
                <a:srgbClr val="00206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4775324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52A57D-F6A6-4321-B542-9EB0ACE0DA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群智探索实践 </a:t>
            </a:r>
            <a:r>
              <a:rPr lang="en-US" altLang="zh-CN"/>
              <a:t>- </a:t>
            </a:r>
            <a:r>
              <a:rPr lang="zh-CN" altLang="en-US"/>
              <a:t>开源标注赛 </a:t>
            </a:r>
          </a:p>
        </p:txBody>
      </p:sp>
      <p:sp>
        <p:nvSpPr>
          <p:cNvPr id="119" name="矩形 118">
            <a:extLst>
              <a:ext uri="{FF2B5EF4-FFF2-40B4-BE49-F238E27FC236}">
                <a16:creationId xmlns:a16="http://schemas.microsoft.com/office/drawing/2014/main" id="{91B87439-8CFD-41AE-BFB9-A52BE7C037FA}"/>
              </a:ext>
            </a:extLst>
          </p:cNvPr>
          <p:cNvSpPr/>
          <p:nvPr/>
        </p:nvSpPr>
        <p:spPr>
          <a:xfrm>
            <a:off x="119336" y="1029905"/>
            <a:ext cx="54768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eaLnBrk="0" hangingPunct="0">
              <a:spcBef>
                <a:spcPct val="20000"/>
              </a:spcBef>
              <a:buClr>
                <a:srgbClr val="002060"/>
              </a:buClr>
              <a:buFont typeface="Wingdings" pitchFamily="2" charset="2"/>
              <a:buChar char="v"/>
            </a:pPr>
            <a:r>
              <a:rPr lang="zh-CN" altLang="en-US" sz="2800" b="1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开源标注大赛标注数据</a:t>
            </a:r>
            <a:endParaRPr lang="en-US" altLang="zh-CN" sz="2800" b="1" dirty="0">
              <a:solidFill>
                <a:srgbClr val="00206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D93B089-1FE7-4BCD-AF2C-88322E2029E1}"/>
              </a:ext>
            </a:extLst>
          </p:cNvPr>
          <p:cNvSpPr txBox="1"/>
          <p:nvPr/>
        </p:nvSpPr>
        <p:spPr>
          <a:xfrm>
            <a:off x="575251" y="1791030"/>
            <a:ext cx="3672408" cy="4234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截至目前，</a:t>
            </a:r>
            <a:r>
              <a:rPr lang="en-US" altLang="zh-CN" sz="20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Codepedia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平台注释总量为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151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086条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</a:p>
          <a:p>
            <a:pPr algn="just">
              <a:lnSpc>
                <a:spcPct val="130000"/>
              </a:lnSpc>
            </a:pPr>
            <a:endParaRPr lang="en-US" altLang="zh-CN" sz="9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30000"/>
              </a:lnSpc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各项目注释的分布如下：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分阶段看：第一阶段标注数量占标注总量的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30%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，第二阶段占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70%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分语言看：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C++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项目标注占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48.7%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项目标注占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24.9%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项目标注占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26.4%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 descr="Figure_1">
            <a:extLst>
              <a:ext uri="{FF2B5EF4-FFF2-40B4-BE49-F238E27FC236}">
                <a16:creationId xmlns:a16="http://schemas.microsoft.com/office/drawing/2014/main" id="{9F5D2E29-A405-4CB0-AC56-9EA44C83895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3056" t="15390" r="24350" b="15390"/>
          <a:stretch>
            <a:fillRect/>
          </a:stretch>
        </p:blipFill>
        <p:spPr>
          <a:xfrm>
            <a:off x="5114498" y="1758492"/>
            <a:ext cx="6502454" cy="4368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1207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52A57D-F6A6-4321-B542-9EB0ACE0DA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群智探索实践 </a:t>
            </a:r>
            <a:r>
              <a:rPr lang="en-US" altLang="zh-CN"/>
              <a:t>- </a:t>
            </a:r>
            <a:r>
              <a:rPr lang="zh-CN" altLang="en-US"/>
              <a:t>开源标注赛</a:t>
            </a:r>
          </a:p>
        </p:txBody>
      </p:sp>
      <p:sp>
        <p:nvSpPr>
          <p:cNvPr id="119" name="矩形 118">
            <a:extLst>
              <a:ext uri="{FF2B5EF4-FFF2-40B4-BE49-F238E27FC236}">
                <a16:creationId xmlns:a16="http://schemas.microsoft.com/office/drawing/2014/main" id="{91B87439-8CFD-41AE-BFB9-A52BE7C037FA}"/>
              </a:ext>
            </a:extLst>
          </p:cNvPr>
          <p:cNvSpPr/>
          <p:nvPr/>
        </p:nvSpPr>
        <p:spPr>
          <a:xfrm>
            <a:off x="119336" y="1029905"/>
            <a:ext cx="54768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eaLnBrk="0" hangingPunct="0">
              <a:spcBef>
                <a:spcPct val="20000"/>
              </a:spcBef>
              <a:buClr>
                <a:srgbClr val="002060"/>
              </a:buClr>
              <a:buFont typeface="Wingdings" pitchFamily="2" charset="2"/>
              <a:buChar char="v"/>
            </a:pPr>
            <a:r>
              <a:rPr lang="zh-CN" altLang="en-US" sz="2800" b="1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开源标注大赛标注质量</a:t>
            </a:r>
            <a:endParaRPr lang="en-US" altLang="zh-CN" sz="2800" b="1" dirty="0">
              <a:solidFill>
                <a:srgbClr val="00206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A214719-1D74-4EAE-A75B-784A3DF5DCBE}"/>
              </a:ext>
            </a:extLst>
          </p:cNvPr>
          <p:cNvSpPr txBox="1"/>
          <p:nvPr/>
        </p:nvSpPr>
        <p:spPr>
          <a:xfrm>
            <a:off x="645191" y="1841556"/>
            <a:ext cx="3514058" cy="4234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just">
              <a:lnSpc>
                <a:spcPct val="130000"/>
              </a:lnSpc>
              <a:defRPr sz="20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同一处代码有多人标注，基于不同维度、不同表述对代码进行注释</a:t>
            </a:r>
            <a:endParaRPr lang="en-US" altLang="zh-CN"/>
          </a:p>
          <a:p>
            <a:endParaRPr lang="en-US" altLang="zh-CN" sz="900"/>
          </a:p>
          <a:p>
            <a:r>
              <a:rPr lang="zh-CN" altLang="en-US"/>
              <a:t>标注内容涵盖代码的不同方面，主要包括：</a:t>
            </a:r>
            <a:endParaRPr lang="en-US" altLang="zh-CN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/>
              <a:t>代码实现的主要功能</a:t>
            </a:r>
            <a:endParaRPr lang="en-US" altLang="zh-CN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/>
              <a:t>代码的基本应用流程</a:t>
            </a:r>
            <a:endParaRPr lang="en-US" altLang="zh-CN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/>
              <a:t>代码核心实现思路</a:t>
            </a:r>
            <a:endParaRPr lang="en-US" altLang="zh-CN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/>
              <a:t>代码时间复杂度分析</a:t>
            </a:r>
            <a:endParaRPr lang="en-US" altLang="zh-CN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/>
              <a:t>代码空间复杂度分析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6A98443-60EE-40EE-B8C8-AF7F0A34DD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9816" y="1449047"/>
            <a:ext cx="7456449" cy="5373216"/>
          </a:xfrm>
          <a:prstGeom prst="rect">
            <a:avLst/>
          </a:prstGeom>
        </p:spPr>
      </p:pic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96F48AB3-B448-434D-9226-A4DD705A5D0D}"/>
              </a:ext>
            </a:extLst>
          </p:cNvPr>
          <p:cNvCxnSpPr>
            <a:cxnSpLocks/>
          </p:cNvCxnSpPr>
          <p:nvPr/>
        </p:nvCxnSpPr>
        <p:spPr>
          <a:xfrm>
            <a:off x="8225067" y="3151359"/>
            <a:ext cx="2376264" cy="0"/>
          </a:xfrm>
          <a:prstGeom prst="line">
            <a:avLst/>
          </a:prstGeom>
          <a:ln>
            <a:solidFill>
              <a:srgbClr val="C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B5687E09-B1C3-4845-933F-B56FFB2D6FA1}"/>
              </a:ext>
            </a:extLst>
          </p:cNvPr>
          <p:cNvCxnSpPr>
            <a:cxnSpLocks/>
          </p:cNvCxnSpPr>
          <p:nvPr/>
        </p:nvCxnSpPr>
        <p:spPr>
          <a:xfrm>
            <a:off x="8178431" y="3397827"/>
            <a:ext cx="2376264" cy="0"/>
          </a:xfrm>
          <a:prstGeom prst="line">
            <a:avLst/>
          </a:prstGeom>
          <a:ln>
            <a:solidFill>
              <a:srgbClr val="C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对话气泡: 矩形 7">
            <a:extLst>
              <a:ext uri="{FF2B5EF4-FFF2-40B4-BE49-F238E27FC236}">
                <a16:creationId xmlns:a16="http://schemas.microsoft.com/office/drawing/2014/main" id="{2D3C212E-AE98-43B5-BD2F-FF2B34FD0D28}"/>
              </a:ext>
            </a:extLst>
          </p:cNvPr>
          <p:cNvSpPr/>
          <p:nvPr/>
        </p:nvSpPr>
        <p:spPr>
          <a:xfrm>
            <a:off x="5663952" y="1953411"/>
            <a:ext cx="1850504" cy="612648"/>
          </a:xfrm>
          <a:prstGeom prst="wedgeRectCallout">
            <a:avLst>
              <a:gd name="adj1" fmla="val 88616"/>
              <a:gd name="adj2" fmla="val 140519"/>
            </a:avLst>
          </a:prstGeom>
          <a:solidFill>
            <a:srgbClr val="C00000"/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36000" rIns="36000" rtlCol="0" anchor="ctr"/>
          <a:lstStyle/>
          <a:p>
            <a:pPr algn="ctr"/>
            <a:r>
              <a:rPr lang="zh-CN" altLang="en-US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代码主要功能</a:t>
            </a:r>
            <a:endParaRPr lang="zh-CN" altLang="en-US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0326E1CC-7EB0-4451-959B-E47E6B641DE0}"/>
              </a:ext>
            </a:extLst>
          </p:cNvPr>
          <p:cNvCxnSpPr>
            <a:cxnSpLocks/>
          </p:cNvCxnSpPr>
          <p:nvPr/>
        </p:nvCxnSpPr>
        <p:spPr>
          <a:xfrm>
            <a:off x="8178431" y="3809822"/>
            <a:ext cx="2376264" cy="0"/>
          </a:xfrm>
          <a:prstGeom prst="line">
            <a:avLst/>
          </a:prstGeom>
          <a:ln>
            <a:solidFill>
              <a:srgbClr val="0070C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42C9154A-70D0-4EC6-994D-4C345FE5B5F6}"/>
              </a:ext>
            </a:extLst>
          </p:cNvPr>
          <p:cNvCxnSpPr>
            <a:cxnSpLocks/>
          </p:cNvCxnSpPr>
          <p:nvPr/>
        </p:nvCxnSpPr>
        <p:spPr>
          <a:xfrm>
            <a:off x="9480375" y="3583407"/>
            <a:ext cx="1074320" cy="0"/>
          </a:xfrm>
          <a:prstGeom prst="line">
            <a:avLst/>
          </a:prstGeom>
          <a:ln>
            <a:solidFill>
              <a:srgbClr val="0070C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59BC87E7-6BA0-4C96-9537-B011AFF76F8C}"/>
              </a:ext>
            </a:extLst>
          </p:cNvPr>
          <p:cNvCxnSpPr>
            <a:cxnSpLocks/>
          </p:cNvCxnSpPr>
          <p:nvPr/>
        </p:nvCxnSpPr>
        <p:spPr>
          <a:xfrm>
            <a:off x="8168040" y="4056290"/>
            <a:ext cx="1672376" cy="0"/>
          </a:xfrm>
          <a:prstGeom prst="line">
            <a:avLst/>
          </a:prstGeom>
          <a:ln>
            <a:solidFill>
              <a:srgbClr val="0070C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对话气泡: 矩形 11">
            <a:extLst>
              <a:ext uri="{FF2B5EF4-FFF2-40B4-BE49-F238E27FC236}">
                <a16:creationId xmlns:a16="http://schemas.microsoft.com/office/drawing/2014/main" id="{6B408842-356A-442F-B29A-7E037C8E979E}"/>
              </a:ext>
            </a:extLst>
          </p:cNvPr>
          <p:cNvSpPr/>
          <p:nvPr/>
        </p:nvSpPr>
        <p:spPr>
          <a:xfrm>
            <a:off x="5639900" y="2914845"/>
            <a:ext cx="1850504" cy="612648"/>
          </a:xfrm>
          <a:prstGeom prst="wedgeRectCallout">
            <a:avLst>
              <a:gd name="adj1" fmla="val 88616"/>
              <a:gd name="adj2" fmla="val 96421"/>
            </a:avLst>
          </a:prstGeom>
          <a:solidFill>
            <a:srgbClr val="00B0F0"/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36000" rIns="36000" rtlCol="0" anchor="ctr"/>
          <a:lstStyle/>
          <a:p>
            <a:pPr algn="ctr"/>
            <a:r>
              <a:rPr lang="zh-CN" altLang="en-US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代码应用流程</a:t>
            </a:r>
            <a:endParaRPr lang="zh-CN" altLang="en-US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B699A1F2-FB7C-4111-B3AF-877AD25281A8}"/>
              </a:ext>
            </a:extLst>
          </p:cNvPr>
          <p:cNvCxnSpPr>
            <a:cxnSpLocks/>
          </p:cNvCxnSpPr>
          <p:nvPr/>
        </p:nvCxnSpPr>
        <p:spPr>
          <a:xfrm>
            <a:off x="8173112" y="4447503"/>
            <a:ext cx="2376264" cy="0"/>
          </a:xfrm>
          <a:prstGeom prst="line">
            <a:avLst/>
          </a:prstGeom>
          <a:ln>
            <a:solidFill>
              <a:srgbClr val="FFC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7987F306-CB86-4BE0-ADE7-7166CDDB024A}"/>
              </a:ext>
            </a:extLst>
          </p:cNvPr>
          <p:cNvCxnSpPr>
            <a:cxnSpLocks/>
          </p:cNvCxnSpPr>
          <p:nvPr/>
        </p:nvCxnSpPr>
        <p:spPr>
          <a:xfrm>
            <a:off x="8173841" y="4673189"/>
            <a:ext cx="2376264" cy="0"/>
          </a:xfrm>
          <a:prstGeom prst="line">
            <a:avLst/>
          </a:prstGeom>
          <a:ln>
            <a:solidFill>
              <a:srgbClr val="FFC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49AEF803-3C2C-4DCC-A951-67E47283442F}"/>
              </a:ext>
            </a:extLst>
          </p:cNvPr>
          <p:cNvCxnSpPr>
            <a:cxnSpLocks/>
          </p:cNvCxnSpPr>
          <p:nvPr/>
        </p:nvCxnSpPr>
        <p:spPr>
          <a:xfrm>
            <a:off x="8180038" y="4901242"/>
            <a:ext cx="2376264" cy="0"/>
          </a:xfrm>
          <a:prstGeom prst="line">
            <a:avLst/>
          </a:prstGeom>
          <a:ln>
            <a:solidFill>
              <a:srgbClr val="FFC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6EA7AA65-11B7-4CD1-9717-322EE5026DD4}"/>
              </a:ext>
            </a:extLst>
          </p:cNvPr>
          <p:cNvCxnSpPr>
            <a:cxnSpLocks/>
          </p:cNvCxnSpPr>
          <p:nvPr/>
        </p:nvCxnSpPr>
        <p:spPr>
          <a:xfrm>
            <a:off x="8155791" y="5115988"/>
            <a:ext cx="2376264" cy="0"/>
          </a:xfrm>
          <a:prstGeom prst="line">
            <a:avLst/>
          </a:prstGeom>
          <a:ln>
            <a:solidFill>
              <a:srgbClr val="FFC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DED1B84A-282A-4FB6-96E3-0A65EB280D4A}"/>
              </a:ext>
            </a:extLst>
          </p:cNvPr>
          <p:cNvCxnSpPr>
            <a:cxnSpLocks/>
          </p:cNvCxnSpPr>
          <p:nvPr/>
        </p:nvCxnSpPr>
        <p:spPr>
          <a:xfrm>
            <a:off x="8197355" y="4253544"/>
            <a:ext cx="2376264" cy="0"/>
          </a:xfrm>
          <a:prstGeom prst="line">
            <a:avLst/>
          </a:prstGeom>
          <a:ln>
            <a:solidFill>
              <a:srgbClr val="FFC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515ED542-D979-4B33-957D-E9B6EDADEA1B}"/>
              </a:ext>
            </a:extLst>
          </p:cNvPr>
          <p:cNvCxnSpPr>
            <a:cxnSpLocks/>
          </p:cNvCxnSpPr>
          <p:nvPr/>
        </p:nvCxnSpPr>
        <p:spPr>
          <a:xfrm>
            <a:off x="8166182" y="5334199"/>
            <a:ext cx="2106282" cy="0"/>
          </a:xfrm>
          <a:prstGeom prst="line">
            <a:avLst/>
          </a:prstGeom>
          <a:ln>
            <a:solidFill>
              <a:srgbClr val="00B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对话气泡: 矩形 18">
            <a:extLst>
              <a:ext uri="{FF2B5EF4-FFF2-40B4-BE49-F238E27FC236}">
                <a16:creationId xmlns:a16="http://schemas.microsoft.com/office/drawing/2014/main" id="{562D6CC4-3775-46EF-864E-97C2F8F40251}"/>
              </a:ext>
            </a:extLst>
          </p:cNvPr>
          <p:cNvSpPr/>
          <p:nvPr/>
        </p:nvSpPr>
        <p:spPr>
          <a:xfrm>
            <a:off x="5658709" y="3968480"/>
            <a:ext cx="1850504" cy="612648"/>
          </a:xfrm>
          <a:prstGeom prst="wedgeRectCallout">
            <a:avLst>
              <a:gd name="adj1" fmla="val 88616"/>
              <a:gd name="adj2" fmla="val 96421"/>
            </a:avLst>
          </a:prstGeom>
          <a:solidFill>
            <a:srgbClr val="FFC000"/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36000" rIns="36000" rtlCol="0" anchor="ctr"/>
          <a:lstStyle/>
          <a:p>
            <a:pPr algn="ctr"/>
            <a:r>
              <a:rPr lang="zh-CN" altLang="en-US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代码实现思路</a:t>
            </a:r>
            <a:endParaRPr lang="zh-CN" altLang="en-US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0" name="对话气泡: 矩形 19">
            <a:extLst>
              <a:ext uri="{FF2B5EF4-FFF2-40B4-BE49-F238E27FC236}">
                <a16:creationId xmlns:a16="http://schemas.microsoft.com/office/drawing/2014/main" id="{D12F9991-9AFC-47BB-B907-F519AD8144E7}"/>
              </a:ext>
            </a:extLst>
          </p:cNvPr>
          <p:cNvSpPr/>
          <p:nvPr/>
        </p:nvSpPr>
        <p:spPr>
          <a:xfrm>
            <a:off x="5626968" y="5262751"/>
            <a:ext cx="1850504" cy="612648"/>
          </a:xfrm>
          <a:prstGeom prst="wedgeRectCallout">
            <a:avLst>
              <a:gd name="adj1" fmla="val 88616"/>
              <a:gd name="adj2" fmla="val -39264"/>
            </a:avLst>
          </a:prstGeom>
          <a:solidFill>
            <a:srgbClr val="00B050"/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36000" rIns="36000" rtlCol="0" anchor="ctr"/>
          <a:lstStyle/>
          <a:p>
            <a:pPr algn="ctr"/>
            <a:r>
              <a:rPr lang="zh-CN" altLang="en-US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代码复杂度</a:t>
            </a:r>
            <a:endParaRPr lang="zh-CN" altLang="en-US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478EB99A-E050-42F6-8085-49237F6F225E}"/>
              </a:ext>
            </a:extLst>
          </p:cNvPr>
          <p:cNvSpPr/>
          <p:nvPr/>
        </p:nvSpPr>
        <p:spPr>
          <a:xfrm>
            <a:off x="9000321" y="2451977"/>
            <a:ext cx="960108" cy="247239"/>
          </a:xfrm>
          <a:prstGeom prst="rect">
            <a:avLst/>
          </a:prstGeom>
          <a:noFill/>
          <a:ln w="31750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36000" rIns="36000" rtlCol="0" anchor="ctr"/>
          <a:lstStyle/>
          <a:p>
            <a:pPr algn="ctr"/>
            <a:endParaRPr lang="zh-CN" altLang="en-US" sz="1200" dirty="0">
              <a:solidFill>
                <a:srgbClr val="00206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2" name="对话气泡: 矩形 21">
            <a:extLst>
              <a:ext uri="{FF2B5EF4-FFF2-40B4-BE49-F238E27FC236}">
                <a16:creationId xmlns:a16="http://schemas.microsoft.com/office/drawing/2014/main" id="{8A211D88-FA5F-4CA5-82EB-A65FDBABFA62}"/>
              </a:ext>
            </a:extLst>
          </p:cNvPr>
          <p:cNvSpPr/>
          <p:nvPr/>
        </p:nvSpPr>
        <p:spPr>
          <a:xfrm>
            <a:off x="8225067" y="1211142"/>
            <a:ext cx="1850504" cy="612648"/>
          </a:xfrm>
          <a:prstGeom prst="wedgeRectCallout">
            <a:avLst>
              <a:gd name="adj1" fmla="val 18856"/>
              <a:gd name="adj2" fmla="val 152810"/>
            </a:avLst>
          </a:prstGeom>
          <a:solidFill>
            <a:srgbClr val="0070C0"/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36000" rIns="36000" rtlCol="0" anchor="ctr"/>
          <a:lstStyle/>
          <a:p>
            <a:pPr algn="ctr"/>
            <a:r>
              <a:rPr lang="zh-CN" altLang="en-US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多维度群体标注</a:t>
            </a:r>
            <a:endParaRPr lang="zh-CN" altLang="en-US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275772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3432" y="2132856"/>
            <a:ext cx="4702785" cy="264623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软件工程：从创作到生产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338BBAF-7E40-4900-BA2F-ACED0D40922A}"/>
              </a:ext>
            </a:extLst>
          </p:cNvPr>
          <p:cNvSpPr txBox="1"/>
          <p:nvPr/>
        </p:nvSpPr>
        <p:spPr>
          <a:xfrm>
            <a:off x="1960088" y="4955334"/>
            <a:ext cx="27494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向经典的工业生产学习</a:t>
            </a:r>
          </a:p>
        </p:txBody>
      </p:sp>
      <p:sp>
        <p:nvSpPr>
          <p:cNvPr id="6" name="圆角矩形 27">
            <a:extLst>
              <a:ext uri="{FF2B5EF4-FFF2-40B4-BE49-F238E27FC236}">
                <a16:creationId xmlns:a16="http://schemas.microsoft.com/office/drawing/2014/main" id="{75CAF921-E45C-4850-B418-5465D100FA4B}"/>
              </a:ext>
            </a:extLst>
          </p:cNvPr>
          <p:cNvSpPr/>
          <p:nvPr/>
        </p:nvSpPr>
        <p:spPr>
          <a:xfrm>
            <a:off x="7248128" y="2780928"/>
            <a:ext cx="3668002" cy="56057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研究过程管理方法：组织性</a:t>
            </a:r>
          </a:p>
        </p:txBody>
      </p:sp>
      <p:sp>
        <p:nvSpPr>
          <p:cNvPr id="8" name="圆角矩形 27">
            <a:extLst>
              <a:ext uri="{FF2B5EF4-FFF2-40B4-BE49-F238E27FC236}">
                <a16:creationId xmlns:a16="http://schemas.microsoft.com/office/drawing/2014/main" id="{657133B4-8521-4A4C-8378-868297214244}"/>
              </a:ext>
            </a:extLst>
          </p:cNvPr>
          <p:cNvSpPr/>
          <p:nvPr/>
        </p:nvSpPr>
        <p:spPr>
          <a:xfrm>
            <a:off x="7248128" y="3501008"/>
            <a:ext cx="3668002" cy="56057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研究软件生产工具：自动化</a:t>
            </a:r>
          </a:p>
        </p:txBody>
      </p:sp>
      <p:pic>
        <p:nvPicPr>
          <p:cNvPr id="9" name="Picture 4" descr="Image result for software testing automation">
            <a:extLst>
              <a:ext uri="{FF2B5EF4-FFF2-40B4-BE49-F238E27FC236}">
                <a16:creationId xmlns:a16="http://schemas.microsoft.com/office/drawing/2014/main" id="{5273F01B-C0F8-4C61-9EFA-D7572A6FCC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7225" y="4221088"/>
            <a:ext cx="1266674" cy="1350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2" descr="Image result for automatic bug fixing">
            <a:extLst>
              <a:ext uri="{FF2B5EF4-FFF2-40B4-BE49-F238E27FC236}">
                <a16:creationId xmlns:a16="http://schemas.microsoft.com/office/drawing/2014/main" id="{8F5CBE8A-CEAD-4701-B34E-42BC69E7CB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1401" y="4422377"/>
            <a:ext cx="1037582" cy="1037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6" descr="Image result for software verification">
            <a:extLst>
              <a:ext uri="{FF2B5EF4-FFF2-40B4-BE49-F238E27FC236}">
                <a16:creationId xmlns:a16="http://schemas.microsoft.com/office/drawing/2014/main" id="{B6ED949B-1B70-44E1-B0E5-03C249F2B5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784" y="4422377"/>
            <a:ext cx="1852824" cy="1037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204A8DE4-C0F3-4ECF-81C4-05A27E828FB6}"/>
              </a:ext>
            </a:extLst>
          </p:cNvPr>
          <p:cNvSpPr/>
          <p:nvPr/>
        </p:nvSpPr>
        <p:spPr>
          <a:xfrm>
            <a:off x="6683508" y="5632035"/>
            <a:ext cx="95410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测试自动化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669DBFA9-9A58-4A4A-A58C-13C4F630674C}"/>
              </a:ext>
            </a:extLst>
          </p:cNvPr>
          <p:cNvSpPr/>
          <p:nvPr/>
        </p:nvSpPr>
        <p:spPr>
          <a:xfrm>
            <a:off x="7922306" y="5632034"/>
            <a:ext cx="141577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编程与修复自动化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4FA9D358-950D-422B-8B9A-D60FED32C65A}"/>
              </a:ext>
            </a:extLst>
          </p:cNvPr>
          <p:cNvSpPr/>
          <p:nvPr/>
        </p:nvSpPr>
        <p:spPr>
          <a:xfrm>
            <a:off x="10165142" y="5632033"/>
            <a:ext cx="95410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验证自动化</a:t>
            </a: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4FE4D845-2121-4036-BC2C-B89901B8C905}"/>
              </a:ext>
            </a:extLst>
          </p:cNvPr>
          <p:cNvGrpSpPr/>
          <p:nvPr/>
        </p:nvGrpSpPr>
        <p:grpSpPr>
          <a:xfrm>
            <a:off x="9425553" y="1196752"/>
            <a:ext cx="1927031" cy="1421696"/>
            <a:chOff x="3555126" y="3740359"/>
            <a:chExt cx="2524666" cy="1742916"/>
          </a:xfrm>
        </p:grpSpPr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34DA4572-008C-431D-A04A-9D0B0E94A06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55126" y="3740359"/>
              <a:ext cx="2524666" cy="1742916"/>
            </a:xfrm>
            <a:prstGeom prst="rect">
              <a:avLst/>
            </a:prstGeom>
          </p:spPr>
        </p:pic>
        <p:sp>
          <p:nvSpPr>
            <p:cNvPr id="17" name="圆角矩形 18">
              <a:extLst>
                <a:ext uri="{FF2B5EF4-FFF2-40B4-BE49-F238E27FC236}">
                  <a16:creationId xmlns:a16="http://schemas.microsoft.com/office/drawing/2014/main" id="{53A42A47-CB8A-49A0-BB48-D237DFA2EFCB}"/>
                </a:ext>
              </a:extLst>
            </p:cNvPr>
            <p:cNvSpPr/>
            <p:nvPr/>
          </p:nvSpPr>
          <p:spPr>
            <a:xfrm>
              <a:off x="4139952" y="4337378"/>
              <a:ext cx="1224136" cy="384281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12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CMM</a:t>
              </a:r>
              <a:endParaRPr lang="en-US" altLang="zh-CN" sz="11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527FD8F7-57A3-4B7D-A2E6-0B7957168A8E}"/>
              </a:ext>
            </a:extLst>
          </p:cNvPr>
          <p:cNvGrpSpPr/>
          <p:nvPr/>
        </p:nvGrpSpPr>
        <p:grpSpPr>
          <a:xfrm>
            <a:off x="6528048" y="1170557"/>
            <a:ext cx="2654570" cy="1447891"/>
            <a:chOff x="669131" y="3919818"/>
            <a:chExt cx="2352090" cy="1412393"/>
          </a:xfrm>
        </p:grpSpPr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D034EDC6-1179-45DE-B904-03659445C63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69131" y="3919818"/>
              <a:ext cx="2352090" cy="1412393"/>
            </a:xfrm>
            <a:prstGeom prst="rect">
              <a:avLst/>
            </a:prstGeom>
          </p:spPr>
        </p:pic>
        <p:sp>
          <p:nvSpPr>
            <p:cNvPr id="20" name="圆角矩形 192">
              <a:extLst>
                <a:ext uri="{FF2B5EF4-FFF2-40B4-BE49-F238E27FC236}">
                  <a16:creationId xmlns:a16="http://schemas.microsoft.com/office/drawing/2014/main" id="{6428C30B-B2AA-4480-A0B4-C7158DC66050}"/>
                </a:ext>
              </a:extLst>
            </p:cNvPr>
            <p:cNvSpPr/>
            <p:nvPr/>
          </p:nvSpPr>
          <p:spPr>
            <a:xfrm>
              <a:off x="1233108" y="4337379"/>
              <a:ext cx="1224136" cy="384281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12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“V” Model</a:t>
              </a:r>
              <a:endParaRPr lang="en-US" altLang="zh-CN" sz="11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" name="箭头: 右 4">
            <a:extLst>
              <a:ext uri="{FF2B5EF4-FFF2-40B4-BE49-F238E27FC236}">
                <a16:creationId xmlns:a16="http://schemas.microsoft.com/office/drawing/2014/main" id="{219033D6-7F06-4F2E-9EFB-10769F33FBFA}"/>
              </a:ext>
            </a:extLst>
          </p:cNvPr>
          <p:cNvSpPr/>
          <p:nvPr/>
        </p:nvSpPr>
        <p:spPr>
          <a:xfrm>
            <a:off x="6110817" y="2924944"/>
            <a:ext cx="572691" cy="1136635"/>
          </a:xfrm>
          <a:prstGeom prst="rightArrow">
            <a:avLst/>
          </a:prstGeom>
          <a:solidFill>
            <a:srgbClr val="C000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</p:spTree>
    <p:extLst>
      <p:ext uri="{BB962C8B-B14F-4D97-AF65-F5344CB8AC3E}">
        <p14:creationId xmlns:p14="http://schemas.microsoft.com/office/powerpoint/2010/main" val="316545519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52A57D-F6A6-4321-B542-9EB0ACE0DA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群智探索实践 </a:t>
            </a:r>
            <a:r>
              <a:rPr lang="en-US" altLang="zh-CN"/>
              <a:t>- </a:t>
            </a:r>
            <a:r>
              <a:rPr lang="zh-CN" altLang="en-US"/>
              <a:t>项目挑战赛</a:t>
            </a:r>
          </a:p>
        </p:txBody>
      </p:sp>
      <p:sp>
        <p:nvSpPr>
          <p:cNvPr id="119" name="矩形 118">
            <a:extLst>
              <a:ext uri="{FF2B5EF4-FFF2-40B4-BE49-F238E27FC236}">
                <a16:creationId xmlns:a16="http://schemas.microsoft.com/office/drawing/2014/main" id="{91B87439-8CFD-41AE-BFB9-A52BE7C037FA}"/>
              </a:ext>
            </a:extLst>
          </p:cNvPr>
          <p:cNvSpPr/>
          <p:nvPr/>
        </p:nvSpPr>
        <p:spPr>
          <a:xfrm>
            <a:off x="119336" y="1029905"/>
            <a:ext cx="54768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eaLnBrk="0" hangingPunct="0">
              <a:spcBef>
                <a:spcPct val="20000"/>
              </a:spcBef>
              <a:buClr>
                <a:srgbClr val="002060"/>
              </a:buClr>
              <a:buFont typeface="Wingdings" pitchFamily="2" charset="2"/>
              <a:buChar char="v"/>
            </a:pPr>
            <a:r>
              <a:rPr lang="zh-CN" altLang="en-US" sz="2800" b="1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项目挑战赛参赛人员分布情况</a:t>
            </a:r>
            <a:endParaRPr lang="en-US" altLang="zh-CN" sz="2800" b="1" dirty="0">
              <a:solidFill>
                <a:srgbClr val="00206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5F04987-4365-4C7A-9726-118E5A1319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6778" y="883181"/>
            <a:ext cx="3756494" cy="304416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37E71AA-ABF5-45CD-B469-67986F04DD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4072" y="4055254"/>
            <a:ext cx="3961906" cy="280274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ED93B089-1FE7-4BCD-AF2C-88322E2029E1}"/>
              </a:ext>
            </a:extLst>
          </p:cNvPr>
          <p:cNvSpPr txBox="1"/>
          <p:nvPr/>
        </p:nvSpPr>
        <p:spPr>
          <a:xfrm>
            <a:off x="575250" y="1791030"/>
            <a:ext cx="4224605" cy="4234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截至</a:t>
            </a:r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</a:rPr>
              <a:t>目前，项目挑战赛决赛共参与</a:t>
            </a:r>
            <a:r>
              <a:rPr lang="en-US" altLang="zh-CN" sz="20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3,626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人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30000"/>
              </a:lnSpc>
            </a:pPr>
            <a:endParaRPr lang="en-US" altLang="zh-CN" sz="9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30000"/>
              </a:lnSpc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参赛选手分布如下：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分阶段看：第一阶段参与选手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1459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人，第二阶段参与选手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1307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人；第三阶段参与选手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860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人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分语言看：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C++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参与选手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1671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人，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参与选手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883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人，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参与选手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1072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4155826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52A57D-F6A6-4321-B542-9EB0ACE0DA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群智探索实践 </a:t>
            </a:r>
            <a:r>
              <a:rPr lang="en-US" altLang="zh-CN"/>
              <a:t>- </a:t>
            </a:r>
            <a:r>
              <a:rPr lang="zh-CN" altLang="en-US"/>
              <a:t>项目挑战赛</a:t>
            </a:r>
          </a:p>
        </p:txBody>
      </p:sp>
      <p:sp>
        <p:nvSpPr>
          <p:cNvPr id="119" name="矩形 118">
            <a:extLst>
              <a:ext uri="{FF2B5EF4-FFF2-40B4-BE49-F238E27FC236}">
                <a16:creationId xmlns:a16="http://schemas.microsoft.com/office/drawing/2014/main" id="{91B87439-8CFD-41AE-BFB9-A52BE7C037FA}"/>
              </a:ext>
            </a:extLst>
          </p:cNvPr>
          <p:cNvSpPr/>
          <p:nvPr/>
        </p:nvSpPr>
        <p:spPr>
          <a:xfrm>
            <a:off x="119336" y="1029905"/>
            <a:ext cx="54768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eaLnBrk="0" hangingPunct="0">
              <a:spcBef>
                <a:spcPct val="20000"/>
              </a:spcBef>
              <a:buClr>
                <a:srgbClr val="002060"/>
              </a:buClr>
              <a:buFont typeface="Wingdings" pitchFamily="2" charset="2"/>
              <a:buChar char="v"/>
            </a:pPr>
            <a:r>
              <a:rPr lang="zh-CN" altLang="en-US" sz="2800" b="1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项目挑战赛</a:t>
            </a:r>
            <a:r>
              <a:rPr lang="zh-CN" altLang="en-US" sz="2800" b="1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通过率数据</a:t>
            </a:r>
            <a:endParaRPr lang="en-US" altLang="zh-CN" sz="2800" b="1" dirty="0">
              <a:solidFill>
                <a:srgbClr val="00206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D93B089-1FE7-4BCD-AF2C-88322E2029E1}"/>
              </a:ext>
            </a:extLst>
          </p:cNvPr>
          <p:cNvSpPr txBox="1"/>
          <p:nvPr/>
        </p:nvSpPr>
        <p:spPr>
          <a:xfrm>
            <a:off x="575250" y="1791030"/>
            <a:ext cx="4224605" cy="4634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截至</a:t>
            </a:r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</a:rPr>
              <a:t>目前，项目挑战赛累积</a:t>
            </a:r>
            <a:r>
              <a:rPr lang="zh-CN" altLang="en-US" sz="20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超过</a:t>
            </a:r>
            <a:r>
              <a:rPr lang="en-US" altLang="zh-CN" sz="20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30</a:t>
            </a:r>
            <a:r>
              <a:rPr lang="zh-CN" altLang="en-US" sz="20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万次</a:t>
            </a:r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</a:rPr>
              <a:t>运维部署，决赛平均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通过率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39.1%</a:t>
            </a:r>
            <a:endParaRPr lang="en-US" altLang="zh-CN" sz="2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30000"/>
              </a:lnSpc>
            </a:pPr>
            <a:endParaRPr lang="en-US" altLang="zh-CN" sz="9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30000"/>
              </a:lnSpc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挑战通过率如下：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分阶段看：第一阶段平均通过率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57.1%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，第二阶段平均通过率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23.6%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；第三阶段平均通过率</a:t>
            </a:r>
            <a:r>
              <a:rPr lang="en-US" altLang="zh-CN" sz="20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36.4% 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分语言看：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C++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平均通过率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33.5%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平均通过率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29.6%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平均通过率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45.3%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5920" y="1916832"/>
            <a:ext cx="6006413" cy="3603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10271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4">
            <a:extLst>
              <a:ext uri="{FF2B5EF4-FFF2-40B4-BE49-F238E27FC236}">
                <a16:creationId xmlns:a16="http://schemas.microsoft.com/office/drawing/2014/main" id="{132F7DD8-809D-47DE-8D96-9A816DC56F0D}"/>
              </a:ext>
            </a:extLst>
          </p:cNvPr>
          <p:cNvSpPr txBox="1"/>
          <p:nvPr/>
        </p:nvSpPr>
        <p:spPr>
          <a:xfrm rot="16200000">
            <a:off x="2174798" y="4806151"/>
            <a:ext cx="923330" cy="1938992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eaVert"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人类行为的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产学活动空间</a:t>
            </a:r>
          </a:p>
        </p:txBody>
      </p:sp>
      <p:sp>
        <p:nvSpPr>
          <p:cNvPr id="7" name="TextBox 5">
            <a:extLst>
              <a:ext uri="{FF2B5EF4-FFF2-40B4-BE49-F238E27FC236}">
                <a16:creationId xmlns:a16="http://schemas.microsoft.com/office/drawing/2014/main" id="{047D022A-D064-467B-B59A-1EC20A2AA0F5}"/>
              </a:ext>
            </a:extLst>
          </p:cNvPr>
          <p:cNvSpPr txBox="1"/>
          <p:nvPr/>
        </p:nvSpPr>
        <p:spPr>
          <a:xfrm rot="16200000">
            <a:off x="8995738" y="4960038"/>
            <a:ext cx="923330" cy="1631216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eaVert"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人类行为的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大数据空间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7190B2F5-F86E-41A7-9CCB-08B12B1277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8071420" y="2492899"/>
            <a:ext cx="2705100" cy="2720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5" name="组合 14"/>
          <p:cNvGrpSpPr/>
          <p:nvPr/>
        </p:nvGrpSpPr>
        <p:grpSpPr>
          <a:xfrm>
            <a:off x="4079776" y="2981548"/>
            <a:ext cx="3987106" cy="2016224"/>
            <a:chOff x="4930815" y="2989897"/>
            <a:chExt cx="2330375" cy="2016224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7EA7E04C-1E4F-4F40-82C0-D55BD85B3A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79251" y="2989897"/>
              <a:ext cx="2033496" cy="7078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0" lvl="1" algn="ctr"/>
              <a:r>
                <a:rPr lang="zh-CN" altLang="en-US" sz="2000" b="1" dirty="0">
                  <a:solidFill>
                    <a:srgbClr val="C00000"/>
                  </a:solidFill>
                  <a:latin typeface="微软雅黑" pitchFamily="34" charset="-122"/>
                  <a:ea typeface="微软雅黑" pitchFamily="34" charset="-122"/>
                </a:rPr>
                <a:t>群体使能的人类智能</a:t>
              </a:r>
              <a:endParaRPr lang="en-US" altLang="zh-CN" sz="2000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marL="0" lvl="1" algn="ctr"/>
              <a:r>
                <a:rPr lang="zh-CN" altLang="en-US" sz="2000" b="1" dirty="0">
                  <a:solidFill>
                    <a:srgbClr val="C00000"/>
                  </a:solidFill>
                  <a:latin typeface="微软雅黑" pitchFamily="34" charset="-122"/>
                  <a:ea typeface="微软雅黑" pitchFamily="34" charset="-122"/>
                </a:rPr>
                <a:t>贡献行为数据</a:t>
              </a:r>
              <a:endParaRPr lang="en-US" altLang="zh-CN" sz="2000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" name="右箭头 6">
              <a:extLst>
                <a:ext uri="{FF2B5EF4-FFF2-40B4-BE49-F238E27FC236}">
                  <a16:creationId xmlns:a16="http://schemas.microsoft.com/office/drawing/2014/main" id="{66A9ED90-8B3B-4130-B432-C7F0AB8521A4}"/>
                </a:ext>
              </a:extLst>
            </p:cNvPr>
            <p:cNvSpPr/>
            <p:nvPr/>
          </p:nvSpPr>
          <p:spPr bwMode="auto">
            <a:xfrm>
              <a:off x="5129513" y="3696227"/>
              <a:ext cx="1893887" cy="193675"/>
            </a:xfrm>
            <a:prstGeom prst="rightArrow">
              <a:avLst/>
            </a:prstGeom>
            <a:ln>
              <a:headEnd type="none" w="med" len="med"/>
              <a:tailEnd type="none" w="med" len="med"/>
            </a:ln>
            <a:ex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/>
            <a:lstStyle/>
            <a:p>
              <a:pPr defTabSz="1300163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右箭头 8">
              <a:extLst>
                <a:ext uri="{FF2B5EF4-FFF2-40B4-BE49-F238E27FC236}">
                  <a16:creationId xmlns:a16="http://schemas.microsoft.com/office/drawing/2014/main" id="{46039740-8520-4A9C-A952-31559EA3E70B}"/>
                </a:ext>
              </a:extLst>
            </p:cNvPr>
            <p:cNvSpPr/>
            <p:nvPr/>
          </p:nvSpPr>
          <p:spPr bwMode="auto">
            <a:xfrm rot="10800000">
              <a:off x="5119541" y="4028729"/>
              <a:ext cx="1903858" cy="204787"/>
            </a:xfrm>
            <a:prstGeom prst="rightArrow">
              <a:avLst/>
            </a:prstGeom>
            <a:ln>
              <a:headEnd type="none" w="med" len="med"/>
              <a:tailEnd type="none" w="med" len="med"/>
            </a:ln>
            <a:ex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/>
            <a:lstStyle/>
            <a:p>
              <a:pPr defTabSz="1300163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7558DD59-2890-454A-9436-8BD029662C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0815" y="4298235"/>
              <a:ext cx="2330375" cy="7078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0" lvl="1" algn="ctr"/>
              <a:r>
                <a:rPr lang="zh-CN" altLang="en-US" sz="2000" b="1" dirty="0">
                  <a:solidFill>
                    <a:srgbClr val="C00000"/>
                  </a:solidFill>
                  <a:latin typeface="微软雅黑" pitchFamily="34" charset="-122"/>
                  <a:ea typeface="微软雅黑" pitchFamily="34" charset="-122"/>
                </a:rPr>
                <a:t>基于大数据的人工智能</a:t>
              </a:r>
              <a:endParaRPr lang="en-US" altLang="zh-CN" sz="2000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marL="0" lvl="1" algn="ctr"/>
              <a:r>
                <a:rPr lang="zh-CN" altLang="en-US" sz="2000" b="1" dirty="0">
                  <a:solidFill>
                    <a:srgbClr val="C00000"/>
                  </a:solidFill>
                  <a:latin typeface="微软雅黑" pitchFamily="34" charset="-122"/>
                  <a:ea typeface="微软雅黑" pitchFamily="34" charset="-122"/>
                </a:rPr>
                <a:t>反馈</a:t>
              </a:r>
              <a:r>
                <a:rPr lang="en-US" altLang="zh-CN" sz="2000" b="1" dirty="0">
                  <a:solidFill>
                    <a:srgbClr val="C00000"/>
                  </a:solidFill>
                  <a:latin typeface="微软雅黑" pitchFamily="34" charset="-122"/>
                  <a:ea typeface="微软雅黑" pitchFamily="34" charset="-122"/>
                </a:rPr>
                <a:t>/</a:t>
              </a:r>
              <a:r>
                <a:rPr lang="zh-CN" altLang="en-US" sz="2000" b="1" dirty="0">
                  <a:solidFill>
                    <a:srgbClr val="C00000"/>
                  </a:solidFill>
                  <a:latin typeface="微软雅黑" pitchFamily="34" charset="-122"/>
                  <a:ea typeface="微软雅黑" pitchFamily="34" charset="-122"/>
                </a:rPr>
                <a:t>推荐</a:t>
              </a:r>
              <a:endParaRPr lang="en-US" altLang="zh-CN" sz="2000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pic>
        <p:nvPicPr>
          <p:cNvPr id="12" name="Picture 4" descr="http://www.securecollaboration.com.au/images/content/collaboration.jpg">
            <a:extLst>
              <a:ext uri="{FF2B5EF4-FFF2-40B4-BE49-F238E27FC236}">
                <a16:creationId xmlns:a16="http://schemas.microsoft.com/office/drawing/2014/main" id="{83673FDC-4EAB-4B50-84F2-9D165CAD02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1717" y="3118593"/>
            <a:ext cx="2559545" cy="1919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19E57AD9-13D7-447C-9EB2-80418C4596D5}"/>
              </a:ext>
            </a:extLst>
          </p:cNvPr>
          <p:cNvSpPr txBox="1"/>
          <p:nvPr/>
        </p:nvSpPr>
        <p:spPr>
          <a:xfrm>
            <a:off x="8827361" y="3649046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机器智能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6E7DA3BD-7572-4CB2-93C7-91CAC687C7C9}"/>
              </a:ext>
            </a:extLst>
          </p:cNvPr>
          <p:cNvSpPr txBox="1"/>
          <p:nvPr/>
        </p:nvSpPr>
        <p:spPr>
          <a:xfrm>
            <a:off x="2031169" y="2736962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人类智能</a:t>
            </a:r>
          </a:p>
        </p:txBody>
      </p:sp>
      <p:sp>
        <p:nvSpPr>
          <p:cNvPr id="18" name="内容占位符 2"/>
          <p:cNvSpPr txBox="1">
            <a:spLocks/>
          </p:cNvSpPr>
          <p:nvPr/>
        </p:nvSpPr>
        <p:spPr bwMode="auto">
          <a:xfrm>
            <a:off x="609600" y="1052736"/>
            <a:ext cx="10972800" cy="1374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Arial" pitchFamily="34" charset="0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Arial" pitchFamily="34" charset="0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Arial" pitchFamily="34" charset="0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Arial" pitchFamily="34" charset="0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微软雅黑" pitchFamily="34" charset="-122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 kern="0" dirty="0">
                <a:latin typeface="微软雅黑" panose="020B0503020204020204" pitchFamily="34" charset="-122"/>
              </a:rPr>
              <a:t>基于群体智能的软件产学平台</a:t>
            </a:r>
          </a:p>
          <a:p>
            <a:pPr lvl="1"/>
            <a:r>
              <a:rPr lang="zh-CN" altLang="en-US" kern="0" dirty="0">
                <a:latin typeface="微软雅黑" panose="020B0503020204020204" pitchFamily="34" charset="-122"/>
              </a:rPr>
              <a:t>群体智能 </a:t>
            </a:r>
            <a:r>
              <a:rPr lang="en-US" altLang="zh-CN" kern="0" dirty="0">
                <a:latin typeface="微软雅黑" panose="020B0503020204020204" pitchFamily="34" charset="-122"/>
              </a:rPr>
              <a:t>= </a:t>
            </a:r>
            <a:r>
              <a:rPr lang="zh-CN" altLang="en-US" kern="0" dirty="0">
                <a:latin typeface="微软雅黑" panose="020B0503020204020204" pitchFamily="34" charset="-122"/>
              </a:rPr>
              <a:t>群体使能的人类智能 </a:t>
            </a:r>
            <a:r>
              <a:rPr lang="en-US" altLang="zh-CN" kern="0" dirty="0">
                <a:latin typeface="微软雅黑" panose="020B0503020204020204" pitchFamily="34" charset="-122"/>
              </a:rPr>
              <a:t>+ </a:t>
            </a:r>
            <a:r>
              <a:rPr lang="zh-CN" altLang="en-US" kern="0" dirty="0">
                <a:latin typeface="微软雅黑" panose="020B0503020204020204" pitchFamily="34" charset="-122"/>
              </a:rPr>
              <a:t>群体大数据使能的人工智能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未来发展：群体智能驱动的产学融合生态系统</a:t>
            </a:r>
          </a:p>
        </p:txBody>
      </p:sp>
    </p:spTree>
    <p:extLst>
      <p:ext uri="{BB962C8B-B14F-4D97-AF65-F5344CB8AC3E}">
        <p14:creationId xmlns:p14="http://schemas.microsoft.com/office/powerpoint/2010/main" val="105996930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0BE59D-D4CF-4E06-A16E-B344494BB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 dirty="0"/>
              <a:t>小结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FDD9810-BB75-4D03-A535-14F4BB10F4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zh-CN" altLang="en-US" sz="3400" b="1" dirty="0">
                <a:latin typeface="微软雅黑" panose="020B0503020204020204" pitchFamily="34" charset="-122"/>
              </a:rPr>
              <a:t>软件工程的出现：从作坊式个体创作到大规模生产</a:t>
            </a:r>
            <a:endParaRPr lang="en-US" altLang="zh-CN" sz="3400" b="1" dirty="0">
              <a:latin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3400" b="1" dirty="0">
                <a:latin typeface="微软雅黑" panose="020B0503020204020204" pitchFamily="34" charset="-122"/>
              </a:rPr>
              <a:t>开源软件的兴起：从流程化规模生产到群体化创作</a:t>
            </a:r>
            <a:endParaRPr lang="en-US" altLang="zh-CN" sz="3400" b="1" dirty="0">
              <a:latin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3400" b="1" dirty="0">
                <a:latin typeface="微软雅黑" panose="020B0503020204020204" pitchFamily="34" charset="-122"/>
              </a:rPr>
              <a:t>联接创作和生产：从群体化软件开发到群智化开发</a:t>
            </a:r>
            <a:endParaRPr lang="en-US" altLang="zh-CN" sz="3400" b="1" dirty="0">
              <a:latin typeface="微软雅黑" panose="020B0503020204020204" pitchFamily="34" charset="-122"/>
            </a:endParaRPr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65C5DE2-9E37-4BE8-8EC2-CABBDF9F5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CN" altLang="en-US"/>
              <a:t>第 </a:t>
            </a:r>
            <a:fld id="{F294C1FE-75BB-4979-8E7C-39D8DC972F6A}" type="slidenum">
              <a:rPr lang="zh-CN" altLang="en-US" smtClean="0"/>
              <a:pPr/>
              <a:t>43</a:t>
            </a:fld>
            <a:r>
              <a:rPr lang="zh-CN" altLang="en-US"/>
              <a:t> 页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10319879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4C1FE-75BB-4979-8E7C-39D8DC972F6A}" type="slidenum">
              <a:rPr lang="zh-CN" altLang="en-US" smtClean="0"/>
              <a:pPr/>
              <a:t>44</a:t>
            </a:fld>
            <a:endParaRPr lang="en-US" altLang="zh-CN"/>
          </a:p>
        </p:txBody>
      </p:sp>
      <p:sp>
        <p:nvSpPr>
          <p:cNvPr id="7" name="TextBox 6"/>
          <p:cNvSpPr txBox="1"/>
          <p:nvPr/>
        </p:nvSpPr>
        <p:spPr>
          <a:xfrm>
            <a:off x="0" y="5085187"/>
            <a:ext cx="12192000" cy="1781357"/>
          </a:xfrm>
          <a:prstGeom prst="rect">
            <a:avLst/>
          </a:prstGeom>
          <a:gradFill flip="none" rotWithShape="1">
            <a:gsLst>
              <a:gs pos="0">
                <a:srgbClr val="0070C0"/>
              </a:gs>
              <a:gs pos="52000">
                <a:srgbClr val="0070C0"/>
              </a:gs>
              <a:gs pos="77000">
                <a:srgbClr val="72AFDC"/>
              </a:gs>
              <a:gs pos="100000">
                <a:schemeClr val="bg1"/>
              </a:gs>
            </a:gsLst>
            <a:lin ang="16200000" scaled="1"/>
            <a:tileRect/>
          </a:gradFill>
        </p:spPr>
        <p:txBody>
          <a:bodyPr wrap="square" tIns="684000" rtlCol="0" anchor="ctr" anchorCtr="0"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600" b="1" kern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www.trustie.net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514184" y="2492896"/>
            <a:ext cx="9153816" cy="110799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6600" b="1" kern="0" spc="600" dirty="0">
                <a:ln w="11430"/>
                <a:gradFill>
                  <a:gsLst>
                    <a:gs pos="25000">
                      <a:srgbClr val="C0504D">
                        <a:satMod val="155000"/>
                      </a:srgbClr>
                    </a:gs>
                    <a:gs pos="100000">
                      <a:srgbClr val="C0504D">
                        <a:shade val="45000"/>
                        <a:satMod val="165000"/>
                      </a:srgb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敬请批评指正</a:t>
            </a:r>
            <a:r>
              <a:rPr lang="en-US" altLang="zh-CN" sz="6600" b="1" kern="0" spc="600" dirty="0">
                <a:ln w="11430"/>
                <a:gradFill>
                  <a:gsLst>
                    <a:gs pos="25000">
                      <a:srgbClr val="C0504D">
                        <a:satMod val="155000"/>
                      </a:srgbClr>
                    </a:gs>
                    <a:gs pos="100000">
                      <a:srgbClr val="C0504D">
                        <a:shade val="45000"/>
                        <a:satMod val="165000"/>
                      </a:srgb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!</a:t>
            </a:r>
            <a:endParaRPr lang="zh-CN" altLang="en-US" sz="6600" b="1" kern="0" spc="600" dirty="0">
              <a:ln w="11430"/>
              <a:gradFill>
                <a:gsLst>
                  <a:gs pos="25000">
                    <a:srgbClr val="C0504D">
                      <a:satMod val="155000"/>
                    </a:srgbClr>
                  </a:gs>
                  <a:gs pos="100000">
                    <a:srgbClr val="C0504D">
                      <a:shade val="45000"/>
                      <a:satMod val="165000"/>
                    </a:srgb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NASAC 2018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60907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72"/>
    </mc:Choice>
    <mc:Fallback xmlns="">
      <p:transition spd="slow" advTm="4272"/>
    </mc:Fallback>
  </mc:AlternateContent>
  <p:extLst mod="1">
    <p:ext uri="{E180D4A7-C9FB-4DFB-919C-405C955672EB}">
      <p14:showEvtLst xmlns:p14="http://schemas.microsoft.com/office/powerpoint/2010/main">
        <p14:playEvt time="0" objId="3"/>
        <p14:stopEvt time="3401" objId="3"/>
      </p14:showEvt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9F252A-4B0A-4515-9BEB-719092A77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软件工程实践的成就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E5B5778-71A5-4B23-9097-BFC9887A7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CN" altLang="en-US"/>
              <a:t>第 </a:t>
            </a:r>
            <a:fld id="{F294C1FE-75BB-4979-8E7C-39D8DC972F6A}" type="slidenum">
              <a:rPr lang="zh-CN" altLang="en-US" smtClean="0"/>
              <a:pPr/>
              <a:t>5</a:t>
            </a:fld>
            <a:r>
              <a:rPr lang="zh-CN" altLang="en-US"/>
              <a:t> 页</a:t>
            </a:r>
            <a:endParaRPr lang="en-US" altLang="zh-CN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E709DC1-77E9-41FD-8819-0D1F38A44408}"/>
              </a:ext>
            </a:extLst>
          </p:cNvPr>
          <p:cNvSpPr txBox="1"/>
          <p:nvPr/>
        </p:nvSpPr>
        <p:spPr>
          <a:xfrm>
            <a:off x="3233678" y="1844824"/>
            <a:ext cx="57246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造就了蓬勃发展的软件产业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2385085-D45B-42D7-A159-C13B904EB398}"/>
              </a:ext>
            </a:extLst>
          </p:cNvPr>
          <p:cNvSpPr txBox="1"/>
          <p:nvPr/>
        </p:nvSpPr>
        <p:spPr>
          <a:xfrm>
            <a:off x="1595500" y="2708920"/>
            <a:ext cx="9001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目前全球有</a:t>
            </a:r>
            <a:r>
              <a:rPr lang="en-US" altLang="zh-CN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个国家软件产业规模占国内生产总值的比重超过</a:t>
            </a:r>
            <a:r>
              <a:rPr lang="en-US" altLang="zh-CN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0.5%</a:t>
            </a:r>
          </a:p>
          <a:p>
            <a:pPr algn="ctr"/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其中美国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软件产业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规模占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其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国内生产总值的比重超过</a:t>
            </a:r>
            <a:r>
              <a:rPr lang="en-US" altLang="zh-CN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5.8%</a:t>
            </a:r>
          </a:p>
          <a:p>
            <a:pPr algn="ctr"/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我国软件产业迅速发展，截至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2017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年，软件产业规模达</a:t>
            </a:r>
            <a:r>
              <a:rPr lang="en-US" altLang="zh-CN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5.5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万亿元，与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2000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年相比增长</a:t>
            </a:r>
            <a:r>
              <a:rPr lang="en-US" altLang="zh-CN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92.7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倍，占全球软件产业的比重将近</a:t>
            </a:r>
            <a:r>
              <a:rPr lang="en-US" altLang="zh-CN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20%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，占国内生产总值的比重已经达到</a:t>
            </a:r>
            <a:r>
              <a:rPr lang="en-US" altLang="zh-CN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6.65%</a:t>
            </a:r>
            <a:endParaRPr lang="zh-CN" altLang="en-US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3C5EF79-01C0-4FBE-A192-04D27F7B5EB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434" t="8892" r="9434" b="8892"/>
          <a:stretch/>
        </p:blipFill>
        <p:spPr>
          <a:xfrm>
            <a:off x="1919536" y="4183518"/>
            <a:ext cx="2323861" cy="2269818"/>
          </a:xfrm>
          <a:prstGeom prst="rect">
            <a:avLst/>
          </a:prstGeom>
          <a:effectLst/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3948307-5758-4366-89D1-A99E92AA4C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1864" y="4383967"/>
            <a:ext cx="5371042" cy="1853345"/>
          </a:xfrm>
          <a:prstGeom prst="rect">
            <a:avLst/>
          </a:prstGeo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355184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软件工程的瓶颈</a:t>
            </a:r>
          </a:p>
        </p:txBody>
      </p:sp>
      <p:sp>
        <p:nvSpPr>
          <p:cNvPr id="8" name="矩形 7"/>
          <p:cNvSpPr/>
          <p:nvPr/>
        </p:nvSpPr>
        <p:spPr>
          <a:xfrm>
            <a:off x="1631503" y="5910489"/>
            <a:ext cx="8856984" cy="675168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800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软件过程管理如何突破群体协同生产的天花板？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6E621C-BAAD-44A0-9EC5-3A1CA934A3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64"/>
          <a:stretch/>
        </p:blipFill>
        <p:spPr bwMode="auto">
          <a:xfrm>
            <a:off x="6347339" y="1484784"/>
            <a:ext cx="2412957" cy="339646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D9B778AA-4631-48D0-A738-7279EF25AC87}"/>
              </a:ext>
            </a:extLst>
          </p:cNvPr>
          <p:cNvSpPr/>
          <p:nvPr/>
        </p:nvSpPr>
        <p:spPr>
          <a:xfrm>
            <a:off x="6385096" y="5002417"/>
            <a:ext cx="2447208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imes New Roman" pitchFamily="36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imes New Roman" pitchFamily="36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imes New Roman" pitchFamily="36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imes New Roman" pitchFamily="36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imes New Roman" pitchFamily="36" charset="0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Times New Roman" pitchFamily="36" charset="0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Times New Roman" pitchFamily="36" charset="0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Times New Roman" pitchFamily="36" charset="0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Times New Roman" pitchFamily="36" charset="0"/>
                <a:ea typeface="+mn-ea"/>
                <a:cs typeface="+mn-cs"/>
              </a:defRPr>
            </a:lvl9pPr>
          </a:lstStyle>
          <a:p>
            <a:r>
              <a:rPr lang="en-US" altLang="zh-CN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“No Silver Bullet”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37B9D3D-E913-48FF-BBB7-86BB20D0D84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562"/>
          <a:stretch/>
        </p:blipFill>
        <p:spPr>
          <a:xfrm>
            <a:off x="2783741" y="1124744"/>
            <a:ext cx="3290558" cy="2304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20D5842-0D15-4CB9-88DC-E4CED8525D0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6269"/>
          <a:stretch/>
        </p:blipFill>
        <p:spPr>
          <a:xfrm>
            <a:off x="2829084" y="3387216"/>
            <a:ext cx="3230223" cy="2304000"/>
          </a:xfrm>
          <a:prstGeom prst="rect">
            <a:avLst/>
          </a:prstGeom>
        </p:spPr>
      </p:pic>
      <p:sp>
        <p:nvSpPr>
          <p:cNvPr id="9" name="圆角矩形 18">
            <a:extLst>
              <a:ext uri="{FF2B5EF4-FFF2-40B4-BE49-F238E27FC236}">
                <a16:creationId xmlns:a16="http://schemas.microsoft.com/office/drawing/2014/main" id="{8BFF1CFC-2B22-4F59-A8CA-165B9F196145}"/>
              </a:ext>
            </a:extLst>
          </p:cNvPr>
          <p:cNvSpPr/>
          <p:nvPr/>
        </p:nvSpPr>
        <p:spPr>
          <a:xfrm>
            <a:off x="3611035" y="1769689"/>
            <a:ext cx="1080120" cy="435658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b="1" dirty="0">
                <a:latin typeface="微软雅黑" pitchFamily="34" charset="-122"/>
                <a:ea typeface="微软雅黑" pitchFamily="34" charset="-122"/>
              </a:rPr>
              <a:t>需求复杂度</a:t>
            </a:r>
            <a:endParaRPr lang="en-US" altLang="zh-CN" sz="1100" b="1" dirty="0"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sz="1100" b="1" dirty="0">
                <a:latin typeface="微软雅黑" pitchFamily="34" charset="-122"/>
                <a:ea typeface="微软雅黑" pitchFamily="34" charset="-122"/>
              </a:rPr>
              <a:t>指数上升</a:t>
            </a:r>
          </a:p>
        </p:txBody>
      </p:sp>
      <p:sp>
        <p:nvSpPr>
          <p:cNvPr id="10" name="圆角矩形 19">
            <a:extLst>
              <a:ext uri="{FF2B5EF4-FFF2-40B4-BE49-F238E27FC236}">
                <a16:creationId xmlns:a16="http://schemas.microsoft.com/office/drawing/2014/main" id="{B978EB87-9BD7-44EE-A94D-6B3856464A34}"/>
              </a:ext>
            </a:extLst>
          </p:cNvPr>
          <p:cNvSpPr/>
          <p:nvPr/>
        </p:nvSpPr>
        <p:spPr>
          <a:xfrm>
            <a:off x="3683043" y="4284433"/>
            <a:ext cx="1080120" cy="435658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b="1" dirty="0">
                <a:latin typeface="微软雅黑" pitchFamily="34" charset="-122"/>
                <a:ea typeface="微软雅黑" pitchFamily="34" charset="-122"/>
              </a:rPr>
              <a:t>软件开发效率</a:t>
            </a:r>
            <a:endParaRPr lang="en-US" altLang="zh-CN" sz="1100" b="1" dirty="0"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sz="1100" b="1" dirty="0">
                <a:latin typeface="微软雅黑" pitchFamily="34" charset="-122"/>
                <a:ea typeface="微软雅黑" pitchFamily="34" charset="-122"/>
              </a:rPr>
              <a:t>指数下降</a:t>
            </a: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3F5D89FE-7673-4572-8251-BB59A71034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17207" y="1077055"/>
            <a:ext cx="2016224" cy="6001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CN" sz="1100" dirty="0">
                <a:latin typeface="Comic Sans MS" panose="030F0702030302020204" pitchFamily="66" charset="0"/>
                <a:ea typeface="宋体" panose="02010600030101010101" pitchFamily="2" charset="-122"/>
              </a:rPr>
              <a:t>Source: Applied Software Measurement Based on 6,700 systems.</a:t>
            </a:r>
          </a:p>
        </p:txBody>
      </p:sp>
      <p:sp>
        <p:nvSpPr>
          <p:cNvPr id="12" name="Text Box 1030">
            <a:extLst>
              <a:ext uri="{FF2B5EF4-FFF2-40B4-BE49-F238E27FC236}">
                <a16:creationId xmlns:a16="http://schemas.microsoft.com/office/drawing/2014/main" id="{C4DFF8AC-B805-4125-9F4B-B107BAF0A7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76132" y="3557367"/>
            <a:ext cx="1791020" cy="6001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altLang="zh-CN" sz="1100" dirty="0">
                <a:latin typeface="Comic Sans MS" panose="030F0702030302020204" pitchFamily="66" charset="0"/>
                <a:ea typeface="宋体" panose="02010600030101010101" pitchFamily="2" charset="-122"/>
              </a:rPr>
              <a:t>Source: Measures For Excellence. Based on 1,600 systems.</a:t>
            </a:r>
            <a:endParaRPr lang="en-US" altLang="zh-CN" sz="1400" dirty="0">
              <a:solidFill>
                <a:srgbClr val="D60093"/>
              </a:solidFill>
              <a:latin typeface="Times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846290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软件工程的瓶颈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177"/>
          <a:stretch/>
        </p:blipFill>
        <p:spPr>
          <a:xfrm>
            <a:off x="1703512" y="1095320"/>
            <a:ext cx="8784976" cy="456592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" name="矩形 7"/>
          <p:cNvSpPr/>
          <p:nvPr/>
        </p:nvSpPr>
        <p:spPr>
          <a:xfrm>
            <a:off x="1703512" y="5922184"/>
            <a:ext cx="8784976" cy="675168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800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软件开发效率如何才能与芯片的摩尔定律匹配？</a:t>
            </a:r>
          </a:p>
        </p:txBody>
      </p:sp>
    </p:spTree>
    <p:extLst>
      <p:ext uri="{BB962C8B-B14F-4D97-AF65-F5344CB8AC3E}">
        <p14:creationId xmlns:p14="http://schemas.microsoft.com/office/powerpoint/2010/main" val="427040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 dirty="0"/>
              <a:t>软件工程的瓶颈</a:t>
            </a:r>
          </a:p>
        </p:txBody>
      </p:sp>
      <p:sp>
        <p:nvSpPr>
          <p:cNvPr id="8" name="矩形 7"/>
          <p:cNvSpPr/>
          <p:nvPr/>
        </p:nvSpPr>
        <p:spPr>
          <a:xfrm>
            <a:off x="1631503" y="5910489"/>
            <a:ext cx="8856984" cy="675168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软件自动化工具如何突破能行可表达的理论极限？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2E4509F-1136-4F74-BB88-64913D2DDA65}"/>
              </a:ext>
            </a:extLst>
          </p:cNvPr>
          <p:cNvSpPr txBox="1"/>
          <p:nvPr/>
        </p:nvSpPr>
        <p:spPr>
          <a:xfrm>
            <a:off x="1127448" y="5375008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歌德尔不完全定理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B98A053-E614-4F11-93FE-89C0692C269E}"/>
              </a:ext>
            </a:extLst>
          </p:cNvPr>
          <p:cNvSpPr txBox="1"/>
          <p:nvPr/>
        </p:nvSpPr>
        <p:spPr>
          <a:xfrm>
            <a:off x="5654880" y="5375008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图灵不可计算性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D278284-56D9-4ED9-A358-FD959F570B94}"/>
              </a:ext>
            </a:extLst>
          </p:cNvPr>
          <p:cNvSpPr txBox="1"/>
          <p:nvPr/>
        </p:nvSpPr>
        <p:spPr>
          <a:xfrm>
            <a:off x="9665117" y="5375008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计算复杂性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F85648-B7D1-4243-B675-C4B256E66D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353" y="1046140"/>
            <a:ext cx="2808312" cy="1867229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C4C8F2E-DBFC-4F13-A5FE-DA9E99B244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522" y="3124934"/>
            <a:ext cx="3579974" cy="201373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42" name="Picture 18" descr="Related image">
            <a:extLst>
              <a:ext uri="{FF2B5EF4-FFF2-40B4-BE49-F238E27FC236}">
                <a16:creationId xmlns:a16="http://schemas.microsoft.com/office/drawing/2014/main" id="{274F4A2F-543A-4FD6-8A61-CFA5191AC6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7359" y="3101290"/>
            <a:ext cx="2225726" cy="2061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BF82EA0-E308-422B-B603-9420A7A7E3A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099" t="9117" r="3649" b="9781"/>
          <a:stretch/>
        </p:blipFill>
        <p:spPr>
          <a:xfrm>
            <a:off x="4655201" y="3121717"/>
            <a:ext cx="3800453" cy="202016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60" name="Picture 36" descr="Related image">
            <a:extLst>
              <a:ext uri="{FF2B5EF4-FFF2-40B4-BE49-F238E27FC236}">
                <a16:creationId xmlns:a16="http://schemas.microsoft.com/office/drawing/2014/main" id="{EBA755ED-C2C6-418A-8E8F-12B7F8F92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3020" y="998532"/>
            <a:ext cx="2816776" cy="1867229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3E4B90D2-A7E3-4ADA-8A7C-23469E70576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15454" y="998532"/>
            <a:ext cx="2121106" cy="183976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D8F0DD6B-76D8-43E2-9F11-429A4A1D6052}"/>
              </a:ext>
            </a:extLst>
          </p:cNvPr>
          <p:cNvSpPr txBox="1"/>
          <p:nvPr/>
        </p:nvSpPr>
        <p:spPr>
          <a:xfrm>
            <a:off x="1313855" y="1529855"/>
            <a:ext cx="461665" cy="108012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哥德尔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9140DE4-52BF-438F-B1BC-9F7BAF7DA7A7}"/>
              </a:ext>
            </a:extLst>
          </p:cNvPr>
          <p:cNvSpPr txBox="1"/>
          <p:nvPr/>
        </p:nvSpPr>
        <p:spPr>
          <a:xfrm>
            <a:off x="5519936" y="1529855"/>
            <a:ext cx="461665" cy="108012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图灵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52C4F54-63AD-4841-80AF-9B60185A998C}"/>
              </a:ext>
            </a:extLst>
          </p:cNvPr>
          <p:cNvSpPr txBox="1"/>
          <p:nvPr/>
        </p:nvSpPr>
        <p:spPr>
          <a:xfrm>
            <a:off x="9047359" y="1529855"/>
            <a:ext cx="461665" cy="108012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丘奇</a:t>
            </a:r>
          </a:p>
        </p:txBody>
      </p:sp>
    </p:spTree>
    <p:extLst>
      <p:ext uri="{BB962C8B-B14F-4D97-AF65-F5344CB8AC3E}">
        <p14:creationId xmlns:p14="http://schemas.microsoft.com/office/powerpoint/2010/main" val="29714359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软件工程的瓶颈</a:t>
            </a:r>
          </a:p>
        </p:txBody>
      </p:sp>
      <p:sp>
        <p:nvSpPr>
          <p:cNvPr id="8" name="矩形 7"/>
          <p:cNvSpPr/>
          <p:nvPr/>
        </p:nvSpPr>
        <p:spPr>
          <a:xfrm>
            <a:off x="1019436" y="5827080"/>
            <a:ext cx="10117124" cy="675168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800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软件工程方法如何应对网络时代复杂软件系统的颠覆性挑战？</a:t>
            </a:r>
          </a:p>
        </p:txBody>
      </p:sp>
      <p:graphicFrame>
        <p:nvGraphicFramePr>
          <p:cNvPr id="5" name="Group 24">
            <a:extLst>
              <a:ext uri="{FF2B5EF4-FFF2-40B4-BE49-F238E27FC236}">
                <a16:creationId xmlns:a16="http://schemas.microsoft.com/office/drawing/2014/main" id="{34AAE041-34EA-492B-A60D-A5083B00D42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5034592"/>
              </p:ext>
            </p:extLst>
          </p:nvPr>
        </p:nvGraphicFramePr>
        <p:xfrm>
          <a:off x="2135560" y="1124744"/>
          <a:ext cx="7848871" cy="4451086"/>
        </p:xfrm>
        <a:graphic>
          <a:graphicData uri="http://schemas.openxmlformats.org/drawingml/2006/table">
            <a:tbl>
              <a:tblPr/>
              <a:tblGrid>
                <a:gridCol w="23246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242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525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9"/>
                        </a:buClr>
                        <a:buSzPct val="70000"/>
                        <a:buFont typeface="Arial" charset="0"/>
                        <a:buNone/>
                        <a:tabLst/>
                      </a:pPr>
                      <a:r>
                        <a:rPr kumimoji="0" lang="zh-CN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复杂软件系统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9"/>
                        </a:buClr>
                        <a:buSzPct val="70000"/>
                        <a:buFont typeface="Arial" charset="0"/>
                        <a:buNone/>
                        <a:tabLst/>
                      </a:pPr>
                      <a:r>
                        <a:rPr kumimoji="0" lang="zh-CN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经典方法的前提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966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9"/>
                        </a:buClr>
                        <a:buSzPct val="70000"/>
                        <a:buFont typeface="Arial" charset="0"/>
                        <a:buNone/>
                        <a:tabLst/>
                        <a:defRPr/>
                      </a:pPr>
                      <a:r>
                        <a:rPr kumimoji="0" lang="zh-CN" altLang="en-US" sz="2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人与系统的边界模糊了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9"/>
                        </a:buClr>
                        <a:buSzPct val="70000"/>
                        <a:buFont typeface="Arial" charset="0"/>
                        <a:buNone/>
                        <a:tabLst/>
                      </a:pPr>
                      <a:r>
                        <a:rPr kumimoji="0" lang="zh-CN" altLang="en-US" sz="2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人仅仅是系统的使用者，人的群体行为不为系统所关注，系统不涉及社会性的交互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966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9"/>
                        </a:buClr>
                        <a:buSzPct val="70000"/>
                        <a:buFont typeface="Arial" charset="0"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分散控制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9"/>
                        </a:buClr>
                        <a:buSzPct val="70000"/>
                        <a:buFont typeface="Arial" charset="0"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求解过程是集中统一控制的、</a:t>
                      </a:r>
                      <a:r>
                        <a:rPr kumimoji="0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自上而下的分解</a:t>
                      </a:r>
                      <a:r>
                        <a:rPr kumimoji="0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过程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9168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9"/>
                        </a:buClr>
                        <a:buSzPct val="70000"/>
                        <a:buFont typeface="Arial" charset="0"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固有的冲突、不可知、多样需求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9"/>
                        </a:buClr>
                        <a:buSzPct val="70000"/>
                        <a:buFont typeface="Arial" charset="0"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需求是能够被提前获知</a:t>
                      </a:r>
                      <a:r>
                        <a:rPr kumimoji="0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的，所有的冲突必须被解决，其变化是缓慢的，决策是稳定的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588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9"/>
                        </a:buClr>
                        <a:buSzPct val="70000"/>
                        <a:buFont typeface="Arial" charset="0"/>
                        <a:buNone/>
                        <a:tabLst/>
                        <a:defRPr/>
                      </a:pPr>
                      <a:r>
                        <a:rPr kumimoji="0" lang="zh-CN" altLang="en-US" sz="2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失效是</a:t>
                      </a:r>
                      <a:r>
                        <a:rPr kumimoji="0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常态</a:t>
                      </a:r>
                      <a:endParaRPr kumimoji="0" lang="zh-CN" alt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9"/>
                        </a:buClr>
                        <a:buSzPct val="70000"/>
                        <a:buFont typeface="Arial" charset="0"/>
                        <a:buNone/>
                        <a:tabLst/>
                      </a:pPr>
                      <a:r>
                        <a:rPr kumimoji="0" lang="zh-CN" altLang="en-US" sz="2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缺陷能够被剔除，失效应该极少产生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588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9"/>
                        </a:buClr>
                        <a:buSzPct val="70000"/>
                        <a:buFont typeface="Arial" charset="0"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持续演化和部署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9"/>
                        </a:buClr>
                        <a:buSzPct val="70000"/>
                        <a:buFont typeface="Arial" charset="0"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系统的改进是阶段性的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982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9"/>
                        </a:buClr>
                        <a:buSzPct val="70000"/>
                        <a:buFont typeface="Arial" charset="0"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异构的、不一致的和变化的元素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9"/>
                        </a:buClr>
                        <a:buSzPct val="70000"/>
                        <a:buFont typeface="Arial" charset="0"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变化的结果是可以被充分预见</a:t>
                      </a:r>
                      <a:r>
                        <a:rPr kumimoji="0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的，部署配置信息是精确的，可被严格控制的，构件与人员是完全同质的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12536783"/>
      </p:ext>
    </p:extLst>
  </p:cSld>
  <p:clrMapOvr>
    <a:masterClrMapping/>
  </p:clrMapOvr>
</p:sld>
</file>

<file path=ppt/theme/theme1.xml><?xml version="1.0" encoding="utf-8"?>
<a:theme xmlns:a="http://schemas.openxmlformats.org/drawingml/2006/main" name="Navy">
  <a:themeElements>
    <a:clrScheme name="Navy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Navy">
      <a:majorFont>
        <a:latin typeface="黑体"/>
        <a:ea typeface="黑体"/>
        <a:cs typeface="黑体"/>
      </a:majorFont>
      <a:minorFont>
        <a:latin typeface="Times New Roman"/>
        <a:ea typeface="黑体"/>
        <a:cs typeface="黑体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effectLst/>
      </a:spPr>
      <a:bodyPr rtlCol="0" anchor="ctr"/>
      <a:lstStyle>
        <a:defPPr algn="ctr">
          <a:defRPr sz="160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Navy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avy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avy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avy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avy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avy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avy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avy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avy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avy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avy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avy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61480</TotalTime>
  <Words>2988</Words>
  <Application>Microsoft Office PowerPoint</Application>
  <PresentationFormat>宽屏</PresentationFormat>
  <Paragraphs>757</Paragraphs>
  <Slides>44</Slides>
  <Notes>36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44</vt:i4>
      </vt:variant>
    </vt:vector>
  </HeadingPairs>
  <TitlesOfParts>
    <vt:vector size="57" baseType="lpstr">
      <vt:lpstr>Gulim</vt:lpstr>
      <vt:lpstr>ＭＳ Ｐゴシック</vt:lpstr>
      <vt:lpstr>黑体</vt:lpstr>
      <vt:lpstr>宋体</vt:lpstr>
      <vt:lpstr>微软雅黑</vt:lpstr>
      <vt:lpstr>Arial</vt:lpstr>
      <vt:lpstr>Comic Sans MS</vt:lpstr>
      <vt:lpstr>Shruti</vt:lpstr>
      <vt:lpstr>Times</vt:lpstr>
      <vt:lpstr>Times New Roman</vt:lpstr>
      <vt:lpstr>Wingdings</vt:lpstr>
      <vt:lpstr>Wingdings 2</vt:lpstr>
      <vt:lpstr>Navy</vt:lpstr>
      <vt:lpstr>PowerPoint 演示文稿</vt:lpstr>
      <vt:lpstr>主要内容</vt:lpstr>
      <vt:lpstr>软件工程的史前史：软件创作</vt:lpstr>
      <vt:lpstr>软件工程：从创作到生产</vt:lpstr>
      <vt:lpstr>软件工程实践的成就</vt:lpstr>
      <vt:lpstr>软件工程的瓶颈</vt:lpstr>
      <vt:lpstr>软件工程的瓶颈</vt:lpstr>
      <vt:lpstr>软件工程的瓶颈</vt:lpstr>
      <vt:lpstr>软件工程的瓶颈</vt:lpstr>
      <vt:lpstr>主要内容</vt:lpstr>
      <vt:lpstr>开源软件的群体创作的机理</vt:lpstr>
      <vt:lpstr>开源软件的群体创作的机理</vt:lpstr>
      <vt:lpstr>开源软件实践的成就</vt:lpstr>
      <vt:lpstr>开源软件的竞争力</vt:lpstr>
      <vt:lpstr>开源软件的竞争力</vt:lpstr>
      <vt:lpstr>开源软件实践的瓶颈</vt:lpstr>
      <vt:lpstr>开源软件实践的瓶颈</vt:lpstr>
      <vt:lpstr>主要内容</vt:lpstr>
      <vt:lpstr>对创作与生产的再认识</vt:lpstr>
      <vt:lpstr>软件开发群体化方法</vt:lpstr>
      <vt:lpstr>软件开发群体化方法</vt:lpstr>
      <vt:lpstr>持续使用持续改进</vt:lpstr>
      <vt:lpstr>群体化方法的探索与实践</vt:lpstr>
      <vt:lpstr>群体化方法的探索与实践</vt:lpstr>
      <vt:lpstr>群体化方法的探索与实践</vt:lpstr>
      <vt:lpstr>群体化方法的探索与实践</vt:lpstr>
      <vt:lpstr>群体化方法的探索与实践</vt:lpstr>
      <vt:lpstr>群体化方法的探索与实践</vt:lpstr>
      <vt:lpstr>群体化方法的探索与实践</vt:lpstr>
      <vt:lpstr>群体化方法的探索与实践</vt:lpstr>
      <vt:lpstr>群体化方法的探索与实践</vt:lpstr>
      <vt:lpstr>群体化方法的探索与实践</vt:lpstr>
      <vt:lpstr>群体化方法的探索与实践</vt:lpstr>
      <vt:lpstr>从群体化软件开发到群智化软件开发</vt:lpstr>
      <vt:lpstr>群智软件开发与软件人才培养</vt:lpstr>
      <vt:lpstr>软件创作与人才培养</vt:lpstr>
      <vt:lpstr>群智探索实践 - 全国高校绿色计算大赛 </vt:lpstr>
      <vt:lpstr>群智探索实践 - 开源标注赛 </vt:lpstr>
      <vt:lpstr>群智探索实践 - 开源标注赛</vt:lpstr>
      <vt:lpstr>群智探索实践 - 项目挑战赛</vt:lpstr>
      <vt:lpstr>群智探索实践 - 项目挑战赛</vt:lpstr>
      <vt:lpstr>未来发展：群体智能驱动的产学融合生态系统</vt:lpstr>
      <vt:lpstr>小结</vt:lpstr>
      <vt:lpstr>NASAC 2018</vt:lpstr>
    </vt:vector>
  </TitlesOfParts>
  <Company>choxp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群体化方法0612</dc:title>
  <dc:creator>Jack</dc:creator>
  <cp:lastModifiedBy>Thinkpad</cp:lastModifiedBy>
  <cp:revision>4203</cp:revision>
  <dcterms:created xsi:type="dcterms:W3CDTF">2009-07-18T09:02:35Z</dcterms:created>
  <dcterms:modified xsi:type="dcterms:W3CDTF">2018-11-24T23:03:57Z</dcterms:modified>
</cp:coreProperties>
</file>